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 id="2147483691" r:id="rId2"/>
  </p:sldMasterIdLst>
  <p:notesMasterIdLst>
    <p:notesMasterId r:id="rId49"/>
  </p:notesMasterIdLst>
  <p:sldIdLst>
    <p:sldId id="256" r:id="rId3"/>
    <p:sldId id="257" r:id="rId4"/>
    <p:sldId id="367" r:id="rId5"/>
    <p:sldId id="261" r:id="rId6"/>
    <p:sldId id="313" r:id="rId7"/>
    <p:sldId id="314" r:id="rId8"/>
    <p:sldId id="316" r:id="rId9"/>
    <p:sldId id="356" r:id="rId10"/>
    <p:sldId id="357" r:id="rId11"/>
    <p:sldId id="358" r:id="rId12"/>
    <p:sldId id="359" r:id="rId13"/>
    <p:sldId id="360" r:id="rId14"/>
    <p:sldId id="361" r:id="rId15"/>
    <p:sldId id="362" r:id="rId16"/>
    <p:sldId id="363" r:id="rId17"/>
    <p:sldId id="327" r:id="rId18"/>
    <p:sldId id="328" r:id="rId19"/>
    <p:sldId id="345" r:id="rId20"/>
    <p:sldId id="329" r:id="rId21"/>
    <p:sldId id="346" r:id="rId22"/>
    <p:sldId id="330" r:id="rId23"/>
    <p:sldId id="364" r:id="rId24"/>
    <p:sldId id="331" r:id="rId25"/>
    <p:sldId id="347" r:id="rId26"/>
    <p:sldId id="332" r:id="rId27"/>
    <p:sldId id="348" r:id="rId28"/>
    <p:sldId id="333" r:id="rId29"/>
    <p:sldId id="368" r:id="rId30"/>
    <p:sldId id="334" r:id="rId31"/>
    <p:sldId id="349" r:id="rId32"/>
    <p:sldId id="335" r:id="rId33"/>
    <p:sldId id="351" r:id="rId34"/>
    <p:sldId id="336" r:id="rId35"/>
    <p:sldId id="354" r:id="rId36"/>
    <p:sldId id="337" r:id="rId37"/>
    <p:sldId id="275" r:id="rId38"/>
    <p:sldId id="338" r:id="rId39"/>
    <p:sldId id="355" r:id="rId40"/>
    <p:sldId id="339" r:id="rId41"/>
    <p:sldId id="365" r:id="rId42"/>
    <p:sldId id="340" r:id="rId43"/>
    <p:sldId id="366" r:id="rId44"/>
    <p:sldId id="341" r:id="rId45"/>
    <p:sldId id="369" r:id="rId46"/>
    <p:sldId id="287" r:id="rId47"/>
    <p:sldId id="310"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7B7F480-C3FB-456F-8FC9-296AB48BAE67}">
  <a:tblStyle styleId="{17B7F480-C3FB-456F-8FC9-296AB48BAE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4660"/>
  </p:normalViewPr>
  <p:slideViewPr>
    <p:cSldViewPr>
      <p:cViewPr>
        <p:scale>
          <a:sx n="80" d="100"/>
          <a:sy n="80" d="100"/>
        </p:scale>
        <p:origin x="-1092" y="-2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1.xml"/><Relationship Id="rId5" Type="http://schemas.openxmlformats.org/officeDocument/2006/relationships/slide" Target="../slides/slide15.xml"/><Relationship Id="rId4"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B85B5-A818-4FD4-BA8A-A9C827C98EB9}"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n-US"/>
        </a:p>
      </dgm:t>
    </dgm:pt>
    <dgm:pt modelId="{857CCDEE-2D29-407D-81F2-EC4286072365}">
      <dgm:prSet phldrT="[Text]"/>
      <dgm:spPr/>
      <dgm:t>
        <a:bodyPr/>
        <a:lstStyle/>
        <a:p>
          <a:r>
            <a:rPr lang="en-US" b="1" dirty="0" err="1" smtClean="0"/>
            <a:t>Identitas</a:t>
          </a:r>
          <a:r>
            <a:rPr lang="en-US" b="1" dirty="0" smtClean="0"/>
            <a:t> </a:t>
          </a:r>
          <a:r>
            <a:rPr lang="en-US" b="1" dirty="0" err="1" smtClean="0"/>
            <a:t>Nasional</a:t>
          </a:r>
          <a:endParaRPr lang="en-US" b="1" dirty="0"/>
        </a:p>
      </dgm:t>
    </dgm:pt>
    <dgm:pt modelId="{C9E8F4E1-98D2-431F-9CE9-431C7AC0E70A}" type="parTrans" cxnId="{31FE99E8-2C36-4D22-B75F-58D85E5415C8}">
      <dgm:prSet/>
      <dgm:spPr/>
      <dgm:t>
        <a:bodyPr/>
        <a:lstStyle/>
        <a:p>
          <a:endParaRPr lang="en-US"/>
        </a:p>
      </dgm:t>
    </dgm:pt>
    <dgm:pt modelId="{6C0BBE2D-8279-4C5C-8CCC-0FC0210DFBEE}" type="sibTrans" cxnId="{31FE99E8-2C36-4D22-B75F-58D85E5415C8}">
      <dgm:prSet/>
      <dgm:spPr/>
      <dgm:t>
        <a:bodyPr/>
        <a:lstStyle/>
        <a:p>
          <a:endParaRPr lang="en-US"/>
        </a:p>
      </dgm:t>
    </dgm:pt>
    <dgm:pt modelId="{CACB0B5F-FFA9-435F-B334-910F7D44C56A}">
      <dgm:prSet phldrT="[Text]"/>
      <dgm:spPr/>
      <dgm:t>
        <a:bodyPr/>
        <a:lstStyle/>
        <a:p>
          <a:r>
            <a:rPr lang="en-US" dirty="0" err="1" smtClean="0">
              <a:hlinkClick xmlns:r="http://schemas.openxmlformats.org/officeDocument/2006/relationships" r:id="rId1" action="ppaction://hlinksldjump"/>
            </a:rPr>
            <a:t>Definisi</a:t>
          </a:r>
          <a:endParaRPr lang="en-US" dirty="0"/>
        </a:p>
      </dgm:t>
    </dgm:pt>
    <dgm:pt modelId="{877C1383-E42A-408C-BDEC-DDD1B0A36EA5}" type="parTrans" cxnId="{7DE8C54F-F7BC-406B-98E5-E60E6161350C}">
      <dgm:prSet/>
      <dgm:spPr/>
      <dgm:t>
        <a:bodyPr/>
        <a:lstStyle/>
        <a:p>
          <a:endParaRPr lang="en-US"/>
        </a:p>
      </dgm:t>
    </dgm:pt>
    <dgm:pt modelId="{AD9333F6-043E-4BFC-A8DC-3F987D04908B}" type="sibTrans" cxnId="{7DE8C54F-F7BC-406B-98E5-E60E6161350C}">
      <dgm:prSet/>
      <dgm:spPr/>
      <dgm:t>
        <a:bodyPr/>
        <a:lstStyle/>
        <a:p>
          <a:endParaRPr lang="en-US"/>
        </a:p>
      </dgm:t>
    </dgm:pt>
    <dgm:pt modelId="{694400B7-93B3-4619-9E2D-DB1C16E4FB3C}">
      <dgm:prSet phldrT="[Text]"/>
      <dgm:spPr/>
      <dgm:t>
        <a:bodyPr/>
        <a:lstStyle/>
        <a:p>
          <a:r>
            <a:rPr lang="en-US" dirty="0" err="1" smtClean="0">
              <a:hlinkClick xmlns:r="http://schemas.openxmlformats.org/officeDocument/2006/relationships" r:id="rId2" action="ppaction://hlinksldjump"/>
            </a:rPr>
            <a:t>Identitas</a:t>
          </a:r>
          <a:r>
            <a:rPr lang="en-US" dirty="0" smtClean="0">
              <a:hlinkClick xmlns:r="http://schemas.openxmlformats.org/officeDocument/2006/relationships" r:id="rId2" action="ppaction://hlinksldjump"/>
            </a:rPr>
            <a:t> </a:t>
          </a:r>
          <a:r>
            <a:rPr lang="en-US" dirty="0" err="1" smtClean="0">
              <a:hlinkClick xmlns:r="http://schemas.openxmlformats.org/officeDocument/2006/relationships" r:id="rId2" action="ppaction://hlinksldjump"/>
            </a:rPr>
            <a:t>Nasional</a:t>
          </a:r>
          <a:endParaRPr lang="en-US" dirty="0"/>
        </a:p>
      </dgm:t>
    </dgm:pt>
    <dgm:pt modelId="{0DC234A7-70AD-4F09-B926-6705FCB19E8B}" type="parTrans" cxnId="{5594A3B7-920D-416E-B9E2-57F269A80B67}">
      <dgm:prSet/>
      <dgm:spPr/>
      <dgm:t>
        <a:bodyPr/>
        <a:lstStyle/>
        <a:p>
          <a:endParaRPr lang="en-US"/>
        </a:p>
      </dgm:t>
    </dgm:pt>
    <dgm:pt modelId="{E3A4B064-8E4C-4BE7-A33A-C67D288D58D1}" type="sibTrans" cxnId="{5594A3B7-920D-416E-B9E2-57F269A80B67}">
      <dgm:prSet/>
      <dgm:spPr/>
      <dgm:t>
        <a:bodyPr/>
        <a:lstStyle/>
        <a:p>
          <a:endParaRPr lang="en-US"/>
        </a:p>
      </dgm:t>
    </dgm:pt>
    <dgm:pt modelId="{47224076-44C1-4030-AA48-79213011AF16}">
      <dgm:prSet phldrT="[Text]"/>
      <dgm:spPr/>
      <dgm:t>
        <a:bodyPr/>
        <a:lstStyle/>
        <a:p>
          <a:r>
            <a:rPr lang="en-US" dirty="0" err="1" smtClean="0">
              <a:hlinkClick xmlns:r="http://schemas.openxmlformats.org/officeDocument/2006/relationships" r:id="rId3" action="ppaction://hlinksldjump"/>
            </a:rPr>
            <a:t>Diskusi</a:t>
          </a:r>
          <a:endParaRPr lang="en-US" dirty="0"/>
        </a:p>
      </dgm:t>
    </dgm:pt>
    <dgm:pt modelId="{01361457-E235-47BA-B92F-C8C9C4D44FC7}" type="parTrans" cxnId="{42D7A9A3-57C4-4A9B-A1E8-67CAEAF15F6C}">
      <dgm:prSet/>
      <dgm:spPr/>
      <dgm:t>
        <a:bodyPr/>
        <a:lstStyle/>
        <a:p>
          <a:endParaRPr lang="en-US"/>
        </a:p>
      </dgm:t>
    </dgm:pt>
    <dgm:pt modelId="{57297CE9-7130-40D0-B4B7-4754339F5BFD}" type="sibTrans" cxnId="{42D7A9A3-57C4-4A9B-A1E8-67CAEAF15F6C}">
      <dgm:prSet/>
      <dgm:spPr/>
      <dgm:t>
        <a:bodyPr/>
        <a:lstStyle/>
        <a:p>
          <a:endParaRPr lang="en-US"/>
        </a:p>
      </dgm:t>
    </dgm:pt>
    <dgm:pt modelId="{F5A51C30-183A-43A6-98E9-5E55EA492E82}">
      <dgm:prSet phldrT="[Text]"/>
      <dgm:spPr/>
      <dgm:t>
        <a:bodyPr/>
        <a:lstStyle/>
        <a:p>
          <a:r>
            <a:rPr lang="en-US" dirty="0" err="1" smtClean="0">
              <a:hlinkClick xmlns:r="http://schemas.openxmlformats.org/officeDocument/2006/relationships" r:id="rId4" action="ppaction://hlinksldjump"/>
            </a:rPr>
            <a:t>Kesimpulan</a:t>
          </a:r>
          <a:endParaRPr lang="en-US" dirty="0"/>
        </a:p>
      </dgm:t>
    </dgm:pt>
    <dgm:pt modelId="{A9C89D43-2F61-43B7-BAE3-9666F350BF1E}" type="parTrans" cxnId="{E27398DC-779E-4765-B55C-129AF8F285CF}">
      <dgm:prSet/>
      <dgm:spPr/>
      <dgm:t>
        <a:bodyPr/>
        <a:lstStyle/>
        <a:p>
          <a:endParaRPr lang="en-US"/>
        </a:p>
      </dgm:t>
    </dgm:pt>
    <dgm:pt modelId="{05A9D68A-4831-49D8-9CA0-BE4991D651C2}" type="sibTrans" cxnId="{E27398DC-779E-4765-B55C-129AF8F285CF}">
      <dgm:prSet/>
      <dgm:spPr/>
      <dgm:t>
        <a:bodyPr/>
        <a:lstStyle/>
        <a:p>
          <a:endParaRPr lang="en-US"/>
        </a:p>
      </dgm:t>
    </dgm:pt>
    <dgm:pt modelId="{E8EA0FA4-1666-4223-B89F-93449B6D70B8}">
      <dgm:prSet phldrT="[Text]"/>
      <dgm:spPr/>
      <dgm:t>
        <a:bodyPr/>
        <a:lstStyle/>
        <a:p>
          <a:r>
            <a:rPr lang="en-US" dirty="0" err="1" smtClean="0">
              <a:hlinkClick xmlns:r="http://schemas.openxmlformats.org/officeDocument/2006/relationships" r:id="rId5" action="ppaction://hlinksldjump"/>
            </a:rPr>
            <a:t>Motivasi</a:t>
          </a:r>
          <a:endParaRPr lang="en-US" dirty="0"/>
        </a:p>
      </dgm:t>
    </dgm:pt>
    <dgm:pt modelId="{20AC8838-7B57-47A0-959C-02C6F403D1E1}" type="parTrans" cxnId="{0C622341-7AE8-42EF-AD7C-8F69B4272585}">
      <dgm:prSet/>
      <dgm:spPr/>
      <dgm:t>
        <a:bodyPr/>
        <a:lstStyle/>
        <a:p>
          <a:endParaRPr lang="en-US"/>
        </a:p>
      </dgm:t>
    </dgm:pt>
    <dgm:pt modelId="{217B84D4-0177-4B0B-B2C8-E3F048C5D11B}" type="sibTrans" cxnId="{0C622341-7AE8-42EF-AD7C-8F69B4272585}">
      <dgm:prSet/>
      <dgm:spPr/>
      <dgm:t>
        <a:bodyPr/>
        <a:lstStyle/>
        <a:p>
          <a:endParaRPr lang="en-US"/>
        </a:p>
      </dgm:t>
    </dgm:pt>
    <dgm:pt modelId="{44FC59EC-F8B0-485F-B22A-70FA33FFE6C3}" type="pres">
      <dgm:prSet presAssocID="{6AFB85B5-A818-4FD4-BA8A-A9C827C98EB9}" presName="Name0" presStyleCnt="0">
        <dgm:presLayoutVars>
          <dgm:chMax val="1"/>
          <dgm:dir/>
          <dgm:animLvl val="ctr"/>
          <dgm:resizeHandles val="exact"/>
        </dgm:presLayoutVars>
      </dgm:prSet>
      <dgm:spPr/>
      <dgm:t>
        <a:bodyPr/>
        <a:lstStyle/>
        <a:p>
          <a:endParaRPr lang="en-US"/>
        </a:p>
      </dgm:t>
    </dgm:pt>
    <dgm:pt modelId="{F2707242-7D54-4C2E-9886-499352FAF8E4}" type="pres">
      <dgm:prSet presAssocID="{857CCDEE-2D29-407D-81F2-EC4286072365}" presName="centerShape" presStyleLbl="node0" presStyleIdx="0" presStyleCnt="1" custScaleX="127914" custScaleY="130349"/>
      <dgm:spPr/>
      <dgm:t>
        <a:bodyPr/>
        <a:lstStyle/>
        <a:p>
          <a:endParaRPr lang="en-US"/>
        </a:p>
      </dgm:t>
    </dgm:pt>
    <dgm:pt modelId="{B8235A65-0157-44D1-8BD9-1BCA6382F99A}" type="pres">
      <dgm:prSet presAssocID="{877C1383-E42A-408C-BDEC-DDD1B0A36EA5}" presName="parTrans" presStyleLbl="sibTrans2D1" presStyleIdx="0" presStyleCnt="5"/>
      <dgm:spPr/>
      <dgm:t>
        <a:bodyPr/>
        <a:lstStyle/>
        <a:p>
          <a:endParaRPr lang="en-US"/>
        </a:p>
      </dgm:t>
    </dgm:pt>
    <dgm:pt modelId="{FF87CE76-0791-44D6-B78C-1989465EF4AF}" type="pres">
      <dgm:prSet presAssocID="{877C1383-E42A-408C-BDEC-DDD1B0A36EA5}" presName="connectorText" presStyleLbl="sibTrans2D1" presStyleIdx="0" presStyleCnt="5"/>
      <dgm:spPr/>
      <dgm:t>
        <a:bodyPr/>
        <a:lstStyle/>
        <a:p>
          <a:endParaRPr lang="en-US"/>
        </a:p>
      </dgm:t>
    </dgm:pt>
    <dgm:pt modelId="{5CCD298B-4D4D-46AD-973C-F52450F72F4A}" type="pres">
      <dgm:prSet presAssocID="{CACB0B5F-FFA9-435F-B334-910F7D44C56A}" presName="node" presStyleLbl="node1" presStyleIdx="0" presStyleCnt="5">
        <dgm:presLayoutVars>
          <dgm:bulletEnabled val="1"/>
        </dgm:presLayoutVars>
      </dgm:prSet>
      <dgm:spPr/>
      <dgm:t>
        <a:bodyPr/>
        <a:lstStyle/>
        <a:p>
          <a:endParaRPr lang="en-US"/>
        </a:p>
      </dgm:t>
    </dgm:pt>
    <dgm:pt modelId="{B1CA1DF8-D6EF-4A99-879C-A6B91790D821}" type="pres">
      <dgm:prSet presAssocID="{0DC234A7-70AD-4F09-B926-6705FCB19E8B}" presName="parTrans" presStyleLbl="sibTrans2D1" presStyleIdx="1" presStyleCnt="5"/>
      <dgm:spPr/>
      <dgm:t>
        <a:bodyPr/>
        <a:lstStyle/>
        <a:p>
          <a:endParaRPr lang="en-US"/>
        </a:p>
      </dgm:t>
    </dgm:pt>
    <dgm:pt modelId="{3F302017-6127-409A-8A90-8CB86CA428D2}" type="pres">
      <dgm:prSet presAssocID="{0DC234A7-70AD-4F09-B926-6705FCB19E8B}" presName="connectorText" presStyleLbl="sibTrans2D1" presStyleIdx="1" presStyleCnt="5"/>
      <dgm:spPr/>
      <dgm:t>
        <a:bodyPr/>
        <a:lstStyle/>
        <a:p>
          <a:endParaRPr lang="en-US"/>
        </a:p>
      </dgm:t>
    </dgm:pt>
    <dgm:pt modelId="{4FE072F4-CE1F-4A19-9688-FAB3E2473F25}" type="pres">
      <dgm:prSet presAssocID="{694400B7-93B3-4619-9E2D-DB1C16E4FB3C}" presName="node" presStyleLbl="node1" presStyleIdx="1" presStyleCnt="5">
        <dgm:presLayoutVars>
          <dgm:bulletEnabled val="1"/>
        </dgm:presLayoutVars>
      </dgm:prSet>
      <dgm:spPr/>
      <dgm:t>
        <a:bodyPr/>
        <a:lstStyle/>
        <a:p>
          <a:endParaRPr lang="en-US"/>
        </a:p>
      </dgm:t>
    </dgm:pt>
    <dgm:pt modelId="{8E472360-CA19-4763-8D6F-318B50EE19C7}" type="pres">
      <dgm:prSet presAssocID="{01361457-E235-47BA-B92F-C8C9C4D44FC7}" presName="parTrans" presStyleLbl="sibTrans2D1" presStyleIdx="2" presStyleCnt="5"/>
      <dgm:spPr/>
      <dgm:t>
        <a:bodyPr/>
        <a:lstStyle/>
        <a:p>
          <a:endParaRPr lang="en-US"/>
        </a:p>
      </dgm:t>
    </dgm:pt>
    <dgm:pt modelId="{44471356-EA7A-420B-995C-712214C0FE07}" type="pres">
      <dgm:prSet presAssocID="{01361457-E235-47BA-B92F-C8C9C4D44FC7}" presName="connectorText" presStyleLbl="sibTrans2D1" presStyleIdx="2" presStyleCnt="5"/>
      <dgm:spPr/>
      <dgm:t>
        <a:bodyPr/>
        <a:lstStyle/>
        <a:p>
          <a:endParaRPr lang="en-US"/>
        </a:p>
      </dgm:t>
    </dgm:pt>
    <dgm:pt modelId="{12873D73-5AEE-4999-A5F5-FBDFB9A67974}" type="pres">
      <dgm:prSet presAssocID="{47224076-44C1-4030-AA48-79213011AF16}" presName="node" presStyleLbl="node1" presStyleIdx="2" presStyleCnt="5">
        <dgm:presLayoutVars>
          <dgm:bulletEnabled val="1"/>
        </dgm:presLayoutVars>
      </dgm:prSet>
      <dgm:spPr/>
      <dgm:t>
        <a:bodyPr/>
        <a:lstStyle/>
        <a:p>
          <a:endParaRPr lang="en-US"/>
        </a:p>
      </dgm:t>
    </dgm:pt>
    <dgm:pt modelId="{11DA3F43-CDE2-420B-AF1D-5134B8B0693B}" type="pres">
      <dgm:prSet presAssocID="{A9C89D43-2F61-43B7-BAE3-9666F350BF1E}" presName="parTrans" presStyleLbl="sibTrans2D1" presStyleIdx="3" presStyleCnt="5"/>
      <dgm:spPr/>
      <dgm:t>
        <a:bodyPr/>
        <a:lstStyle/>
        <a:p>
          <a:endParaRPr lang="en-US"/>
        </a:p>
      </dgm:t>
    </dgm:pt>
    <dgm:pt modelId="{26D1C12F-C7CD-4F15-A432-A87BEFE29119}" type="pres">
      <dgm:prSet presAssocID="{A9C89D43-2F61-43B7-BAE3-9666F350BF1E}" presName="connectorText" presStyleLbl="sibTrans2D1" presStyleIdx="3" presStyleCnt="5"/>
      <dgm:spPr/>
      <dgm:t>
        <a:bodyPr/>
        <a:lstStyle/>
        <a:p>
          <a:endParaRPr lang="en-US"/>
        </a:p>
      </dgm:t>
    </dgm:pt>
    <dgm:pt modelId="{4519D0DC-DDF7-4F10-9562-FAA41B4C7C1A}" type="pres">
      <dgm:prSet presAssocID="{F5A51C30-183A-43A6-98E9-5E55EA492E82}" presName="node" presStyleLbl="node1" presStyleIdx="3" presStyleCnt="5">
        <dgm:presLayoutVars>
          <dgm:bulletEnabled val="1"/>
        </dgm:presLayoutVars>
      </dgm:prSet>
      <dgm:spPr/>
      <dgm:t>
        <a:bodyPr/>
        <a:lstStyle/>
        <a:p>
          <a:endParaRPr lang="en-US"/>
        </a:p>
      </dgm:t>
    </dgm:pt>
    <dgm:pt modelId="{DE2CF339-A3C9-412F-A655-ECB1D262646F}" type="pres">
      <dgm:prSet presAssocID="{20AC8838-7B57-47A0-959C-02C6F403D1E1}" presName="parTrans" presStyleLbl="sibTrans2D1" presStyleIdx="4" presStyleCnt="5"/>
      <dgm:spPr/>
      <dgm:t>
        <a:bodyPr/>
        <a:lstStyle/>
        <a:p>
          <a:endParaRPr lang="en-US"/>
        </a:p>
      </dgm:t>
    </dgm:pt>
    <dgm:pt modelId="{B38ADB9C-02A8-4745-B3B9-0702EE22F9EF}" type="pres">
      <dgm:prSet presAssocID="{20AC8838-7B57-47A0-959C-02C6F403D1E1}" presName="connectorText" presStyleLbl="sibTrans2D1" presStyleIdx="4" presStyleCnt="5"/>
      <dgm:spPr/>
      <dgm:t>
        <a:bodyPr/>
        <a:lstStyle/>
        <a:p>
          <a:endParaRPr lang="en-US"/>
        </a:p>
      </dgm:t>
    </dgm:pt>
    <dgm:pt modelId="{43F74B3B-EEE1-4B62-BCA4-17E8134AB909}" type="pres">
      <dgm:prSet presAssocID="{E8EA0FA4-1666-4223-B89F-93449B6D70B8}" presName="node" presStyleLbl="node1" presStyleIdx="4" presStyleCnt="5">
        <dgm:presLayoutVars>
          <dgm:bulletEnabled val="1"/>
        </dgm:presLayoutVars>
      </dgm:prSet>
      <dgm:spPr/>
      <dgm:t>
        <a:bodyPr/>
        <a:lstStyle/>
        <a:p>
          <a:endParaRPr lang="en-US"/>
        </a:p>
      </dgm:t>
    </dgm:pt>
  </dgm:ptLst>
  <dgm:cxnLst>
    <dgm:cxn modelId="{7DE8C54F-F7BC-406B-98E5-E60E6161350C}" srcId="{857CCDEE-2D29-407D-81F2-EC4286072365}" destId="{CACB0B5F-FFA9-435F-B334-910F7D44C56A}" srcOrd="0" destOrd="0" parTransId="{877C1383-E42A-408C-BDEC-DDD1B0A36EA5}" sibTransId="{AD9333F6-043E-4BFC-A8DC-3F987D04908B}"/>
    <dgm:cxn modelId="{B0F8B02A-EDEA-43AE-B35F-9422A071E1C5}" type="presOf" srcId="{CACB0B5F-FFA9-435F-B334-910F7D44C56A}" destId="{5CCD298B-4D4D-46AD-973C-F52450F72F4A}" srcOrd="0" destOrd="0" presId="urn:microsoft.com/office/officeart/2005/8/layout/radial5"/>
    <dgm:cxn modelId="{CD07533F-CB8C-49B6-9B36-27FD2D31A343}" type="presOf" srcId="{F5A51C30-183A-43A6-98E9-5E55EA492E82}" destId="{4519D0DC-DDF7-4F10-9562-FAA41B4C7C1A}" srcOrd="0" destOrd="0" presId="urn:microsoft.com/office/officeart/2005/8/layout/radial5"/>
    <dgm:cxn modelId="{43C7672D-4420-4529-9D66-EC53C95EB032}" type="presOf" srcId="{A9C89D43-2F61-43B7-BAE3-9666F350BF1E}" destId="{26D1C12F-C7CD-4F15-A432-A87BEFE29119}" srcOrd="1" destOrd="0" presId="urn:microsoft.com/office/officeart/2005/8/layout/radial5"/>
    <dgm:cxn modelId="{55E29A0E-2882-451D-955B-E09864791C8E}" type="presOf" srcId="{6AFB85B5-A818-4FD4-BA8A-A9C827C98EB9}" destId="{44FC59EC-F8B0-485F-B22A-70FA33FFE6C3}" srcOrd="0" destOrd="0" presId="urn:microsoft.com/office/officeart/2005/8/layout/radial5"/>
    <dgm:cxn modelId="{634EC3C7-47C0-4955-BF06-D57D1F2AF29D}" type="presOf" srcId="{E8EA0FA4-1666-4223-B89F-93449B6D70B8}" destId="{43F74B3B-EEE1-4B62-BCA4-17E8134AB909}" srcOrd="0" destOrd="0" presId="urn:microsoft.com/office/officeart/2005/8/layout/radial5"/>
    <dgm:cxn modelId="{5211C9EB-137A-4309-A5FA-DF5036AFD70C}" type="presOf" srcId="{20AC8838-7B57-47A0-959C-02C6F403D1E1}" destId="{DE2CF339-A3C9-412F-A655-ECB1D262646F}" srcOrd="0" destOrd="0" presId="urn:microsoft.com/office/officeart/2005/8/layout/radial5"/>
    <dgm:cxn modelId="{2360F20D-174F-4D15-93AB-A1E26009CCD9}" type="presOf" srcId="{877C1383-E42A-408C-BDEC-DDD1B0A36EA5}" destId="{B8235A65-0157-44D1-8BD9-1BCA6382F99A}" srcOrd="0" destOrd="0" presId="urn:microsoft.com/office/officeart/2005/8/layout/radial5"/>
    <dgm:cxn modelId="{253E5A79-0191-4D33-9B48-995725653392}" type="presOf" srcId="{694400B7-93B3-4619-9E2D-DB1C16E4FB3C}" destId="{4FE072F4-CE1F-4A19-9688-FAB3E2473F25}" srcOrd="0" destOrd="0" presId="urn:microsoft.com/office/officeart/2005/8/layout/radial5"/>
    <dgm:cxn modelId="{F00772FB-ABFF-41DE-8646-3DE5EA837552}" type="presOf" srcId="{A9C89D43-2F61-43B7-BAE3-9666F350BF1E}" destId="{11DA3F43-CDE2-420B-AF1D-5134B8B0693B}" srcOrd="0" destOrd="0" presId="urn:microsoft.com/office/officeart/2005/8/layout/radial5"/>
    <dgm:cxn modelId="{BB3C208B-AD39-44EA-8FEA-F50812D8BEE0}" type="presOf" srcId="{0DC234A7-70AD-4F09-B926-6705FCB19E8B}" destId="{B1CA1DF8-D6EF-4A99-879C-A6B91790D821}" srcOrd="0" destOrd="0" presId="urn:microsoft.com/office/officeart/2005/8/layout/radial5"/>
    <dgm:cxn modelId="{DCE2ADC2-7200-4AB5-933D-007D3105849F}" type="presOf" srcId="{47224076-44C1-4030-AA48-79213011AF16}" destId="{12873D73-5AEE-4999-A5F5-FBDFB9A67974}" srcOrd="0" destOrd="0" presId="urn:microsoft.com/office/officeart/2005/8/layout/radial5"/>
    <dgm:cxn modelId="{D7BE203D-43B3-45C6-A903-F9333B0FBF41}" type="presOf" srcId="{01361457-E235-47BA-B92F-C8C9C4D44FC7}" destId="{8E472360-CA19-4763-8D6F-318B50EE19C7}" srcOrd="0" destOrd="0" presId="urn:microsoft.com/office/officeart/2005/8/layout/radial5"/>
    <dgm:cxn modelId="{5594A3B7-920D-416E-B9E2-57F269A80B67}" srcId="{857CCDEE-2D29-407D-81F2-EC4286072365}" destId="{694400B7-93B3-4619-9E2D-DB1C16E4FB3C}" srcOrd="1" destOrd="0" parTransId="{0DC234A7-70AD-4F09-B926-6705FCB19E8B}" sibTransId="{E3A4B064-8E4C-4BE7-A33A-C67D288D58D1}"/>
    <dgm:cxn modelId="{42D7A9A3-57C4-4A9B-A1E8-67CAEAF15F6C}" srcId="{857CCDEE-2D29-407D-81F2-EC4286072365}" destId="{47224076-44C1-4030-AA48-79213011AF16}" srcOrd="2" destOrd="0" parTransId="{01361457-E235-47BA-B92F-C8C9C4D44FC7}" sibTransId="{57297CE9-7130-40D0-B4B7-4754339F5BFD}"/>
    <dgm:cxn modelId="{E27398DC-779E-4765-B55C-129AF8F285CF}" srcId="{857CCDEE-2D29-407D-81F2-EC4286072365}" destId="{F5A51C30-183A-43A6-98E9-5E55EA492E82}" srcOrd="3" destOrd="0" parTransId="{A9C89D43-2F61-43B7-BAE3-9666F350BF1E}" sibTransId="{05A9D68A-4831-49D8-9CA0-BE4991D651C2}"/>
    <dgm:cxn modelId="{0C622341-7AE8-42EF-AD7C-8F69B4272585}" srcId="{857CCDEE-2D29-407D-81F2-EC4286072365}" destId="{E8EA0FA4-1666-4223-B89F-93449B6D70B8}" srcOrd="4" destOrd="0" parTransId="{20AC8838-7B57-47A0-959C-02C6F403D1E1}" sibTransId="{217B84D4-0177-4B0B-B2C8-E3F048C5D11B}"/>
    <dgm:cxn modelId="{31FE99E8-2C36-4D22-B75F-58D85E5415C8}" srcId="{6AFB85B5-A818-4FD4-BA8A-A9C827C98EB9}" destId="{857CCDEE-2D29-407D-81F2-EC4286072365}" srcOrd="0" destOrd="0" parTransId="{C9E8F4E1-98D2-431F-9CE9-431C7AC0E70A}" sibTransId="{6C0BBE2D-8279-4C5C-8CCC-0FC0210DFBEE}"/>
    <dgm:cxn modelId="{697609CE-3FE8-4CE9-BC28-1BA7C1595A6D}" type="presOf" srcId="{20AC8838-7B57-47A0-959C-02C6F403D1E1}" destId="{B38ADB9C-02A8-4745-B3B9-0702EE22F9EF}" srcOrd="1" destOrd="0" presId="urn:microsoft.com/office/officeart/2005/8/layout/radial5"/>
    <dgm:cxn modelId="{6B578982-003A-40A9-8249-B01AFAE211EA}" type="presOf" srcId="{0DC234A7-70AD-4F09-B926-6705FCB19E8B}" destId="{3F302017-6127-409A-8A90-8CB86CA428D2}" srcOrd="1" destOrd="0" presId="urn:microsoft.com/office/officeart/2005/8/layout/radial5"/>
    <dgm:cxn modelId="{B67F488C-5800-4B53-9D6E-31FFC0700F37}" type="presOf" srcId="{857CCDEE-2D29-407D-81F2-EC4286072365}" destId="{F2707242-7D54-4C2E-9886-499352FAF8E4}" srcOrd="0" destOrd="0" presId="urn:microsoft.com/office/officeart/2005/8/layout/radial5"/>
    <dgm:cxn modelId="{0CE5B389-A1C4-4CAD-B564-538BAA230475}" type="presOf" srcId="{877C1383-E42A-408C-BDEC-DDD1B0A36EA5}" destId="{FF87CE76-0791-44D6-B78C-1989465EF4AF}" srcOrd="1" destOrd="0" presId="urn:microsoft.com/office/officeart/2005/8/layout/radial5"/>
    <dgm:cxn modelId="{869DEB8A-F158-43CF-A43D-A31715A47978}" type="presOf" srcId="{01361457-E235-47BA-B92F-C8C9C4D44FC7}" destId="{44471356-EA7A-420B-995C-712214C0FE07}" srcOrd="1" destOrd="0" presId="urn:microsoft.com/office/officeart/2005/8/layout/radial5"/>
    <dgm:cxn modelId="{0D0CEA01-217C-42AE-AB9B-7040C570FE32}" type="presParOf" srcId="{44FC59EC-F8B0-485F-B22A-70FA33FFE6C3}" destId="{F2707242-7D54-4C2E-9886-499352FAF8E4}" srcOrd="0" destOrd="0" presId="urn:microsoft.com/office/officeart/2005/8/layout/radial5"/>
    <dgm:cxn modelId="{1D3271A2-D5C7-42B0-823B-D4C321319879}" type="presParOf" srcId="{44FC59EC-F8B0-485F-B22A-70FA33FFE6C3}" destId="{B8235A65-0157-44D1-8BD9-1BCA6382F99A}" srcOrd="1" destOrd="0" presId="urn:microsoft.com/office/officeart/2005/8/layout/radial5"/>
    <dgm:cxn modelId="{369C2982-BE68-48DD-9237-6FDDAB097904}" type="presParOf" srcId="{B8235A65-0157-44D1-8BD9-1BCA6382F99A}" destId="{FF87CE76-0791-44D6-B78C-1989465EF4AF}" srcOrd="0" destOrd="0" presId="urn:microsoft.com/office/officeart/2005/8/layout/radial5"/>
    <dgm:cxn modelId="{ECD1ED00-6377-4D77-8887-595927ADE3D9}" type="presParOf" srcId="{44FC59EC-F8B0-485F-B22A-70FA33FFE6C3}" destId="{5CCD298B-4D4D-46AD-973C-F52450F72F4A}" srcOrd="2" destOrd="0" presId="urn:microsoft.com/office/officeart/2005/8/layout/radial5"/>
    <dgm:cxn modelId="{8D0D9B99-4F2D-4DE2-98D7-127BCB6D6D0B}" type="presParOf" srcId="{44FC59EC-F8B0-485F-B22A-70FA33FFE6C3}" destId="{B1CA1DF8-D6EF-4A99-879C-A6B91790D821}" srcOrd="3" destOrd="0" presId="urn:microsoft.com/office/officeart/2005/8/layout/radial5"/>
    <dgm:cxn modelId="{2EDA237E-F376-4B5D-BB51-E03FE620D82A}" type="presParOf" srcId="{B1CA1DF8-D6EF-4A99-879C-A6B91790D821}" destId="{3F302017-6127-409A-8A90-8CB86CA428D2}" srcOrd="0" destOrd="0" presId="urn:microsoft.com/office/officeart/2005/8/layout/radial5"/>
    <dgm:cxn modelId="{FEC528B1-7F9A-46E3-95D9-2EFDD14BAAA5}" type="presParOf" srcId="{44FC59EC-F8B0-485F-B22A-70FA33FFE6C3}" destId="{4FE072F4-CE1F-4A19-9688-FAB3E2473F25}" srcOrd="4" destOrd="0" presId="urn:microsoft.com/office/officeart/2005/8/layout/radial5"/>
    <dgm:cxn modelId="{ECEEE58B-DDC4-4AB7-BD36-F5C008A2BEBF}" type="presParOf" srcId="{44FC59EC-F8B0-485F-B22A-70FA33FFE6C3}" destId="{8E472360-CA19-4763-8D6F-318B50EE19C7}" srcOrd="5" destOrd="0" presId="urn:microsoft.com/office/officeart/2005/8/layout/radial5"/>
    <dgm:cxn modelId="{65EEB826-7A36-4CD3-A851-67CCFB460E9A}" type="presParOf" srcId="{8E472360-CA19-4763-8D6F-318B50EE19C7}" destId="{44471356-EA7A-420B-995C-712214C0FE07}" srcOrd="0" destOrd="0" presId="urn:microsoft.com/office/officeart/2005/8/layout/radial5"/>
    <dgm:cxn modelId="{22614792-52CE-4FF3-8604-38519153427D}" type="presParOf" srcId="{44FC59EC-F8B0-485F-B22A-70FA33FFE6C3}" destId="{12873D73-5AEE-4999-A5F5-FBDFB9A67974}" srcOrd="6" destOrd="0" presId="urn:microsoft.com/office/officeart/2005/8/layout/radial5"/>
    <dgm:cxn modelId="{41F4848A-CF22-4BDF-84E0-77B7B628E6EC}" type="presParOf" srcId="{44FC59EC-F8B0-485F-B22A-70FA33FFE6C3}" destId="{11DA3F43-CDE2-420B-AF1D-5134B8B0693B}" srcOrd="7" destOrd="0" presId="urn:microsoft.com/office/officeart/2005/8/layout/radial5"/>
    <dgm:cxn modelId="{CF2F9A4B-70E6-4B23-93D0-F83AAD9AAEED}" type="presParOf" srcId="{11DA3F43-CDE2-420B-AF1D-5134B8B0693B}" destId="{26D1C12F-C7CD-4F15-A432-A87BEFE29119}" srcOrd="0" destOrd="0" presId="urn:microsoft.com/office/officeart/2005/8/layout/radial5"/>
    <dgm:cxn modelId="{5574A063-7B92-4A39-85F1-10016CF64F7C}" type="presParOf" srcId="{44FC59EC-F8B0-485F-B22A-70FA33FFE6C3}" destId="{4519D0DC-DDF7-4F10-9562-FAA41B4C7C1A}" srcOrd="8" destOrd="0" presId="urn:microsoft.com/office/officeart/2005/8/layout/radial5"/>
    <dgm:cxn modelId="{20C6ADD8-8AEF-46E1-9641-C788C48B8335}" type="presParOf" srcId="{44FC59EC-F8B0-485F-B22A-70FA33FFE6C3}" destId="{DE2CF339-A3C9-412F-A655-ECB1D262646F}" srcOrd="9" destOrd="0" presId="urn:microsoft.com/office/officeart/2005/8/layout/radial5"/>
    <dgm:cxn modelId="{343FE0A3-5AE3-42A5-AEFC-3C415A7C1A7B}" type="presParOf" srcId="{DE2CF339-A3C9-412F-A655-ECB1D262646F}" destId="{B38ADB9C-02A8-4745-B3B9-0702EE22F9EF}" srcOrd="0" destOrd="0" presId="urn:microsoft.com/office/officeart/2005/8/layout/radial5"/>
    <dgm:cxn modelId="{33A056FB-D8CE-4572-9F1B-AB23CE2D955F}" type="presParOf" srcId="{44FC59EC-F8B0-485F-B22A-70FA33FFE6C3}" destId="{43F74B3B-EEE1-4B62-BCA4-17E8134AB909}"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0C71D0-0930-4323-9120-851072E2DC5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46A40E72-C3BB-4AC6-BE96-0E32BDA2E83F}">
      <dgm:prSet phldrT="[Text]" custT="1"/>
      <dgm:spPr/>
      <dgm:t>
        <a:bodyPr/>
        <a:lstStyle/>
        <a:p>
          <a:r>
            <a:rPr lang="id-ID" sz="1400" b="1" dirty="0" smtClean="0"/>
            <a:t>Pancasila Budaya, Pandangan Hidup,</a:t>
          </a:r>
        </a:p>
        <a:p>
          <a:r>
            <a:rPr lang="id-ID" sz="1400" b="1" dirty="0" smtClean="0"/>
            <a:t>Filsafat Bangsa &amp; Negara</a:t>
          </a:r>
          <a:endParaRPr lang="en-US" sz="1400" b="1" dirty="0"/>
        </a:p>
      </dgm:t>
    </dgm:pt>
    <dgm:pt modelId="{E09F51BE-EA26-4ECA-9948-AAECED45809F}" type="parTrans" cxnId="{DB1A7E7B-72D9-4C0F-8A24-23FB3F2FA8B0}">
      <dgm:prSet/>
      <dgm:spPr/>
      <dgm:t>
        <a:bodyPr/>
        <a:lstStyle/>
        <a:p>
          <a:endParaRPr lang="en-US"/>
        </a:p>
      </dgm:t>
    </dgm:pt>
    <dgm:pt modelId="{DA0A07B9-2561-45AA-9BE2-B3870439FC7A}" type="sibTrans" cxnId="{DB1A7E7B-72D9-4C0F-8A24-23FB3F2FA8B0}">
      <dgm:prSet/>
      <dgm:spPr/>
      <dgm:t>
        <a:bodyPr/>
        <a:lstStyle/>
        <a:p>
          <a:endParaRPr lang="en-US"/>
        </a:p>
      </dgm:t>
    </dgm:pt>
    <dgm:pt modelId="{9AC37571-1AB5-4893-A040-9EDD6BEB92C3}">
      <dgm:prSet phldrT="[Text]" custT="1"/>
      <dgm:spPr/>
      <dgm:t>
        <a:bodyPr/>
        <a:lstStyle/>
        <a:p>
          <a:r>
            <a:rPr lang="id-ID" sz="1400" b="1" dirty="0" smtClean="0"/>
            <a:t>Pancasila Budaya Bangsa</a:t>
          </a:r>
          <a:endParaRPr lang="en-US" sz="1400" b="1" dirty="0"/>
        </a:p>
      </dgm:t>
    </dgm:pt>
    <dgm:pt modelId="{52C9B70B-C967-4A80-96FF-7496B9DCB086}" type="parTrans" cxnId="{6EA222A3-359E-473B-A8DE-05232F72FE13}">
      <dgm:prSet/>
      <dgm:spPr/>
      <dgm:t>
        <a:bodyPr/>
        <a:lstStyle/>
        <a:p>
          <a:endParaRPr lang="id-ID" sz="1400"/>
        </a:p>
      </dgm:t>
    </dgm:pt>
    <dgm:pt modelId="{6E6F9699-5887-4D23-91C6-65AD32AD6A29}" type="sibTrans" cxnId="{6EA222A3-359E-473B-A8DE-05232F72FE13}">
      <dgm:prSet/>
      <dgm:spPr/>
      <dgm:t>
        <a:bodyPr/>
        <a:lstStyle/>
        <a:p>
          <a:endParaRPr lang="id-ID"/>
        </a:p>
      </dgm:t>
    </dgm:pt>
    <dgm:pt modelId="{F16E58B8-CF4D-4CFD-BEFC-E80DD61F6B73}">
      <dgm:prSet phldrT="[Text]" custT="1"/>
      <dgm:spPr/>
      <dgm:t>
        <a:bodyPr/>
        <a:lstStyle/>
        <a:p>
          <a:r>
            <a:rPr lang="id-ID" sz="1400" b="1" dirty="0" smtClean="0"/>
            <a:t>Pancasila Pandangan Hidup Bangsa</a:t>
          </a:r>
          <a:endParaRPr lang="en-US" sz="1400" b="1" dirty="0"/>
        </a:p>
      </dgm:t>
    </dgm:pt>
    <dgm:pt modelId="{45BA824B-44F9-482B-B9B5-D76947FDBAE3}" type="parTrans" cxnId="{14EFD16D-C1E5-4A59-995C-89F66DF036C6}">
      <dgm:prSet/>
      <dgm:spPr/>
      <dgm:t>
        <a:bodyPr/>
        <a:lstStyle/>
        <a:p>
          <a:endParaRPr lang="id-ID" sz="1400"/>
        </a:p>
      </dgm:t>
    </dgm:pt>
    <dgm:pt modelId="{17EF5A7A-253E-419F-938A-07FEE0FFF0DF}" type="sibTrans" cxnId="{14EFD16D-C1E5-4A59-995C-89F66DF036C6}">
      <dgm:prSet/>
      <dgm:spPr/>
      <dgm:t>
        <a:bodyPr/>
        <a:lstStyle/>
        <a:p>
          <a:endParaRPr lang="id-ID"/>
        </a:p>
      </dgm:t>
    </dgm:pt>
    <dgm:pt modelId="{E3AE0DA2-2D51-46EE-AB7B-D490DFDF0698}">
      <dgm:prSet phldrT="[Text]" custT="1"/>
      <dgm:spPr/>
      <dgm:t>
        <a:bodyPr/>
        <a:lstStyle/>
        <a:p>
          <a:r>
            <a:rPr lang="id-ID" sz="1400" b="1" dirty="0" smtClean="0"/>
            <a:t>Pancasila Filsafat Bangsa &amp; Negara</a:t>
          </a:r>
          <a:endParaRPr lang="en-US" sz="1400" b="1" dirty="0"/>
        </a:p>
      </dgm:t>
    </dgm:pt>
    <dgm:pt modelId="{1236ACF4-4F0A-464C-A275-6C23390D80AE}" type="parTrans" cxnId="{395D9F77-1B4B-4785-BB86-FE33F22F531A}">
      <dgm:prSet/>
      <dgm:spPr/>
      <dgm:t>
        <a:bodyPr/>
        <a:lstStyle/>
        <a:p>
          <a:endParaRPr lang="id-ID" sz="1400"/>
        </a:p>
      </dgm:t>
    </dgm:pt>
    <dgm:pt modelId="{1EFB2EB2-3997-49FE-BC67-E37B6985FB76}" type="sibTrans" cxnId="{395D9F77-1B4B-4785-BB86-FE33F22F531A}">
      <dgm:prSet/>
      <dgm:spPr/>
      <dgm:t>
        <a:bodyPr/>
        <a:lstStyle/>
        <a:p>
          <a:endParaRPr lang="id-ID"/>
        </a:p>
      </dgm:t>
    </dgm:pt>
    <dgm:pt modelId="{91E162B7-5A8E-420B-BAB5-25543EC6F98D}">
      <dgm:prSet phldrT="[Text]" custT="1"/>
      <dgm:spPr/>
      <dgm:t>
        <a:bodyPr/>
        <a:lstStyle/>
        <a:p>
          <a:r>
            <a:rPr lang="id-ID" sz="1400" b="0" dirty="0" smtClean="0"/>
            <a:t>Pancasila dari budaya bangsa</a:t>
          </a:r>
          <a:endParaRPr lang="en-US" sz="1400" b="0" dirty="0"/>
        </a:p>
      </dgm:t>
    </dgm:pt>
    <dgm:pt modelId="{34E7328F-25CD-49E9-8084-7B2F5A46E6F0}" type="parTrans" cxnId="{A28F4866-0AFE-4F5B-9B7E-C8E3A4C0EC47}">
      <dgm:prSet/>
      <dgm:spPr/>
      <dgm:t>
        <a:bodyPr/>
        <a:lstStyle/>
        <a:p>
          <a:endParaRPr lang="id-ID" sz="1400"/>
        </a:p>
      </dgm:t>
    </dgm:pt>
    <dgm:pt modelId="{325076C7-9695-4A5D-9AC8-61F7EC0A373D}" type="sibTrans" cxnId="{A28F4866-0AFE-4F5B-9B7E-C8E3A4C0EC47}">
      <dgm:prSet/>
      <dgm:spPr/>
      <dgm:t>
        <a:bodyPr/>
        <a:lstStyle/>
        <a:p>
          <a:endParaRPr lang="id-ID"/>
        </a:p>
      </dgm:t>
    </dgm:pt>
    <dgm:pt modelId="{7EC64AD6-E657-46F7-917A-B7E4412C2961}">
      <dgm:prSet phldrT="[Text]" custT="1"/>
      <dgm:spPr/>
      <dgm:t>
        <a:bodyPr/>
        <a:lstStyle/>
        <a:p>
          <a:r>
            <a:rPr lang="id-ID" sz="1400" b="0" dirty="0" smtClean="0"/>
            <a:t>Bangsa Indonesi ber-Pancasila</a:t>
          </a:r>
          <a:endParaRPr lang="en-US" sz="1400" b="0" dirty="0"/>
        </a:p>
      </dgm:t>
    </dgm:pt>
    <dgm:pt modelId="{645D9416-5933-45E2-86DB-53683DC0E887}" type="parTrans" cxnId="{65BB888D-67B8-4C95-A1EB-BA83AA55D596}">
      <dgm:prSet/>
      <dgm:spPr/>
      <dgm:t>
        <a:bodyPr/>
        <a:lstStyle/>
        <a:p>
          <a:endParaRPr lang="id-ID" sz="1400"/>
        </a:p>
      </dgm:t>
    </dgm:pt>
    <dgm:pt modelId="{7421E231-20FC-4DD5-AC73-97A79D77D6A5}" type="sibTrans" cxnId="{65BB888D-67B8-4C95-A1EB-BA83AA55D596}">
      <dgm:prSet/>
      <dgm:spPr/>
      <dgm:t>
        <a:bodyPr/>
        <a:lstStyle/>
        <a:p>
          <a:endParaRPr lang="id-ID"/>
        </a:p>
      </dgm:t>
    </dgm:pt>
    <dgm:pt modelId="{C6B2FC77-C052-485D-9017-7AB7F392EB51}">
      <dgm:prSet phldrT="[Text]" custT="1"/>
      <dgm:spPr/>
      <dgm:t>
        <a:bodyPr/>
        <a:lstStyle/>
        <a:p>
          <a:r>
            <a:rPr lang="id-ID" sz="1400" b="0" dirty="0" smtClean="0"/>
            <a:t>Pandangan Hidup bermasyarakat</a:t>
          </a:r>
          <a:endParaRPr lang="en-US" sz="1400" b="0" dirty="0"/>
        </a:p>
      </dgm:t>
    </dgm:pt>
    <dgm:pt modelId="{F6287B1E-B5B2-45C7-853F-A251BF61C2E8}" type="parTrans" cxnId="{9471E396-978F-4113-B77E-4C53E5D23F5D}">
      <dgm:prSet/>
      <dgm:spPr/>
      <dgm:t>
        <a:bodyPr/>
        <a:lstStyle/>
        <a:p>
          <a:endParaRPr lang="id-ID" sz="1400"/>
        </a:p>
      </dgm:t>
    </dgm:pt>
    <dgm:pt modelId="{D13448D6-7B75-4DEC-844B-E50E8A06DBE5}" type="sibTrans" cxnId="{9471E396-978F-4113-B77E-4C53E5D23F5D}">
      <dgm:prSet/>
      <dgm:spPr/>
      <dgm:t>
        <a:bodyPr/>
        <a:lstStyle/>
        <a:p>
          <a:endParaRPr lang="id-ID"/>
        </a:p>
      </dgm:t>
    </dgm:pt>
    <dgm:pt modelId="{FCECD68E-3314-4532-8557-B4CDA12BF19B}">
      <dgm:prSet phldrT="[Text]" custT="1"/>
      <dgm:spPr/>
      <dgm:t>
        <a:bodyPr/>
        <a:lstStyle/>
        <a:p>
          <a:r>
            <a:rPr lang="id-ID" sz="1400" b="0" dirty="0" smtClean="0"/>
            <a:t>Pandangan hidup berbangsa &amp; bernegara</a:t>
          </a:r>
          <a:endParaRPr lang="en-US" sz="1400" b="0" dirty="0"/>
        </a:p>
      </dgm:t>
    </dgm:pt>
    <dgm:pt modelId="{D4FE2538-5AB8-4F15-B447-BDA87FE69CA6}" type="parTrans" cxnId="{E52E3DE7-49BC-48FB-8369-F5059C4DA87C}">
      <dgm:prSet/>
      <dgm:spPr/>
      <dgm:t>
        <a:bodyPr/>
        <a:lstStyle/>
        <a:p>
          <a:endParaRPr lang="id-ID" sz="1400"/>
        </a:p>
      </dgm:t>
    </dgm:pt>
    <dgm:pt modelId="{7C006F9F-4D50-4EC2-B151-80D5807E0D82}" type="sibTrans" cxnId="{E52E3DE7-49BC-48FB-8369-F5059C4DA87C}">
      <dgm:prSet/>
      <dgm:spPr/>
      <dgm:t>
        <a:bodyPr/>
        <a:lstStyle/>
        <a:p>
          <a:endParaRPr lang="id-ID"/>
        </a:p>
      </dgm:t>
    </dgm:pt>
    <dgm:pt modelId="{C3A739DB-228C-458C-A61B-FE9C76ABCEAE}">
      <dgm:prSet phldrT="[Text]" custT="1"/>
      <dgm:spPr/>
      <dgm:t>
        <a:bodyPr/>
        <a:lstStyle/>
        <a:p>
          <a:r>
            <a:rPr lang="id-ID" sz="1400" b="0" dirty="0" smtClean="0"/>
            <a:t>Pancasila filsafat negara</a:t>
          </a:r>
          <a:endParaRPr lang="en-US" sz="1400" b="0" dirty="0"/>
        </a:p>
      </dgm:t>
    </dgm:pt>
    <dgm:pt modelId="{5A7B9EC6-EC67-4C22-848B-70CEF825A794}" type="sibTrans" cxnId="{F3E6559D-996B-4BD4-8382-C437D56F2EB1}">
      <dgm:prSet/>
      <dgm:spPr/>
      <dgm:t>
        <a:bodyPr/>
        <a:lstStyle/>
        <a:p>
          <a:endParaRPr lang="id-ID"/>
        </a:p>
      </dgm:t>
    </dgm:pt>
    <dgm:pt modelId="{E82B6A7C-C218-4C30-A475-F8F2F5372CA8}" type="parTrans" cxnId="{F3E6559D-996B-4BD4-8382-C437D56F2EB1}">
      <dgm:prSet/>
      <dgm:spPr/>
      <dgm:t>
        <a:bodyPr/>
        <a:lstStyle/>
        <a:p>
          <a:endParaRPr lang="id-ID" sz="1400"/>
        </a:p>
      </dgm:t>
    </dgm:pt>
    <dgm:pt modelId="{BC443D71-B311-41A6-8F4B-EA5E01DEE8CA}">
      <dgm:prSet phldrT="[Text]" custT="1"/>
      <dgm:spPr/>
      <dgm:t>
        <a:bodyPr/>
        <a:lstStyle/>
        <a:p>
          <a:r>
            <a:rPr lang="id-ID" sz="1400" b="0" dirty="0" smtClean="0"/>
            <a:t>Pancasila filsafat bangsa</a:t>
          </a:r>
          <a:endParaRPr lang="en-US" sz="1400" b="0" dirty="0"/>
        </a:p>
      </dgm:t>
    </dgm:pt>
    <dgm:pt modelId="{DA4C3DD7-DF63-48A9-8978-8635C52373E9}" type="sibTrans" cxnId="{60DF39C1-32CC-4ADC-91D6-59953E18DCF2}">
      <dgm:prSet/>
      <dgm:spPr/>
      <dgm:t>
        <a:bodyPr/>
        <a:lstStyle/>
        <a:p>
          <a:endParaRPr lang="id-ID"/>
        </a:p>
      </dgm:t>
    </dgm:pt>
    <dgm:pt modelId="{5C3FE0C9-0421-4149-805E-3678D3A33FE8}" type="parTrans" cxnId="{60DF39C1-32CC-4ADC-91D6-59953E18DCF2}">
      <dgm:prSet/>
      <dgm:spPr/>
      <dgm:t>
        <a:bodyPr/>
        <a:lstStyle/>
        <a:p>
          <a:endParaRPr lang="id-ID" sz="1400"/>
        </a:p>
      </dgm:t>
    </dgm:pt>
    <dgm:pt modelId="{B482C729-8F4C-4B53-8F04-042FA041095C}" type="pres">
      <dgm:prSet presAssocID="{990C71D0-0930-4323-9120-851072E2DC50}" presName="hierChild1" presStyleCnt="0">
        <dgm:presLayoutVars>
          <dgm:orgChart val="1"/>
          <dgm:chPref val="1"/>
          <dgm:dir/>
          <dgm:animOne val="branch"/>
          <dgm:animLvl val="lvl"/>
          <dgm:resizeHandles/>
        </dgm:presLayoutVars>
      </dgm:prSet>
      <dgm:spPr/>
      <dgm:t>
        <a:bodyPr/>
        <a:lstStyle/>
        <a:p>
          <a:endParaRPr lang="en-US"/>
        </a:p>
      </dgm:t>
    </dgm:pt>
    <dgm:pt modelId="{1F49E89D-7C39-4184-AC6A-AD1233D63F88}" type="pres">
      <dgm:prSet presAssocID="{46A40E72-C3BB-4AC6-BE96-0E32BDA2E83F}" presName="hierRoot1" presStyleCnt="0">
        <dgm:presLayoutVars>
          <dgm:hierBranch val="init"/>
        </dgm:presLayoutVars>
      </dgm:prSet>
      <dgm:spPr/>
    </dgm:pt>
    <dgm:pt modelId="{2D345844-BC1E-45BC-9BFB-246D3EFFC945}" type="pres">
      <dgm:prSet presAssocID="{46A40E72-C3BB-4AC6-BE96-0E32BDA2E83F}" presName="rootComposite1" presStyleCnt="0"/>
      <dgm:spPr/>
    </dgm:pt>
    <dgm:pt modelId="{450CB0A7-BA7E-44F4-8421-BC3F52CF3D40}" type="pres">
      <dgm:prSet presAssocID="{46A40E72-C3BB-4AC6-BE96-0E32BDA2E83F}" presName="rootText1" presStyleLbl="node0" presStyleIdx="0" presStyleCnt="1" custScaleX="202337">
        <dgm:presLayoutVars>
          <dgm:chPref val="3"/>
        </dgm:presLayoutVars>
      </dgm:prSet>
      <dgm:spPr/>
      <dgm:t>
        <a:bodyPr/>
        <a:lstStyle/>
        <a:p>
          <a:endParaRPr lang="en-US"/>
        </a:p>
      </dgm:t>
    </dgm:pt>
    <dgm:pt modelId="{568692E6-E9F0-42A5-A975-687F469961AC}" type="pres">
      <dgm:prSet presAssocID="{46A40E72-C3BB-4AC6-BE96-0E32BDA2E83F}" presName="rootConnector1" presStyleLbl="node1" presStyleIdx="0" presStyleCnt="0"/>
      <dgm:spPr/>
      <dgm:t>
        <a:bodyPr/>
        <a:lstStyle/>
        <a:p>
          <a:endParaRPr lang="en-US"/>
        </a:p>
      </dgm:t>
    </dgm:pt>
    <dgm:pt modelId="{9FC75309-0E15-4ADC-9B38-CDF3D1D0F5BD}" type="pres">
      <dgm:prSet presAssocID="{46A40E72-C3BB-4AC6-BE96-0E32BDA2E83F}" presName="hierChild2" presStyleCnt="0"/>
      <dgm:spPr/>
    </dgm:pt>
    <dgm:pt modelId="{B26EEA3D-5B5F-4690-8AC3-3E07412451E9}" type="pres">
      <dgm:prSet presAssocID="{52C9B70B-C967-4A80-96FF-7496B9DCB086}" presName="Name37" presStyleLbl="parChTrans1D2" presStyleIdx="0" presStyleCnt="3"/>
      <dgm:spPr/>
      <dgm:t>
        <a:bodyPr/>
        <a:lstStyle/>
        <a:p>
          <a:endParaRPr lang="id-ID"/>
        </a:p>
      </dgm:t>
    </dgm:pt>
    <dgm:pt modelId="{D529DF37-5069-4E50-8D90-FF65CB027594}" type="pres">
      <dgm:prSet presAssocID="{9AC37571-1AB5-4893-A040-9EDD6BEB92C3}" presName="hierRoot2" presStyleCnt="0">
        <dgm:presLayoutVars>
          <dgm:hierBranch val="init"/>
        </dgm:presLayoutVars>
      </dgm:prSet>
      <dgm:spPr/>
    </dgm:pt>
    <dgm:pt modelId="{6C1CD065-1DC4-4829-BDAB-5E97BD6B1725}" type="pres">
      <dgm:prSet presAssocID="{9AC37571-1AB5-4893-A040-9EDD6BEB92C3}" presName="rootComposite" presStyleCnt="0"/>
      <dgm:spPr/>
    </dgm:pt>
    <dgm:pt modelId="{01200619-B780-4A48-BCCD-5BD279FD90AB}" type="pres">
      <dgm:prSet presAssocID="{9AC37571-1AB5-4893-A040-9EDD6BEB92C3}" presName="rootText" presStyleLbl="node2" presStyleIdx="0" presStyleCnt="3" custLinFactNeighborX="-35227">
        <dgm:presLayoutVars>
          <dgm:chPref val="3"/>
        </dgm:presLayoutVars>
      </dgm:prSet>
      <dgm:spPr/>
      <dgm:t>
        <a:bodyPr/>
        <a:lstStyle/>
        <a:p>
          <a:endParaRPr lang="id-ID"/>
        </a:p>
      </dgm:t>
    </dgm:pt>
    <dgm:pt modelId="{FDCD460C-CD74-4DDD-B647-6573A22128C0}" type="pres">
      <dgm:prSet presAssocID="{9AC37571-1AB5-4893-A040-9EDD6BEB92C3}" presName="rootConnector" presStyleLbl="node2" presStyleIdx="0" presStyleCnt="3"/>
      <dgm:spPr/>
      <dgm:t>
        <a:bodyPr/>
        <a:lstStyle/>
        <a:p>
          <a:endParaRPr lang="id-ID"/>
        </a:p>
      </dgm:t>
    </dgm:pt>
    <dgm:pt modelId="{391EC879-D4D5-4FA3-91E1-2DB0B96813A8}" type="pres">
      <dgm:prSet presAssocID="{9AC37571-1AB5-4893-A040-9EDD6BEB92C3}" presName="hierChild4" presStyleCnt="0"/>
      <dgm:spPr/>
    </dgm:pt>
    <dgm:pt modelId="{53693D57-CF81-4810-919E-0CF5B0803353}" type="pres">
      <dgm:prSet presAssocID="{34E7328F-25CD-49E9-8084-7B2F5A46E6F0}" presName="Name37" presStyleLbl="parChTrans1D3" presStyleIdx="0" presStyleCnt="6"/>
      <dgm:spPr/>
      <dgm:t>
        <a:bodyPr/>
        <a:lstStyle/>
        <a:p>
          <a:endParaRPr lang="id-ID"/>
        </a:p>
      </dgm:t>
    </dgm:pt>
    <dgm:pt modelId="{281BC77E-5420-4E09-9CC4-D600C676F789}" type="pres">
      <dgm:prSet presAssocID="{91E162B7-5A8E-420B-BAB5-25543EC6F98D}" presName="hierRoot2" presStyleCnt="0">
        <dgm:presLayoutVars>
          <dgm:hierBranch val="init"/>
        </dgm:presLayoutVars>
      </dgm:prSet>
      <dgm:spPr/>
    </dgm:pt>
    <dgm:pt modelId="{475FFA73-DC97-4D01-A10C-8582D00469F3}" type="pres">
      <dgm:prSet presAssocID="{91E162B7-5A8E-420B-BAB5-25543EC6F98D}" presName="rootComposite" presStyleCnt="0"/>
      <dgm:spPr/>
    </dgm:pt>
    <dgm:pt modelId="{8AA2650E-4A6F-4984-9C6E-DDB627A91637}" type="pres">
      <dgm:prSet presAssocID="{91E162B7-5A8E-420B-BAB5-25543EC6F98D}" presName="rootText" presStyleLbl="node3" presStyleIdx="0" presStyleCnt="6" custScaleY="81348" custLinFactNeighborX="-35227">
        <dgm:presLayoutVars>
          <dgm:chPref val="3"/>
        </dgm:presLayoutVars>
      </dgm:prSet>
      <dgm:spPr/>
      <dgm:t>
        <a:bodyPr/>
        <a:lstStyle/>
        <a:p>
          <a:endParaRPr lang="id-ID"/>
        </a:p>
      </dgm:t>
    </dgm:pt>
    <dgm:pt modelId="{862C60CE-E04B-4267-81B1-F7D5FC9A23CF}" type="pres">
      <dgm:prSet presAssocID="{91E162B7-5A8E-420B-BAB5-25543EC6F98D}" presName="rootConnector" presStyleLbl="node3" presStyleIdx="0" presStyleCnt="6"/>
      <dgm:spPr/>
      <dgm:t>
        <a:bodyPr/>
        <a:lstStyle/>
        <a:p>
          <a:endParaRPr lang="id-ID"/>
        </a:p>
      </dgm:t>
    </dgm:pt>
    <dgm:pt modelId="{547DEFA8-AD34-43A7-8E14-F5E57472F43C}" type="pres">
      <dgm:prSet presAssocID="{91E162B7-5A8E-420B-BAB5-25543EC6F98D}" presName="hierChild4" presStyleCnt="0"/>
      <dgm:spPr/>
    </dgm:pt>
    <dgm:pt modelId="{743822B4-A6C2-4C4B-8A96-58E68AA40701}" type="pres">
      <dgm:prSet presAssocID="{91E162B7-5A8E-420B-BAB5-25543EC6F98D}" presName="hierChild5" presStyleCnt="0"/>
      <dgm:spPr/>
    </dgm:pt>
    <dgm:pt modelId="{67C0EAF5-28C9-4C4D-B97B-AA5592204CE9}" type="pres">
      <dgm:prSet presAssocID="{645D9416-5933-45E2-86DB-53683DC0E887}" presName="Name37" presStyleLbl="parChTrans1D3" presStyleIdx="1" presStyleCnt="6"/>
      <dgm:spPr/>
      <dgm:t>
        <a:bodyPr/>
        <a:lstStyle/>
        <a:p>
          <a:endParaRPr lang="id-ID"/>
        </a:p>
      </dgm:t>
    </dgm:pt>
    <dgm:pt modelId="{916B32C8-6D36-4332-AD7E-EE20019DCFC0}" type="pres">
      <dgm:prSet presAssocID="{7EC64AD6-E657-46F7-917A-B7E4412C2961}" presName="hierRoot2" presStyleCnt="0">
        <dgm:presLayoutVars>
          <dgm:hierBranch val="init"/>
        </dgm:presLayoutVars>
      </dgm:prSet>
      <dgm:spPr/>
    </dgm:pt>
    <dgm:pt modelId="{8B1AB0CD-33DD-4882-A8E5-CA337F5C1FDF}" type="pres">
      <dgm:prSet presAssocID="{7EC64AD6-E657-46F7-917A-B7E4412C2961}" presName="rootComposite" presStyleCnt="0"/>
      <dgm:spPr/>
    </dgm:pt>
    <dgm:pt modelId="{A7B1861E-962F-40A7-9FB0-A891B9E53A44}" type="pres">
      <dgm:prSet presAssocID="{7EC64AD6-E657-46F7-917A-B7E4412C2961}" presName="rootText" presStyleLbl="node3" presStyleIdx="1" presStyleCnt="6" custScaleY="81348" custLinFactNeighborX="-35227">
        <dgm:presLayoutVars>
          <dgm:chPref val="3"/>
        </dgm:presLayoutVars>
      </dgm:prSet>
      <dgm:spPr/>
      <dgm:t>
        <a:bodyPr/>
        <a:lstStyle/>
        <a:p>
          <a:endParaRPr lang="id-ID"/>
        </a:p>
      </dgm:t>
    </dgm:pt>
    <dgm:pt modelId="{196AE91A-E98F-4EC2-97CF-161FA81F3E44}" type="pres">
      <dgm:prSet presAssocID="{7EC64AD6-E657-46F7-917A-B7E4412C2961}" presName="rootConnector" presStyleLbl="node3" presStyleIdx="1" presStyleCnt="6"/>
      <dgm:spPr/>
      <dgm:t>
        <a:bodyPr/>
        <a:lstStyle/>
        <a:p>
          <a:endParaRPr lang="id-ID"/>
        </a:p>
      </dgm:t>
    </dgm:pt>
    <dgm:pt modelId="{2F5BF01E-6585-4C4E-BC5C-1DFDB979B3FB}" type="pres">
      <dgm:prSet presAssocID="{7EC64AD6-E657-46F7-917A-B7E4412C2961}" presName="hierChild4" presStyleCnt="0"/>
      <dgm:spPr/>
    </dgm:pt>
    <dgm:pt modelId="{7285E0D6-FFD8-491D-A021-D53039BA4A24}" type="pres">
      <dgm:prSet presAssocID="{7EC64AD6-E657-46F7-917A-B7E4412C2961}" presName="hierChild5" presStyleCnt="0"/>
      <dgm:spPr/>
    </dgm:pt>
    <dgm:pt modelId="{2A138030-CA78-4258-93C9-D49914D17D5B}" type="pres">
      <dgm:prSet presAssocID="{9AC37571-1AB5-4893-A040-9EDD6BEB92C3}" presName="hierChild5" presStyleCnt="0"/>
      <dgm:spPr/>
    </dgm:pt>
    <dgm:pt modelId="{959776E7-0400-496C-A3F7-769374941A1D}" type="pres">
      <dgm:prSet presAssocID="{45BA824B-44F9-482B-B9B5-D76947FDBAE3}" presName="Name37" presStyleLbl="parChTrans1D2" presStyleIdx="1" presStyleCnt="3"/>
      <dgm:spPr/>
      <dgm:t>
        <a:bodyPr/>
        <a:lstStyle/>
        <a:p>
          <a:endParaRPr lang="id-ID"/>
        </a:p>
      </dgm:t>
    </dgm:pt>
    <dgm:pt modelId="{36F8BEE2-A941-4EBA-96BF-1C079CCB4647}" type="pres">
      <dgm:prSet presAssocID="{F16E58B8-CF4D-4CFD-BEFC-E80DD61F6B73}" presName="hierRoot2" presStyleCnt="0">
        <dgm:presLayoutVars>
          <dgm:hierBranch val="init"/>
        </dgm:presLayoutVars>
      </dgm:prSet>
      <dgm:spPr/>
    </dgm:pt>
    <dgm:pt modelId="{1763FF7B-7E23-47B2-A5C1-73AA7C55096B}" type="pres">
      <dgm:prSet presAssocID="{F16E58B8-CF4D-4CFD-BEFC-E80DD61F6B73}" presName="rootComposite" presStyleCnt="0"/>
      <dgm:spPr/>
    </dgm:pt>
    <dgm:pt modelId="{BC489B91-3F12-4622-B135-4B336CBF4A86}" type="pres">
      <dgm:prSet presAssocID="{F16E58B8-CF4D-4CFD-BEFC-E80DD61F6B73}" presName="rootText" presStyleLbl="node2" presStyleIdx="1" presStyleCnt="3">
        <dgm:presLayoutVars>
          <dgm:chPref val="3"/>
        </dgm:presLayoutVars>
      </dgm:prSet>
      <dgm:spPr/>
      <dgm:t>
        <a:bodyPr/>
        <a:lstStyle/>
        <a:p>
          <a:endParaRPr lang="id-ID"/>
        </a:p>
      </dgm:t>
    </dgm:pt>
    <dgm:pt modelId="{53D2D97C-A1F8-46B7-BF93-D9F8482C8301}" type="pres">
      <dgm:prSet presAssocID="{F16E58B8-CF4D-4CFD-BEFC-E80DD61F6B73}" presName="rootConnector" presStyleLbl="node2" presStyleIdx="1" presStyleCnt="3"/>
      <dgm:spPr/>
      <dgm:t>
        <a:bodyPr/>
        <a:lstStyle/>
        <a:p>
          <a:endParaRPr lang="id-ID"/>
        </a:p>
      </dgm:t>
    </dgm:pt>
    <dgm:pt modelId="{156657FD-7E0D-4601-A0FD-E2F3F08CAB4F}" type="pres">
      <dgm:prSet presAssocID="{F16E58B8-CF4D-4CFD-BEFC-E80DD61F6B73}" presName="hierChild4" presStyleCnt="0"/>
      <dgm:spPr/>
    </dgm:pt>
    <dgm:pt modelId="{2E858703-1390-4B27-B0CA-457B5BF39B75}" type="pres">
      <dgm:prSet presAssocID="{F6287B1E-B5B2-45C7-853F-A251BF61C2E8}" presName="Name37" presStyleLbl="parChTrans1D3" presStyleIdx="2" presStyleCnt="6"/>
      <dgm:spPr/>
      <dgm:t>
        <a:bodyPr/>
        <a:lstStyle/>
        <a:p>
          <a:endParaRPr lang="id-ID"/>
        </a:p>
      </dgm:t>
    </dgm:pt>
    <dgm:pt modelId="{E68298DC-C2AB-401D-84A3-F581DCB69487}" type="pres">
      <dgm:prSet presAssocID="{C6B2FC77-C052-485D-9017-7AB7F392EB51}" presName="hierRoot2" presStyleCnt="0">
        <dgm:presLayoutVars>
          <dgm:hierBranch val="init"/>
        </dgm:presLayoutVars>
      </dgm:prSet>
      <dgm:spPr/>
    </dgm:pt>
    <dgm:pt modelId="{295C04E0-716D-4035-8233-74477D259C03}" type="pres">
      <dgm:prSet presAssocID="{C6B2FC77-C052-485D-9017-7AB7F392EB51}" presName="rootComposite" presStyleCnt="0"/>
      <dgm:spPr/>
    </dgm:pt>
    <dgm:pt modelId="{76301C64-A5CF-4838-9E0E-11B2E9E5F3E5}" type="pres">
      <dgm:prSet presAssocID="{C6B2FC77-C052-485D-9017-7AB7F392EB51}" presName="rootText" presStyleLbl="node3" presStyleIdx="2" presStyleCnt="6">
        <dgm:presLayoutVars>
          <dgm:chPref val="3"/>
        </dgm:presLayoutVars>
      </dgm:prSet>
      <dgm:spPr/>
      <dgm:t>
        <a:bodyPr/>
        <a:lstStyle/>
        <a:p>
          <a:endParaRPr lang="id-ID"/>
        </a:p>
      </dgm:t>
    </dgm:pt>
    <dgm:pt modelId="{F85D890B-A9AD-42F6-BEAB-EC9E5CAA347A}" type="pres">
      <dgm:prSet presAssocID="{C6B2FC77-C052-485D-9017-7AB7F392EB51}" presName="rootConnector" presStyleLbl="node3" presStyleIdx="2" presStyleCnt="6"/>
      <dgm:spPr/>
      <dgm:t>
        <a:bodyPr/>
        <a:lstStyle/>
        <a:p>
          <a:endParaRPr lang="id-ID"/>
        </a:p>
      </dgm:t>
    </dgm:pt>
    <dgm:pt modelId="{F3688D5B-CB30-481A-992B-4E1ED1C30BE5}" type="pres">
      <dgm:prSet presAssocID="{C6B2FC77-C052-485D-9017-7AB7F392EB51}" presName="hierChild4" presStyleCnt="0"/>
      <dgm:spPr/>
    </dgm:pt>
    <dgm:pt modelId="{F7908A49-1AED-47B7-B192-1F39B576ED62}" type="pres">
      <dgm:prSet presAssocID="{C6B2FC77-C052-485D-9017-7AB7F392EB51}" presName="hierChild5" presStyleCnt="0"/>
      <dgm:spPr/>
    </dgm:pt>
    <dgm:pt modelId="{78D19BD3-9CCC-4F99-B9D9-2B7F87B1C973}" type="pres">
      <dgm:prSet presAssocID="{D4FE2538-5AB8-4F15-B447-BDA87FE69CA6}" presName="Name37" presStyleLbl="parChTrans1D3" presStyleIdx="3" presStyleCnt="6"/>
      <dgm:spPr/>
      <dgm:t>
        <a:bodyPr/>
        <a:lstStyle/>
        <a:p>
          <a:endParaRPr lang="id-ID"/>
        </a:p>
      </dgm:t>
    </dgm:pt>
    <dgm:pt modelId="{B104BA2C-019D-4112-A921-CFF463168DBE}" type="pres">
      <dgm:prSet presAssocID="{FCECD68E-3314-4532-8557-B4CDA12BF19B}" presName="hierRoot2" presStyleCnt="0">
        <dgm:presLayoutVars>
          <dgm:hierBranch val="init"/>
        </dgm:presLayoutVars>
      </dgm:prSet>
      <dgm:spPr/>
    </dgm:pt>
    <dgm:pt modelId="{314604CE-ACD1-499A-ACEA-577E640CCA1F}" type="pres">
      <dgm:prSet presAssocID="{FCECD68E-3314-4532-8557-B4CDA12BF19B}" presName="rootComposite" presStyleCnt="0"/>
      <dgm:spPr/>
    </dgm:pt>
    <dgm:pt modelId="{5474F13F-6220-425D-BCBB-835B769E83FB}" type="pres">
      <dgm:prSet presAssocID="{FCECD68E-3314-4532-8557-B4CDA12BF19B}" presName="rootText" presStyleLbl="node3" presStyleIdx="3" presStyleCnt="6">
        <dgm:presLayoutVars>
          <dgm:chPref val="3"/>
        </dgm:presLayoutVars>
      </dgm:prSet>
      <dgm:spPr/>
      <dgm:t>
        <a:bodyPr/>
        <a:lstStyle/>
        <a:p>
          <a:endParaRPr lang="id-ID"/>
        </a:p>
      </dgm:t>
    </dgm:pt>
    <dgm:pt modelId="{27EE1459-9FB6-453D-A165-972A9AFD8ABB}" type="pres">
      <dgm:prSet presAssocID="{FCECD68E-3314-4532-8557-B4CDA12BF19B}" presName="rootConnector" presStyleLbl="node3" presStyleIdx="3" presStyleCnt="6"/>
      <dgm:spPr/>
      <dgm:t>
        <a:bodyPr/>
        <a:lstStyle/>
        <a:p>
          <a:endParaRPr lang="id-ID"/>
        </a:p>
      </dgm:t>
    </dgm:pt>
    <dgm:pt modelId="{BD51DFCF-D598-4FCE-9D5E-CE4D8CF17631}" type="pres">
      <dgm:prSet presAssocID="{FCECD68E-3314-4532-8557-B4CDA12BF19B}" presName="hierChild4" presStyleCnt="0"/>
      <dgm:spPr/>
    </dgm:pt>
    <dgm:pt modelId="{3CBE9C07-7988-4E97-A0E0-CB4979504F11}" type="pres">
      <dgm:prSet presAssocID="{FCECD68E-3314-4532-8557-B4CDA12BF19B}" presName="hierChild5" presStyleCnt="0"/>
      <dgm:spPr/>
    </dgm:pt>
    <dgm:pt modelId="{571494F6-13BF-4AFE-8D19-FE15E3244E95}" type="pres">
      <dgm:prSet presAssocID="{F16E58B8-CF4D-4CFD-BEFC-E80DD61F6B73}" presName="hierChild5" presStyleCnt="0"/>
      <dgm:spPr/>
    </dgm:pt>
    <dgm:pt modelId="{42F1E943-FAF0-4022-A98C-3ABA9C20BFC9}" type="pres">
      <dgm:prSet presAssocID="{1236ACF4-4F0A-464C-A275-6C23390D80AE}" presName="Name37" presStyleLbl="parChTrans1D2" presStyleIdx="2" presStyleCnt="3"/>
      <dgm:spPr/>
      <dgm:t>
        <a:bodyPr/>
        <a:lstStyle/>
        <a:p>
          <a:endParaRPr lang="id-ID"/>
        </a:p>
      </dgm:t>
    </dgm:pt>
    <dgm:pt modelId="{C466E387-DA38-4179-A6EC-A3FC41E70DD4}" type="pres">
      <dgm:prSet presAssocID="{E3AE0DA2-2D51-46EE-AB7B-D490DFDF0698}" presName="hierRoot2" presStyleCnt="0">
        <dgm:presLayoutVars>
          <dgm:hierBranch val="init"/>
        </dgm:presLayoutVars>
      </dgm:prSet>
      <dgm:spPr/>
    </dgm:pt>
    <dgm:pt modelId="{117BA64E-8E5D-4FFF-927E-5BA6B2185B9E}" type="pres">
      <dgm:prSet presAssocID="{E3AE0DA2-2D51-46EE-AB7B-D490DFDF0698}" presName="rootComposite" presStyleCnt="0"/>
      <dgm:spPr/>
    </dgm:pt>
    <dgm:pt modelId="{06D039C4-B7C9-465D-AB02-A5DDE5759384}" type="pres">
      <dgm:prSet presAssocID="{E3AE0DA2-2D51-46EE-AB7B-D490DFDF0698}" presName="rootText" presStyleLbl="node2" presStyleIdx="2" presStyleCnt="3" custLinFactNeighborX="13925">
        <dgm:presLayoutVars>
          <dgm:chPref val="3"/>
        </dgm:presLayoutVars>
      </dgm:prSet>
      <dgm:spPr/>
      <dgm:t>
        <a:bodyPr/>
        <a:lstStyle/>
        <a:p>
          <a:endParaRPr lang="id-ID"/>
        </a:p>
      </dgm:t>
    </dgm:pt>
    <dgm:pt modelId="{13323DD3-A0D1-4867-8919-A69D601B2C90}" type="pres">
      <dgm:prSet presAssocID="{E3AE0DA2-2D51-46EE-AB7B-D490DFDF0698}" presName="rootConnector" presStyleLbl="node2" presStyleIdx="2" presStyleCnt="3"/>
      <dgm:spPr/>
      <dgm:t>
        <a:bodyPr/>
        <a:lstStyle/>
        <a:p>
          <a:endParaRPr lang="id-ID"/>
        </a:p>
      </dgm:t>
    </dgm:pt>
    <dgm:pt modelId="{E884522B-3045-45C2-B133-6077D5BB814F}" type="pres">
      <dgm:prSet presAssocID="{E3AE0DA2-2D51-46EE-AB7B-D490DFDF0698}" presName="hierChild4" presStyleCnt="0"/>
      <dgm:spPr/>
    </dgm:pt>
    <dgm:pt modelId="{F1F6E72E-27B5-4D6C-9B24-FE728913B222}" type="pres">
      <dgm:prSet presAssocID="{5C3FE0C9-0421-4149-805E-3678D3A33FE8}" presName="Name37" presStyleLbl="parChTrans1D3" presStyleIdx="4" presStyleCnt="6"/>
      <dgm:spPr/>
      <dgm:t>
        <a:bodyPr/>
        <a:lstStyle/>
        <a:p>
          <a:endParaRPr lang="id-ID"/>
        </a:p>
      </dgm:t>
    </dgm:pt>
    <dgm:pt modelId="{66922BB5-8400-4C70-B28F-7E76209D24AD}" type="pres">
      <dgm:prSet presAssocID="{BC443D71-B311-41A6-8F4B-EA5E01DEE8CA}" presName="hierRoot2" presStyleCnt="0">
        <dgm:presLayoutVars>
          <dgm:hierBranch val="init"/>
        </dgm:presLayoutVars>
      </dgm:prSet>
      <dgm:spPr/>
    </dgm:pt>
    <dgm:pt modelId="{23D345DB-37D8-46F3-BE2A-646472BE02B7}" type="pres">
      <dgm:prSet presAssocID="{BC443D71-B311-41A6-8F4B-EA5E01DEE8CA}" presName="rootComposite" presStyleCnt="0"/>
      <dgm:spPr/>
    </dgm:pt>
    <dgm:pt modelId="{CFFFF5DA-826E-4D02-9B6C-298A34D41E5E}" type="pres">
      <dgm:prSet presAssocID="{BC443D71-B311-41A6-8F4B-EA5E01DEE8CA}" presName="rootText" presStyleLbl="node3" presStyleIdx="4" presStyleCnt="6" custScaleY="81348" custLinFactNeighborX="13925">
        <dgm:presLayoutVars>
          <dgm:chPref val="3"/>
        </dgm:presLayoutVars>
      </dgm:prSet>
      <dgm:spPr/>
      <dgm:t>
        <a:bodyPr/>
        <a:lstStyle/>
        <a:p>
          <a:endParaRPr lang="id-ID"/>
        </a:p>
      </dgm:t>
    </dgm:pt>
    <dgm:pt modelId="{BD033F91-FD3B-4A83-99D1-9367662ECC65}" type="pres">
      <dgm:prSet presAssocID="{BC443D71-B311-41A6-8F4B-EA5E01DEE8CA}" presName="rootConnector" presStyleLbl="node3" presStyleIdx="4" presStyleCnt="6"/>
      <dgm:spPr/>
      <dgm:t>
        <a:bodyPr/>
        <a:lstStyle/>
        <a:p>
          <a:endParaRPr lang="id-ID"/>
        </a:p>
      </dgm:t>
    </dgm:pt>
    <dgm:pt modelId="{A5DA9A9D-C4DC-4A21-AEA8-8E3A2235F76C}" type="pres">
      <dgm:prSet presAssocID="{BC443D71-B311-41A6-8F4B-EA5E01DEE8CA}" presName="hierChild4" presStyleCnt="0"/>
      <dgm:spPr/>
    </dgm:pt>
    <dgm:pt modelId="{36722151-95D9-45A0-A788-19585DA9BFDA}" type="pres">
      <dgm:prSet presAssocID="{BC443D71-B311-41A6-8F4B-EA5E01DEE8CA}" presName="hierChild5" presStyleCnt="0"/>
      <dgm:spPr/>
    </dgm:pt>
    <dgm:pt modelId="{DBA5223B-4838-4EB0-961F-B283768D5768}" type="pres">
      <dgm:prSet presAssocID="{E82B6A7C-C218-4C30-A475-F8F2F5372CA8}" presName="Name37" presStyleLbl="parChTrans1D3" presStyleIdx="5" presStyleCnt="6"/>
      <dgm:spPr/>
      <dgm:t>
        <a:bodyPr/>
        <a:lstStyle/>
        <a:p>
          <a:endParaRPr lang="id-ID"/>
        </a:p>
      </dgm:t>
    </dgm:pt>
    <dgm:pt modelId="{F5D54E54-BD36-4D48-A7A6-03CBB60D402E}" type="pres">
      <dgm:prSet presAssocID="{C3A739DB-228C-458C-A61B-FE9C76ABCEAE}" presName="hierRoot2" presStyleCnt="0">
        <dgm:presLayoutVars>
          <dgm:hierBranch val="init"/>
        </dgm:presLayoutVars>
      </dgm:prSet>
      <dgm:spPr/>
    </dgm:pt>
    <dgm:pt modelId="{82068895-F7C7-408C-868C-6BD133C3FA11}" type="pres">
      <dgm:prSet presAssocID="{C3A739DB-228C-458C-A61B-FE9C76ABCEAE}" presName="rootComposite" presStyleCnt="0"/>
      <dgm:spPr/>
    </dgm:pt>
    <dgm:pt modelId="{AF3DFD89-35A1-4AA2-B8ED-E602881578E9}" type="pres">
      <dgm:prSet presAssocID="{C3A739DB-228C-458C-A61B-FE9C76ABCEAE}" presName="rootText" presStyleLbl="node3" presStyleIdx="5" presStyleCnt="6" custLinFactNeighborX="13925">
        <dgm:presLayoutVars>
          <dgm:chPref val="3"/>
        </dgm:presLayoutVars>
      </dgm:prSet>
      <dgm:spPr/>
      <dgm:t>
        <a:bodyPr/>
        <a:lstStyle/>
        <a:p>
          <a:endParaRPr lang="id-ID"/>
        </a:p>
      </dgm:t>
    </dgm:pt>
    <dgm:pt modelId="{2849EF1E-8584-4F17-8B4D-295B46ACB172}" type="pres">
      <dgm:prSet presAssocID="{C3A739DB-228C-458C-A61B-FE9C76ABCEAE}" presName="rootConnector" presStyleLbl="node3" presStyleIdx="5" presStyleCnt="6"/>
      <dgm:spPr/>
      <dgm:t>
        <a:bodyPr/>
        <a:lstStyle/>
        <a:p>
          <a:endParaRPr lang="id-ID"/>
        </a:p>
      </dgm:t>
    </dgm:pt>
    <dgm:pt modelId="{B297B03D-230A-4970-85E9-7D8DBAEEAF55}" type="pres">
      <dgm:prSet presAssocID="{C3A739DB-228C-458C-A61B-FE9C76ABCEAE}" presName="hierChild4" presStyleCnt="0"/>
      <dgm:spPr/>
    </dgm:pt>
    <dgm:pt modelId="{83D4CD13-1D56-47EE-9889-A77E97234B65}" type="pres">
      <dgm:prSet presAssocID="{C3A739DB-228C-458C-A61B-FE9C76ABCEAE}" presName="hierChild5" presStyleCnt="0"/>
      <dgm:spPr/>
    </dgm:pt>
    <dgm:pt modelId="{C208C0AD-9755-4B3A-BC9C-8A8094E6DB75}" type="pres">
      <dgm:prSet presAssocID="{E3AE0DA2-2D51-46EE-AB7B-D490DFDF0698}" presName="hierChild5" presStyleCnt="0"/>
      <dgm:spPr/>
    </dgm:pt>
    <dgm:pt modelId="{968FEFDF-A1F6-4503-B3B5-28613FDEAD7C}" type="pres">
      <dgm:prSet presAssocID="{46A40E72-C3BB-4AC6-BE96-0E32BDA2E83F}" presName="hierChild3" presStyleCnt="0"/>
      <dgm:spPr/>
    </dgm:pt>
  </dgm:ptLst>
  <dgm:cxnLst>
    <dgm:cxn modelId="{14EFD16D-C1E5-4A59-995C-89F66DF036C6}" srcId="{46A40E72-C3BB-4AC6-BE96-0E32BDA2E83F}" destId="{F16E58B8-CF4D-4CFD-BEFC-E80DD61F6B73}" srcOrd="1" destOrd="0" parTransId="{45BA824B-44F9-482B-B9B5-D76947FDBAE3}" sibTransId="{17EF5A7A-253E-419F-938A-07FEE0FFF0DF}"/>
    <dgm:cxn modelId="{E52E3DE7-49BC-48FB-8369-F5059C4DA87C}" srcId="{F16E58B8-CF4D-4CFD-BEFC-E80DD61F6B73}" destId="{FCECD68E-3314-4532-8557-B4CDA12BF19B}" srcOrd="1" destOrd="0" parTransId="{D4FE2538-5AB8-4F15-B447-BDA87FE69CA6}" sibTransId="{7C006F9F-4D50-4EC2-B151-80D5807E0D82}"/>
    <dgm:cxn modelId="{5351F810-1709-445B-B047-3E063CEF82E2}" type="presOf" srcId="{E82B6A7C-C218-4C30-A475-F8F2F5372CA8}" destId="{DBA5223B-4838-4EB0-961F-B283768D5768}" srcOrd="0" destOrd="0" presId="urn:microsoft.com/office/officeart/2005/8/layout/orgChart1"/>
    <dgm:cxn modelId="{94226B3C-D3B1-4AFC-A810-69234A8F4ED2}" type="presOf" srcId="{46A40E72-C3BB-4AC6-BE96-0E32BDA2E83F}" destId="{450CB0A7-BA7E-44F4-8421-BC3F52CF3D40}" srcOrd="0" destOrd="0" presId="urn:microsoft.com/office/officeart/2005/8/layout/orgChart1"/>
    <dgm:cxn modelId="{6158A1A1-C4E4-4FB6-B253-9497D5014DC2}" type="presOf" srcId="{C6B2FC77-C052-485D-9017-7AB7F392EB51}" destId="{76301C64-A5CF-4838-9E0E-11B2E9E5F3E5}" srcOrd="0" destOrd="0" presId="urn:microsoft.com/office/officeart/2005/8/layout/orgChart1"/>
    <dgm:cxn modelId="{0F1C56A0-1EEF-49E9-A67D-4E0682B98619}" type="presOf" srcId="{F16E58B8-CF4D-4CFD-BEFC-E80DD61F6B73}" destId="{BC489B91-3F12-4622-B135-4B336CBF4A86}" srcOrd="0" destOrd="0" presId="urn:microsoft.com/office/officeart/2005/8/layout/orgChart1"/>
    <dgm:cxn modelId="{97C78F07-D3F2-4844-A71B-BCDF2CD35743}" type="presOf" srcId="{BC443D71-B311-41A6-8F4B-EA5E01DEE8CA}" destId="{BD033F91-FD3B-4A83-99D1-9367662ECC65}" srcOrd="1" destOrd="0" presId="urn:microsoft.com/office/officeart/2005/8/layout/orgChart1"/>
    <dgm:cxn modelId="{77AEB2E9-A8BF-4009-BDB9-9A3BA7EFF4F8}" type="presOf" srcId="{7EC64AD6-E657-46F7-917A-B7E4412C2961}" destId="{196AE91A-E98F-4EC2-97CF-161FA81F3E44}" srcOrd="1" destOrd="0" presId="urn:microsoft.com/office/officeart/2005/8/layout/orgChart1"/>
    <dgm:cxn modelId="{4B3D43D7-E474-4773-B89A-00D617A6A8E6}" type="presOf" srcId="{52C9B70B-C967-4A80-96FF-7496B9DCB086}" destId="{B26EEA3D-5B5F-4690-8AC3-3E07412451E9}" srcOrd="0" destOrd="0" presId="urn:microsoft.com/office/officeart/2005/8/layout/orgChart1"/>
    <dgm:cxn modelId="{F3E6559D-996B-4BD4-8382-C437D56F2EB1}" srcId="{E3AE0DA2-2D51-46EE-AB7B-D490DFDF0698}" destId="{C3A739DB-228C-458C-A61B-FE9C76ABCEAE}" srcOrd="1" destOrd="0" parTransId="{E82B6A7C-C218-4C30-A475-F8F2F5372CA8}" sibTransId="{5A7B9EC6-EC67-4C22-848B-70CEF825A794}"/>
    <dgm:cxn modelId="{38488289-9683-482B-A388-AD9B3CC22510}" type="presOf" srcId="{46A40E72-C3BB-4AC6-BE96-0E32BDA2E83F}" destId="{568692E6-E9F0-42A5-A975-687F469961AC}" srcOrd="1" destOrd="0" presId="urn:microsoft.com/office/officeart/2005/8/layout/orgChart1"/>
    <dgm:cxn modelId="{0EDCD729-0CD2-431F-B6B1-3C2FF270A851}" type="presOf" srcId="{C6B2FC77-C052-485D-9017-7AB7F392EB51}" destId="{F85D890B-A9AD-42F6-BEAB-EC9E5CAA347A}" srcOrd="1" destOrd="0" presId="urn:microsoft.com/office/officeart/2005/8/layout/orgChart1"/>
    <dgm:cxn modelId="{9471E396-978F-4113-B77E-4C53E5D23F5D}" srcId="{F16E58B8-CF4D-4CFD-BEFC-E80DD61F6B73}" destId="{C6B2FC77-C052-485D-9017-7AB7F392EB51}" srcOrd="0" destOrd="0" parTransId="{F6287B1E-B5B2-45C7-853F-A251BF61C2E8}" sibTransId="{D13448D6-7B75-4DEC-844B-E50E8A06DBE5}"/>
    <dgm:cxn modelId="{5E86D1D3-D830-4F77-B655-2511047ECFE6}" type="presOf" srcId="{1236ACF4-4F0A-464C-A275-6C23390D80AE}" destId="{42F1E943-FAF0-4022-A98C-3ABA9C20BFC9}" srcOrd="0" destOrd="0" presId="urn:microsoft.com/office/officeart/2005/8/layout/orgChart1"/>
    <dgm:cxn modelId="{225620F0-27E7-40E6-A3C6-05C3F9AE5B57}" type="presOf" srcId="{D4FE2538-5AB8-4F15-B447-BDA87FE69CA6}" destId="{78D19BD3-9CCC-4F99-B9D9-2B7F87B1C973}" srcOrd="0" destOrd="0" presId="urn:microsoft.com/office/officeart/2005/8/layout/orgChart1"/>
    <dgm:cxn modelId="{2CC83D9D-489E-4A9D-9C61-EF8D76BCA2B0}" type="presOf" srcId="{F6287B1E-B5B2-45C7-853F-A251BF61C2E8}" destId="{2E858703-1390-4B27-B0CA-457B5BF39B75}" srcOrd="0" destOrd="0" presId="urn:microsoft.com/office/officeart/2005/8/layout/orgChart1"/>
    <dgm:cxn modelId="{DB1A7E7B-72D9-4C0F-8A24-23FB3F2FA8B0}" srcId="{990C71D0-0930-4323-9120-851072E2DC50}" destId="{46A40E72-C3BB-4AC6-BE96-0E32BDA2E83F}" srcOrd="0" destOrd="0" parTransId="{E09F51BE-EA26-4ECA-9948-AAECED45809F}" sibTransId="{DA0A07B9-2561-45AA-9BE2-B3870439FC7A}"/>
    <dgm:cxn modelId="{60DF39C1-32CC-4ADC-91D6-59953E18DCF2}" srcId="{E3AE0DA2-2D51-46EE-AB7B-D490DFDF0698}" destId="{BC443D71-B311-41A6-8F4B-EA5E01DEE8CA}" srcOrd="0" destOrd="0" parTransId="{5C3FE0C9-0421-4149-805E-3678D3A33FE8}" sibTransId="{DA4C3DD7-DF63-48A9-8978-8635C52373E9}"/>
    <dgm:cxn modelId="{488CE6DD-D03E-4CA2-A541-728B35AF820D}" type="presOf" srcId="{990C71D0-0930-4323-9120-851072E2DC50}" destId="{B482C729-8F4C-4B53-8F04-042FA041095C}" srcOrd="0" destOrd="0" presId="urn:microsoft.com/office/officeart/2005/8/layout/orgChart1"/>
    <dgm:cxn modelId="{281E4E1A-5A45-451B-B385-99E4DCCD2BA8}" type="presOf" srcId="{E3AE0DA2-2D51-46EE-AB7B-D490DFDF0698}" destId="{06D039C4-B7C9-465D-AB02-A5DDE5759384}" srcOrd="0" destOrd="0" presId="urn:microsoft.com/office/officeart/2005/8/layout/orgChart1"/>
    <dgm:cxn modelId="{65BB888D-67B8-4C95-A1EB-BA83AA55D596}" srcId="{9AC37571-1AB5-4893-A040-9EDD6BEB92C3}" destId="{7EC64AD6-E657-46F7-917A-B7E4412C2961}" srcOrd="1" destOrd="0" parTransId="{645D9416-5933-45E2-86DB-53683DC0E887}" sibTransId="{7421E231-20FC-4DD5-AC73-97A79D77D6A5}"/>
    <dgm:cxn modelId="{C5539AC9-857E-4DD4-87DF-2844AD946A60}" type="presOf" srcId="{91E162B7-5A8E-420B-BAB5-25543EC6F98D}" destId="{862C60CE-E04B-4267-81B1-F7D5FC9A23CF}" srcOrd="1" destOrd="0" presId="urn:microsoft.com/office/officeart/2005/8/layout/orgChart1"/>
    <dgm:cxn modelId="{B4D948BB-CC88-4E78-9933-F00DD8F317B7}" type="presOf" srcId="{C3A739DB-228C-458C-A61B-FE9C76ABCEAE}" destId="{2849EF1E-8584-4F17-8B4D-295B46ACB172}" srcOrd="1" destOrd="0" presId="urn:microsoft.com/office/officeart/2005/8/layout/orgChart1"/>
    <dgm:cxn modelId="{9C0770F0-3FB3-43BE-AD76-1E44A22C835D}" type="presOf" srcId="{FCECD68E-3314-4532-8557-B4CDA12BF19B}" destId="{5474F13F-6220-425D-BCBB-835B769E83FB}" srcOrd="0" destOrd="0" presId="urn:microsoft.com/office/officeart/2005/8/layout/orgChart1"/>
    <dgm:cxn modelId="{625198E7-CD98-4123-BA2D-51CC8951DEFA}" type="presOf" srcId="{91E162B7-5A8E-420B-BAB5-25543EC6F98D}" destId="{8AA2650E-4A6F-4984-9C6E-DDB627A91637}" srcOrd="0" destOrd="0" presId="urn:microsoft.com/office/officeart/2005/8/layout/orgChart1"/>
    <dgm:cxn modelId="{4D75D032-5EEC-4C80-BF25-937F456224AA}" type="presOf" srcId="{9AC37571-1AB5-4893-A040-9EDD6BEB92C3}" destId="{FDCD460C-CD74-4DDD-B647-6573A22128C0}" srcOrd="1" destOrd="0" presId="urn:microsoft.com/office/officeart/2005/8/layout/orgChart1"/>
    <dgm:cxn modelId="{68D68728-FF50-43EE-8630-9EA5152C8787}" type="presOf" srcId="{FCECD68E-3314-4532-8557-B4CDA12BF19B}" destId="{27EE1459-9FB6-453D-A165-972A9AFD8ABB}" srcOrd="1" destOrd="0" presId="urn:microsoft.com/office/officeart/2005/8/layout/orgChart1"/>
    <dgm:cxn modelId="{EA5F25B4-E900-46FB-9E23-84EA152EE24E}" type="presOf" srcId="{E3AE0DA2-2D51-46EE-AB7B-D490DFDF0698}" destId="{13323DD3-A0D1-4867-8919-A69D601B2C90}" srcOrd="1" destOrd="0" presId="urn:microsoft.com/office/officeart/2005/8/layout/orgChart1"/>
    <dgm:cxn modelId="{8B801DDE-2403-4BFB-96AA-7A78F5D6392F}" type="presOf" srcId="{F16E58B8-CF4D-4CFD-BEFC-E80DD61F6B73}" destId="{53D2D97C-A1F8-46B7-BF93-D9F8482C8301}" srcOrd="1" destOrd="0" presId="urn:microsoft.com/office/officeart/2005/8/layout/orgChart1"/>
    <dgm:cxn modelId="{6218AEA1-DE7A-4BFE-A7F2-3D057F4BEE91}" type="presOf" srcId="{9AC37571-1AB5-4893-A040-9EDD6BEB92C3}" destId="{01200619-B780-4A48-BCCD-5BD279FD90AB}" srcOrd="0" destOrd="0" presId="urn:microsoft.com/office/officeart/2005/8/layout/orgChart1"/>
    <dgm:cxn modelId="{310C52D5-94AE-4782-A617-0BF590AE9611}" type="presOf" srcId="{45BA824B-44F9-482B-B9B5-D76947FDBAE3}" destId="{959776E7-0400-496C-A3F7-769374941A1D}" srcOrd="0" destOrd="0" presId="urn:microsoft.com/office/officeart/2005/8/layout/orgChart1"/>
    <dgm:cxn modelId="{6EA222A3-359E-473B-A8DE-05232F72FE13}" srcId="{46A40E72-C3BB-4AC6-BE96-0E32BDA2E83F}" destId="{9AC37571-1AB5-4893-A040-9EDD6BEB92C3}" srcOrd="0" destOrd="0" parTransId="{52C9B70B-C967-4A80-96FF-7496B9DCB086}" sibTransId="{6E6F9699-5887-4D23-91C6-65AD32AD6A29}"/>
    <dgm:cxn modelId="{625E4BB0-5CE7-4129-BB62-A4E7CD3B15D1}" type="presOf" srcId="{BC443D71-B311-41A6-8F4B-EA5E01DEE8CA}" destId="{CFFFF5DA-826E-4D02-9B6C-298A34D41E5E}" srcOrd="0" destOrd="0" presId="urn:microsoft.com/office/officeart/2005/8/layout/orgChart1"/>
    <dgm:cxn modelId="{395D9F77-1B4B-4785-BB86-FE33F22F531A}" srcId="{46A40E72-C3BB-4AC6-BE96-0E32BDA2E83F}" destId="{E3AE0DA2-2D51-46EE-AB7B-D490DFDF0698}" srcOrd="2" destOrd="0" parTransId="{1236ACF4-4F0A-464C-A275-6C23390D80AE}" sibTransId="{1EFB2EB2-3997-49FE-BC67-E37B6985FB76}"/>
    <dgm:cxn modelId="{14126300-A489-46F7-9999-80189B4416C9}" type="presOf" srcId="{5C3FE0C9-0421-4149-805E-3678D3A33FE8}" destId="{F1F6E72E-27B5-4D6C-9B24-FE728913B222}" srcOrd="0" destOrd="0" presId="urn:microsoft.com/office/officeart/2005/8/layout/orgChart1"/>
    <dgm:cxn modelId="{9E340F9F-5BB5-4B70-AA96-25BD6AA5B115}" type="presOf" srcId="{34E7328F-25CD-49E9-8084-7B2F5A46E6F0}" destId="{53693D57-CF81-4810-919E-0CF5B0803353}" srcOrd="0" destOrd="0" presId="urn:microsoft.com/office/officeart/2005/8/layout/orgChart1"/>
    <dgm:cxn modelId="{A524B186-7730-42F2-9CB5-A77AAD6E53DA}" type="presOf" srcId="{7EC64AD6-E657-46F7-917A-B7E4412C2961}" destId="{A7B1861E-962F-40A7-9FB0-A891B9E53A44}" srcOrd="0" destOrd="0" presId="urn:microsoft.com/office/officeart/2005/8/layout/orgChart1"/>
    <dgm:cxn modelId="{A28F4866-0AFE-4F5B-9B7E-C8E3A4C0EC47}" srcId="{9AC37571-1AB5-4893-A040-9EDD6BEB92C3}" destId="{91E162B7-5A8E-420B-BAB5-25543EC6F98D}" srcOrd="0" destOrd="0" parTransId="{34E7328F-25CD-49E9-8084-7B2F5A46E6F0}" sibTransId="{325076C7-9695-4A5D-9AC8-61F7EC0A373D}"/>
    <dgm:cxn modelId="{E01D14AC-9695-4F05-AFFF-EB0991E0F9F8}" type="presOf" srcId="{645D9416-5933-45E2-86DB-53683DC0E887}" destId="{67C0EAF5-28C9-4C4D-B97B-AA5592204CE9}" srcOrd="0" destOrd="0" presId="urn:microsoft.com/office/officeart/2005/8/layout/orgChart1"/>
    <dgm:cxn modelId="{6BB0EAA9-DAB3-4173-92D4-E9F1484ED73C}" type="presOf" srcId="{C3A739DB-228C-458C-A61B-FE9C76ABCEAE}" destId="{AF3DFD89-35A1-4AA2-B8ED-E602881578E9}" srcOrd="0" destOrd="0" presId="urn:microsoft.com/office/officeart/2005/8/layout/orgChart1"/>
    <dgm:cxn modelId="{A19C1785-A956-4709-9D43-504534742961}" type="presParOf" srcId="{B482C729-8F4C-4B53-8F04-042FA041095C}" destId="{1F49E89D-7C39-4184-AC6A-AD1233D63F88}" srcOrd="0" destOrd="0" presId="urn:microsoft.com/office/officeart/2005/8/layout/orgChart1"/>
    <dgm:cxn modelId="{207CC626-239D-490E-A2B2-47F06F09A1E8}" type="presParOf" srcId="{1F49E89D-7C39-4184-AC6A-AD1233D63F88}" destId="{2D345844-BC1E-45BC-9BFB-246D3EFFC945}" srcOrd="0" destOrd="0" presId="urn:microsoft.com/office/officeart/2005/8/layout/orgChart1"/>
    <dgm:cxn modelId="{CDDDEECF-E080-4087-931E-596C7FF16F54}" type="presParOf" srcId="{2D345844-BC1E-45BC-9BFB-246D3EFFC945}" destId="{450CB0A7-BA7E-44F4-8421-BC3F52CF3D40}" srcOrd="0" destOrd="0" presId="urn:microsoft.com/office/officeart/2005/8/layout/orgChart1"/>
    <dgm:cxn modelId="{DE73728C-2864-4C7C-AEEA-80BFF01A147F}" type="presParOf" srcId="{2D345844-BC1E-45BC-9BFB-246D3EFFC945}" destId="{568692E6-E9F0-42A5-A975-687F469961AC}" srcOrd="1" destOrd="0" presId="urn:microsoft.com/office/officeart/2005/8/layout/orgChart1"/>
    <dgm:cxn modelId="{C18F7BE4-DD44-4969-BD19-D6997F3A2E1C}" type="presParOf" srcId="{1F49E89D-7C39-4184-AC6A-AD1233D63F88}" destId="{9FC75309-0E15-4ADC-9B38-CDF3D1D0F5BD}" srcOrd="1" destOrd="0" presId="urn:microsoft.com/office/officeart/2005/8/layout/orgChart1"/>
    <dgm:cxn modelId="{D42D8A52-B683-4462-8CD8-57E34D1B1A61}" type="presParOf" srcId="{9FC75309-0E15-4ADC-9B38-CDF3D1D0F5BD}" destId="{B26EEA3D-5B5F-4690-8AC3-3E07412451E9}" srcOrd="0" destOrd="0" presId="urn:microsoft.com/office/officeart/2005/8/layout/orgChart1"/>
    <dgm:cxn modelId="{A3554238-3529-4EB6-8781-F24EC26BA7B7}" type="presParOf" srcId="{9FC75309-0E15-4ADC-9B38-CDF3D1D0F5BD}" destId="{D529DF37-5069-4E50-8D90-FF65CB027594}" srcOrd="1" destOrd="0" presId="urn:microsoft.com/office/officeart/2005/8/layout/orgChart1"/>
    <dgm:cxn modelId="{F002B468-DBF7-4DC2-82BA-30704F32C5E5}" type="presParOf" srcId="{D529DF37-5069-4E50-8D90-FF65CB027594}" destId="{6C1CD065-1DC4-4829-BDAB-5E97BD6B1725}" srcOrd="0" destOrd="0" presId="urn:microsoft.com/office/officeart/2005/8/layout/orgChart1"/>
    <dgm:cxn modelId="{8927DFB8-7731-4DFD-A846-6B9BBAA58DB0}" type="presParOf" srcId="{6C1CD065-1DC4-4829-BDAB-5E97BD6B1725}" destId="{01200619-B780-4A48-BCCD-5BD279FD90AB}" srcOrd="0" destOrd="0" presId="urn:microsoft.com/office/officeart/2005/8/layout/orgChart1"/>
    <dgm:cxn modelId="{CEFA3161-0CFF-4181-A8F3-DD82003EF63F}" type="presParOf" srcId="{6C1CD065-1DC4-4829-BDAB-5E97BD6B1725}" destId="{FDCD460C-CD74-4DDD-B647-6573A22128C0}" srcOrd="1" destOrd="0" presId="urn:microsoft.com/office/officeart/2005/8/layout/orgChart1"/>
    <dgm:cxn modelId="{E7CE3626-89F4-4E17-917D-642CB9DE2E03}" type="presParOf" srcId="{D529DF37-5069-4E50-8D90-FF65CB027594}" destId="{391EC879-D4D5-4FA3-91E1-2DB0B96813A8}" srcOrd="1" destOrd="0" presId="urn:microsoft.com/office/officeart/2005/8/layout/orgChart1"/>
    <dgm:cxn modelId="{D5542287-7B4B-446A-8783-F66A21482D17}" type="presParOf" srcId="{391EC879-D4D5-4FA3-91E1-2DB0B96813A8}" destId="{53693D57-CF81-4810-919E-0CF5B0803353}" srcOrd="0" destOrd="0" presId="urn:microsoft.com/office/officeart/2005/8/layout/orgChart1"/>
    <dgm:cxn modelId="{85F3DE96-D187-4ADD-AE6D-FCD1AEB678A0}" type="presParOf" srcId="{391EC879-D4D5-4FA3-91E1-2DB0B96813A8}" destId="{281BC77E-5420-4E09-9CC4-D600C676F789}" srcOrd="1" destOrd="0" presId="urn:microsoft.com/office/officeart/2005/8/layout/orgChart1"/>
    <dgm:cxn modelId="{3CCA81AE-52EE-4FC0-961A-C8021FC17663}" type="presParOf" srcId="{281BC77E-5420-4E09-9CC4-D600C676F789}" destId="{475FFA73-DC97-4D01-A10C-8582D00469F3}" srcOrd="0" destOrd="0" presId="urn:microsoft.com/office/officeart/2005/8/layout/orgChart1"/>
    <dgm:cxn modelId="{7635D8A7-28FB-4170-9CA6-ABA5496E4FEB}" type="presParOf" srcId="{475FFA73-DC97-4D01-A10C-8582D00469F3}" destId="{8AA2650E-4A6F-4984-9C6E-DDB627A91637}" srcOrd="0" destOrd="0" presId="urn:microsoft.com/office/officeart/2005/8/layout/orgChart1"/>
    <dgm:cxn modelId="{FFAC6D67-C0E8-46F3-9D97-9072E595E063}" type="presParOf" srcId="{475FFA73-DC97-4D01-A10C-8582D00469F3}" destId="{862C60CE-E04B-4267-81B1-F7D5FC9A23CF}" srcOrd="1" destOrd="0" presId="urn:microsoft.com/office/officeart/2005/8/layout/orgChart1"/>
    <dgm:cxn modelId="{7465F157-D042-43E7-AD12-4A4107718B90}" type="presParOf" srcId="{281BC77E-5420-4E09-9CC4-D600C676F789}" destId="{547DEFA8-AD34-43A7-8E14-F5E57472F43C}" srcOrd="1" destOrd="0" presId="urn:microsoft.com/office/officeart/2005/8/layout/orgChart1"/>
    <dgm:cxn modelId="{4EF45186-557B-4B0D-A481-F42E561A455B}" type="presParOf" srcId="{281BC77E-5420-4E09-9CC4-D600C676F789}" destId="{743822B4-A6C2-4C4B-8A96-58E68AA40701}" srcOrd="2" destOrd="0" presId="urn:microsoft.com/office/officeart/2005/8/layout/orgChart1"/>
    <dgm:cxn modelId="{62B700F1-BFE3-4F1C-8F57-991947A8E76D}" type="presParOf" srcId="{391EC879-D4D5-4FA3-91E1-2DB0B96813A8}" destId="{67C0EAF5-28C9-4C4D-B97B-AA5592204CE9}" srcOrd="2" destOrd="0" presId="urn:microsoft.com/office/officeart/2005/8/layout/orgChart1"/>
    <dgm:cxn modelId="{92ED947C-5CDA-4BFF-806D-846E775FCA5C}" type="presParOf" srcId="{391EC879-D4D5-4FA3-91E1-2DB0B96813A8}" destId="{916B32C8-6D36-4332-AD7E-EE20019DCFC0}" srcOrd="3" destOrd="0" presId="urn:microsoft.com/office/officeart/2005/8/layout/orgChart1"/>
    <dgm:cxn modelId="{6EEC54F2-735A-4D3E-85DC-B827D26F3E0F}" type="presParOf" srcId="{916B32C8-6D36-4332-AD7E-EE20019DCFC0}" destId="{8B1AB0CD-33DD-4882-A8E5-CA337F5C1FDF}" srcOrd="0" destOrd="0" presId="urn:microsoft.com/office/officeart/2005/8/layout/orgChart1"/>
    <dgm:cxn modelId="{0235DA9B-C071-46D2-8C6A-47E138863D29}" type="presParOf" srcId="{8B1AB0CD-33DD-4882-A8E5-CA337F5C1FDF}" destId="{A7B1861E-962F-40A7-9FB0-A891B9E53A44}" srcOrd="0" destOrd="0" presId="urn:microsoft.com/office/officeart/2005/8/layout/orgChart1"/>
    <dgm:cxn modelId="{1C04741C-5939-49DE-866D-DBAE95104892}" type="presParOf" srcId="{8B1AB0CD-33DD-4882-A8E5-CA337F5C1FDF}" destId="{196AE91A-E98F-4EC2-97CF-161FA81F3E44}" srcOrd="1" destOrd="0" presId="urn:microsoft.com/office/officeart/2005/8/layout/orgChart1"/>
    <dgm:cxn modelId="{7C31B722-83FE-41BA-9CAC-7D8F344DFE1E}" type="presParOf" srcId="{916B32C8-6D36-4332-AD7E-EE20019DCFC0}" destId="{2F5BF01E-6585-4C4E-BC5C-1DFDB979B3FB}" srcOrd="1" destOrd="0" presId="urn:microsoft.com/office/officeart/2005/8/layout/orgChart1"/>
    <dgm:cxn modelId="{702FCF87-6B9B-42CF-A836-4E7A932ED07C}" type="presParOf" srcId="{916B32C8-6D36-4332-AD7E-EE20019DCFC0}" destId="{7285E0D6-FFD8-491D-A021-D53039BA4A24}" srcOrd="2" destOrd="0" presId="urn:microsoft.com/office/officeart/2005/8/layout/orgChart1"/>
    <dgm:cxn modelId="{63702584-6839-4C25-BD9C-B894506E3B29}" type="presParOf" srcId="{D529DF37-5069-4E50-8D90-FF65CB027594}" destId="{2A138030-CA78-4258-93C9-D49914D17D5B}" srcOrd="2" destOrd="0" presId="urn:microsoft.com/office/officeart/2005/8/layout/orgChart1"/>
    <dgm:cxn modelId="{799EF4EB-9113-4F92-8D98-B54A59A9278A}" type="presParOf" srcId="{9FC75309-0E15-4ADC-9B38-CDF3D1D0F5BD}" destId="{959776E7-0400-496C-A3F7-769374941A1D}" srcOrd="2" destOrd="0" presId="urn:microsoft.com/office/officeart/2005/8/layout/orgChart1"/>
    <dgm:cxn modelId="{CC3CEF96-3252-4BF6-8D9A-22D33E6C9076}" type="presParOf" srcId="{9FC75309-0E15-4ADC-9B38-CDF3D1D0F5BD}" destId="{36F8BEE2-A941-4EBA-96BF-1C079CCB4647}" srcOrd="3" destOrd="0" presId="urn:microsoft.com/office/officeart/2005/8/layout/orgChart1"/>
    <dgm:cxn modelId="{73DC9A41-13A8-4EB8-BB62-72D7DB5A3B93}" type="presParOf" srcId="{36F8BEE2-A941-4EBA-96BF-1C079CCB4647}" destId="{1763FF7B-7E23-47B2-A5C1-73AA7C55096B}" srcOrd="0" destOrd="0" presId="urn:microsoft.com/office/officeart/2005/8/layout/orgChart1"/>
    <dgm:cxn modelId="{38270A27-5E6D-4119-A404-991D2DD78BA3}" type="presParOf" srcId="{1763FF7B-7E23-47B2-A5C1-73AA7C55096B}" destId="{BC489B91-3F12-4622-B135-4B336CBF4A86}" srcOrd="0" destOrd="0" presId="urn:microsoft.com/office/officeart/2005/8/layout/orgChart1"/>
    <dgm:cxn modelId="{8B080E09-C91F-49A4-A764-C423D73F559F}" type="presParOf" srcId="{1763FF7B-7E23-47B2-A5C1-73AA7C55096B}" destId="{53D2D97C-A1F8-46B7-BF93-D9F8482C8301}" srcOrd="1" destOrd="0" presId="urn:microsoft.com/office/officeart/2005/8/layout/orgChart1"/>
    <dgm:cxn modelId="{B81267F6-DD00-4046-88F1-8E42425F4510}" type="presParOf" srcId="{36F8BEE2-A941-4EBA-96BF-1C079CCB4647}" destId="{156657FD-7E0D-4601-A0FD-E2F3F08CAB4F}" srcOrd="1" destOrd="0" presId="urn:microsoft.com/office/officeart/2005/8/layout/orgChart1"/>
    <dgm:cxn modelId="{8460265A-7BD3-4616-BB63-AD95908CB2FD}" type="presParOf" srcId="{156657FD-7E0D-4601-A0FD-E2F3F08CAB4F}" destId="{2E858703-1390-4B27-B0CA-457B5BF39B75}" srcOrd="0" destOrd="0" presId="urn:microsoft.com/office/officeart/2005/8/layout/orgChart1"/>
    <dgm:cxn modelId="{BC9BDF2C-7E49-447D-B378-5CEFEAD83CDA}" type="presParOf" srcId="{156657FD-7E0D-4601-A0FD-E2F3F08CAB4F}" destId="{E68298DC-C2AB-401D-84A3-F581DCB69487}" srcOrd="1" destOrd="0" presId="urn:microsoft.com/office/officeart/2005/8/layout/orgChart1"/>
    <dgm:cxn modelId="{A2C64FAA-C8B4-44EA-A871-47979D466C12}" type="presParOf" srcId="{E68298DC-C2AB-401D-84A3-F581DCB69487}" destId="{295C04E0-716D-4035-8233-74477D259C03}" srcOrd="0" destOrd="0" presId="urn:microsoft.com/office/officeart/2005/8/layout/orgChart1"/>
    <dgm:cxn modelId="{CEC40BFF-0F60-42CB-9AEB-D8D252BFE443}" type="presParOf" srcId="{295C04E0-716D-4035-8233-74477D259C03}" destId="{76301C64-A5CF-4838-9E0E-11B2E9E5F3E5}" srcOrd="0" destOrd="0" presId="urn:microsoft.com/office/officeart/2005/8/layout/orgChart1"/>
    <dgm:cxn modelId="{6EC0722B-C6A8-4631-8F2B-E115C349B309}" type="presParOf" srcId="{295C04E0-716D-4035-8233-74477D259C03}" destId="{F85D890B-A9AD-42F6-BEAB-EC9E5CAA347A}" srcOrd="1" destOrd="0" presId="urn:microsoft.com/office/officeart/2005/8/layout/orgChart1"/>
    <dgm:cxn modelId="{5EEAC1FC-3D1D-442F-B3ED-E43AFC90715A}" type="presParOf" srcId="{E68298DC-C2AB-401D-84A3-F581DCB69487}" destId="{F3688D5B-CB30-481A-992B-4E1ED1C30BE5}" srcOrd="1" destOrd="0" presId="urn:microsoft.com/office/officeart/2005/8/layout/orgChart1"/>
    <dgm:cxn modelId="{7B9D47F6-C4F4-42C3-94A6-7229507943EC}" type="presParOf" srcId="{E68298DC-C2AB-401D-84A3-F581DCB69487}" destId="{F7908A49-1AED-47B7-B192-1F39B576ED62}" srcOrd="2" destOrd="0" presId="urn:microsoft.com/office/officeart/2005/8/layout/orgChart1"/>
    <dgm:cxn modelId="{3905B7B5-DF91-4C37-BE5D-01CCB2BCCEA4}" type="presParOf" srcId="{156657FD-7E0D-4601-A0FD-E2F3F08CAB4F}" destId="{78D19BD3-9CCC-4F99-B9D9-2B7F87B1C973}" srcOrd="2" destOrd="0" presId="urn:microsoft.com/office/officeart/2005/8/layout/orgChart1"/>
    <dgm:cxn modelId="{76B3024D-DEED-4D9E-804D-B7C22D35B8B4}" type="presParOf" srcId="{156657FD-7E0D-4601-A0FD-E2F3F08CAB4F}" destId="{B104BA2C-019D-4112-A921-CFF463168DBE}" srcOrd="3" destOrd="0" presId="urn:microsoft.com/office/officeart/2005/8/layout/orgChart1"/>
    <dgm:cxn modelId="{1F4E5B92-E376-49FF-BA3B-8A487E27A84E}" type="presParOf" srcId="{B104BA2C-019D-4112-A921-CFF463168DBE}" destId="{314604CE-ACD1-499A-ACEA-577E640CCA1F}" srcOrd="0" destOrd="0" presId="urn:microsoft.com/office/officeart/2005/8/layout/orgChart1"/>
    <dgm:cxn modelId="{3A9283D2-FF05-4025-B846-382D5A1809CD}" type="presParOf" srcId="{314604CE-ACD1-499A-ACEA-577E640CCA1F}" destId="{5474F13F-6220-425D-BCBB-835B769E83FB}" srcOrd="0" destOrd="0" presId="urn:microsoft.com/office/officeart/2005/8/layout/orgChart1"/>
    <dgm:cxn modelId="{03F10D8D-606F-43E7-B403-1E282E9324FB}" type="presParOf" srcId="{314604CE-ACD1-499A-ACEA-577E640CCA1F}" destId="{27EE1459-9FB6-453D-A165-972A9AFD8ABB}" srcOrd="1" destOrd="0" presId="urn:microsoft.com/office/officeart/2005/8/layout/orgChart1"/>
    <dgm:cxn modelId="{5B0D0CEB-DA75-4627-9777-5ED307FD5BFD}" type="presParOf" srcId="{B104BA2C-019D-4112-A921-CFF463168DBE}" destId="{BD51DFCF-D598-4FCE-9D5E-CE4D8CF17631}" srcOrd="1" destOrd="0" presId="urn:microsoft.com/office/officeart/2005/8/layout/orgChart1"/>
    <dgm:cxn modelId="{D96CE8FF-B43D-4974-9C2A-B66AFE4D34D9}" type="presParOf" srcId="{B104BA2C-019D-4112-A921-CFF463168DBE}" destId="{3CBE9C07-7988-4E97-A0E0-CB4979504F11}" srcOrd="2" destOrd="0" presId="urn:microsoft.com/office/officeart/2005/8/layout/orgChart1"/>
    <dgm:cxn modelId="{35434BFE-6C16-4FB3-A7B4-5E5A5FD105D4}" type="presParOf" srcId="{36F8BEE2-A941-4EBA-96BF-1C079CCB4647}" destId="{571494F6-13BF-4AFE-8D19-FE15E3244E95}" srcOrd="2" destOrd="0" presId="urn:microsoft.com/office/officeart/2005/8/layout/orgChart1"/>
    <dgm:cxn modelId="{482DF467-C68E-4FFD-8E63-982B71B3AD6D}" type="presParOf" srcId="{9FC75309-0E15-4ADC-9B38-CDF3D1D0F5BD}" destId="{42F1E943-FAF0-4022-A98C-3ABA9C20BFC9}" srcOrd="4" destOrd="0" presId="urn:microsoft.com/office/officeart/2005/8/layout/orgChart1"/>
    <dgm:cxn modelId="{9FDF7A4E-BD97-426E-B517-15891939BFB7}" type="presParOf" srcId="{9FC75309-0E15-4ADC-9B38-CDF3D1D0F5BD}" destId="{C466E387-DA38-4179-A6EC-A3FC41E70DD4}" srcOrd="5" destOrd="0" presId="urn:microsoft.com/office/officeart/2005/8/layout/orgChart1"/>
    <dgm:cxn modelId="{B5E7A2DD-71F1-4BF4-9C41-54E051B32B04}" type="presParOf" srcId="{C466E387-DA38-4179-A6EC-A3FC41E70DD4}" destId="{117BA64E-8E5D-4FFF-927E-5BA6B2185B9E}" srcOrd="0" destOrd="0" presId="urn:microsoft.com/office/officeart/2005/8/layout/orgChart1"/>
    <dgm:cxn modelId="{9C6EAEC7-3424-4EFE-AE75-F43FE44C105E}" type="presParOf" srcId="{117BA64E-8E5D-4FFF-927E-5BA6B2185B9E}" destId="{06D039C4-B7C9-465D-AB02-A5DDE5759384}" srcOrd="0" destOrd="0" presId="urn:microsoft.com/office/officeart/2005/8/layout/orgChart1"/>
    <dgm:cxn modelId="{788F2D31-B6DB-4769-909F-9FF080D9BE7E}" type="presParOf" srcId="{117BA64E-8E5D-4FFF-927E-5BA6B2185B9E}" destId="{13323DD3-A0D1-4867-8919-A69D601B2C90}" srcOrd="1" destOrd="0" presId="urn:microsoft.com/office/officeart/2005/8/layout/orgChart1"/>
    <dgm:cxn modelId="{26E3FE24-2225-4B2C-8FFB-C3F1E3F60E45}" type="presParOf" srcId="{C466E387-DA38-4179-A6EC-A3FC41E70DD4}" destId="{E884522B-3045-45C2-B133-6077D5BB814F}" srcOrd="1" destOrd="0" presId="urn:microsoft.com/office/officeart/2005/8/layout/orgChart1"/>
    <dgm:cxn modelId="{DBDEAAA5-3133-4AFF-9758-53E4F1C7A898}" type="presParOf" srcId="{E884522B-3045-45C2-B133-6077D5BB814F}" destId="{F1F6E72E-27B5-4D6C-9B24-FE728913B222}" srcOrd="0" destOrd="0" presId="urn:microsoft.com/office/officeart/2005/8/layout/orgChart1"/>
    <dgm:cxn modelId="{42A1E64B-47D1-46F8-AE68-3AD65D8A3884}" type="presParOf" srcId="{E884522B-3045-45C2-B133-6077D5BB814F}" destId="{66922BB5-8400-4C70-B28F-7E76209D24AD}" srcOrd="1" destOrd="0" presId="urn:microsoft.com/office/officeart/2005/8/layout/orgChart1"/>
    <dgm:cxn modelId="{3AFB79FA-57D5-4CAA-B241-524118DEB62B}" type="presParOf" srcId="{66922BB5-8400-4C70-B28F-7E76209D24AD}" destId="{23D345DB-37D8-46F3-BE2A-646472BE02B7}" srcOrd="0" destOrd="0" presId="urn:microsoft.com/office/officeart/2005/8/layout/orgChart1"/>
    <dgm:cxn modelId="{EF232605-9670-443E-82BE-0C28AEE933C7}" type="presParOf" srcId="{23D345DB-37D8-46F3-BE2A-646472BE02B7}" destId="{CFFFF5DA-826E-4D02-9B6C-298A34D41E5E}" srcOrd="0" destOrd="0" presId="urn:microsoft.com/office/officeart/2005/8/layout/orgChart1"/>
    <dgm:cxn modelId="{DF448D74-4AB3-4B3C-95DE-41A64798E33C}" type="presParOf" srcId="{23D345DB-37D8-46F3-BE2A-646472BE02B7}" destId="{BD033F91-FD3B-4A83-99D1-9367662ECC65}" srcOrd="1" destOrd="0" presId="urn:microsoft.com/office/officeart/2005/8/layout/orgChart1"/>
    <dgm:cxn modelId="{F24DDA7E-6AE3-4660-B9D8-D08345206933}" type="presParOf" srcId="{66922BB5-8400-4C70-B28F-7E76209D24AD}" destId="{A5DA9A9D-C4DC-4A21-AEA8-8E3A2235F76C}" srcOrd="1" destOrd="0" presId="urn:microsoft.com/office/officeart/2005/8/layout/orgChart1"/>
    <dgm:cxn modelId="{0ED70D6C-41FA-4F8F-A93B-37E4022CA316}" type="presParOf" srcId="{66922BB5-8400-4C70-B28F-7E76209D24AD}" destId="{36722151-95D9-45A0-A788-19585DA9BFDA}" srcOrd="2" destOrd="0" presId="urn:microsoft.com/office/officeart/2005/8/layout/orgChart1"/>
    <dgm:cxn modelId="{6869CC82-DE92-4AC4-B7CC-1C5B4A17665F}" type="presParOf" srcId="{E884522B-3045-45C2-B133-6077D5BB814F}" destId="{DBA5223B-4838-4EB0-961F-B283768D5768}" srcOrd="2" destOrd="0" presId="urn:microsoft.com/office/officeart/2005/8/layout/orgChart1"/>
    <dgm:cxn modelId="{061E66CF-F12F-4336-B2B3-CDCA71503C4A}" type="presParOf" srcId="{E884522B-3045-45C2-B133-6077D5BB814F}" destId="{F5D54E54-BD36-4D48-A7A6-03CBB60D402E}" srcOrd="3" destOrd="0" presId="urn:microsoft.com/office/officeart/2005/8/layout/orgChart1"/>
    <dgm:cxn modelId="{8FCCF73D-D70A-4A82-A0C9-107A10DCC283}" type="presParOf" srcId="{F5D54E54-BD36-4D48-A7A6-03CBB60D402E}" destId="{82068895-F7C7-408C-868C-6BD133C3FA11}" srcOrd="0" destOrd="0" presId="urn:microsoft.com/office/officeart/2005/8/layout/orgChart1"/>
    <dgm:cxn modelId="{2740D04B-B9D8-414B-998D-28A226BC1D1A}" type="presParOf" srcId="{82068895-F7C7-408C-868C-6BD133C3FA11}" destId="{AF3DFD89-35A1-4AA2-B8ED-E602881578E9}" srcOrd="0" destOrd="0" presId="urn:microsoft.com/office/officeart/2005/8/layout/orgChart1"/>
    <dgm:cxn modelId="{7CA34A3B-8C0F-40E3-A59C-2536CDB38065}" type="presParOf" srcId="{82068895-F7C7-408C-868C-6BD133C3FA11}" destId="{2849EF1E-8584-4F17-8B4D-295B46ACB172}" srcOrd="1" destOrd="0" presId="urn:microsoft.com/office/officeart/2005/8/layout/orgChart1"/>
    <dgm:cxn modelId="{9D6692CE-24D4-40E8-9BB2-32E68A5A8ACC}" type="presParOf" srcId="{F5D54E54-BD36-4D48-A7A6-03CBB60D402E}" destId="{B297B03D-230A-4970-85E9-7D8DBAEEAF55}" srcOrd="1" destOrd="0" presId="urn:microsoft.com/office/officeart/2005/8/layout/orgChart1"/>
    <dgm:cxn modelId="{0E43510E-3244-4493-A443-32F595782344}" type="presParOf" srcId="{F5D54E54-BD36-4D48-A7A6-03CBB60D402E}" destId="{83D4CD13-1D56-47EE-9889-A77E97234B65}" srcOrd="2" destOrd="0" presId="urn:microsoft.com/office/officeart/2005/8/layout/orgChart1"/>
    <dgm:cxn modelId="{47E6C6D2-9AEF-4C9C-AD9A-52399FEFC5D2}" type="presParOf" srcId="{C466E387-DA38-4179-A6EC-A3FC41E70DD4}" destId="{C208C0AD-9755-4B3A-BC9C-8A8094E6DB75}" srcOrd="2" destOrd="0" presId="urn:microsoft.com/office/officeart/2005/8/layout/orgChart1"/>
    <dgm:cxn modelId="{C3AA73DD-AE4B-4DB1-940D-DB92940B793A}" type="presParOf" srcId="{1F49E89D-7C39-4184-AC6A-AD1233D63F88}" destId="{968FEFDF-A1F6-4503-B3B5-28613FDEAD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505558-7E27-4EBD-99F2-0DE13E98F98A}"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B50BE9E5-9A85-4B9B-B3AC-37C5170AF2C0}">
      <dgm:prSet custT="1"/>
      <dgm:spPr/>
      <dgm:t>
        <a:bodyPr/>
        <a:lstStyle/>
        <a:p>
          <a:r>
            <a:rPr lang="id-ID" sz="1600" b="1" dirty="0" smtClean="0"/>
            <a:t>Pancasila Filsafat Dasar Negara &amp; Ideologi Bangsa Negara</a:t>
          </a:r>
          <a:endParaRPr lang="id-ID" sz="1600" b="1" dirty="0"/>
        </a:p>
      </dgm:t>
    </dgm:pt>
    <dgm:pt modelId="{3CFB9233-B3D2-41B0-9B9C-DC57675EF270}" type="parTrans" cxnId="{609DFC92-CA34-447B-8BF7-80ECC55C9FBA}">
      <dgm:prSet/>
      <dgm:spPr/>
      <dgm:t>
        <a:bodyPr/>
        <a:lstStyle/>
        <a:p>
          <a:endParaRPr lang="id-ID"/>
        </a:p>
      </dgm:t>
    </dgm:pt>
    <dgm:pt modelId="{04236D27-0B33-483B-A815-F172B0012397}" type="sibTrans" cxnId="{609DFC92-CA34-447B-8BF7-80ECC55C9FBA}">
      <dgm:prSet/>
      <dgm:spPr/>
      <dgm:t>
        <a:bodyPr/>
        <a:lstStyle/>
        <a:p>
          <a:endParaRPr lang="id-ID"/>
        </a:p>
      </dgm:t>
    </dgm:pt>
    <dgm:pt modelId="{9A19BFD3-CFE9-406B-BC2D-4E2FBD2192DE}">
      <dgm:prSet custT="1"/>
      <dgm:spPr/>
      <dgm:t>
        <a:bodyPr/>
        <a:lstStyle/>
        <a:p>
          <a:r>
            <a:rPr lang="id-ID" sz="1600" b="1" dirty="0" smtClean="0"/>
            <a:t>Pancasila Filsafat Dasar Negara</a:t>
          </a:r>
          <a:endParaRPr lang="id-ID" sz="1600" b="1" dirty="0"/>
        </a:p>
      </dgm:t>
    </dgm:pt>
    <dgm:pt modelId="{CB1F8527-1242-405B-9C68-FC0E83A47BC9}" type="parTrans" cxnId="{397CBFD0-EBC7-43BB-99ED-EB318D955A52}">
      <dgm:prSet/>
      <dgm:spPr/>
      <dgm:t>
        <a:bodyPr/>
        <a:lstStyle/>
        <a:p>
          <a:endParaRPr lang="id-ID"/>
        </a:p>
      </dgm:t>
    </dgm:pt>
    <dgm:pt modelId="{DF45C306-3DB6-475B-BF2F-360598619D9F}" type="sibTrans" cxnId="{397CBFD0-EBC7-43BB-99ED-EB318D955A52}">
      <dgm:prSet/>
      <dgm:spPr/>
      <dgm:t>
        <a:bodyPr/>
        <a:lstStyle/>
        <a:p>
          <a:endParaRPr lang="id-ID"/>
        </a:p>
      </dgm:t>
    </dgm:pt>
    <dgm:pt modelId="{07B5EE90-0E5D-4B30-AFEF-8666279FEBEA}">
      <dgm:prSet custT="1"/>
      <dgm:spPr/>
      <dgm:t>
        <a:bodyPr/>
        <a:lstStyle/>
        <a:p>
          <a:r>
            <a:rPr lang="id-ID" sz="1600" b="1" dirty="0" smtClean="0"/>
            <a:t>Pancasila Ideologi Bangsa &amp; Negara</a:t>
          </a:r>
          <a:endParaRPr lang="id-ID" sz="1600" b="1" dirty="0"/>
        </a:p>
      </dgm:t>
    </dgm:pt>
    <dgm:pt modelId="{9AA0912B-C8FE-4FE8-9277-FD1463BF5180}" type="parTrans" cxnId="{01164889-4812-4328-8440-75E7B2271877}">
      <dgm:prSet/>
      <dgm:spPr/>
      <dgm:t>
        <a:bodyPr/>
        <a:lstStyle/>
        <a:p>
          <a:endParaRPr lang="id-ID"/>
        </a:p>
      </dgm:t>
    </dgm:pt>
    <dgm:pt modelId="{ACFE7F69-B10D-4B0F-B35F-12DA5D8299A1}" type="sibTrans" cxnId="{01164889-4812-4328-8440-75E7B2271877}">
      <dgm:prSet/>
      <dgm:spPr/>
      <dgm:t>
        <a:bodyPr/>
        <a:lstStyle/>
        <a:p>
          <a:endParaRPr lang="id-ID"/>
        </a:p>
      </dgm:t>
    </dgm:pt>
    <dgm:pt modelId="{080CEFBE-1C40-46BC-8B86-0C4C6FBF3D99}">
      <dgm:prSet custT="1"/>
      <dgm:spPr/>
      <dgm:t>
        <a:bodyPr/>
        <a:lstStyle/>
        <a:p>
          <a:r>
            <a:rPr lang="id-ID" sz="1600" dirty="0" smtClean="0"/>
            <a:t>Pancasila Ideologi Bangsa</a:t>
          </a:r>
          <a:endParaRPr lang="id-ID" sz="1600" dirty="0"/>
        </a:p>
      </dgm:t>
    </dgm:pt>
    <dgm:pt modelId="{DC0B96C9-9651-44C3-8A2B-CB0EC75D2F97}" type="parTrans" cxnId="{574C6CC9-3B97-461D-BEAC-3393DBD9F54F}">
      <dgm:prSet/>
      <dgm:spPr/>
      <dgm:t>
        <a:bodyPr/>
        <a:lstStyle/>
        <a:p>
          <a:endParaRPr lang="id-ID"/>
        </a:p>
      </dgm:t>
    </dgm:pt>
    <dgm:pt modelId="{FE59417E-A683-4A12-AD80-E806DA109C07}" type="sibTrans" cxnId="{574C6CC9-3B97-461D-BEAC-3393DBD9F54F}">
      <dgm:prSet/>
      <dgm:spPr/>
      <dgm:t>
        <a:bodyPr/>
        <a:lstStyle/>
        <a:p>
          <a:endParaRPr lang="id-ID"/>
        </a:p>
      </dgm:t>
    </dgm:pt>
    <dgm:pt modelId="{163F0E8B-F3D3-4EC7-854E-4A162397BC21}">
      <dgm:prSet custT="1"/>
      <dgm:spPr/>
      <dgm:t>
        <a:bodyPr/>
        <a:lstStyle/>
        <a:p>
          <a:r>
            <a:rPr lang="id-ID" sz="1600" dirty="0" smtClean="0"/>
            <a:t>Pancasila Ideologi Negara</a:t>
          </a:r>
          <a:endParaRPr lang="id-ID" sz="1600" dirty="0"/>
        </a:p>
      </dgm:t>
    </dgm:pt>
    <dgm:pt modelId="{94790521-3FC0-4F7D-A807-72B927C47486}" type="parTrans" cxnId="{CC14F902-75D3-447E-B300-B513C3C8250D}">
      <dgm:prSet/>
      <dgm:spPr/>
      <dgm:t>
        <a:bodyPr/>
        <a:lstStyle/>
        <a:p>
          <a:endParaRPr lang="id-ID"/>
        </a:p>
      </dgm:t>
    </dgm:pt>
    <dgm:pt modelId="{6A22D1B1-793E-4450-AF14-17A5EE8E042F}" type="sibTrans" cxnId="{CC14F902-75D3-447E-B300-B513C3C8250D}">
      <dgm:prSet/>
      <dgm:spPr/>
      <dgm:t>
        <a:bodyPr/>
        <a:lstStyle/>
        <a:p>
          <a:endParaRPr lang="id-ID"/>
        </a:p>
      </dgm:t>
    </dgm:pt>
    <dgm:pt modelId="{81DA5C4D-9DE0-4B62-B315-9C41A71EC15E}">
      <dgm:prSet custT="1"/>
      <dgm:spPr/>
      <dgm:t>
        <a:bodyPr/>
        <a:lstStyle/>
        <a:p>
          <a:r>
            <a:rPr lang="id-ID" sz="1600" b="1" dirty="0" smtClean="0"/>
            <a:t>Pancasila Pemersatu Bangsa</a:t>
          </a:r>
          <a:endParaRPr lang="id-ID" sz="1600" b="1" dirty="0"/>
        </a:p>
      </dgm:t>
    </dgm:pt>
    <dgm:pt modelId="{C80D7286-E683-44F4-B6F4-7301743B1E40}" type="parTrans" cxnId="{A22E7F30-FEC8-434E-A914-DDCE1F2399BF}">
      <dgm:prSet/>
      <dgm:spPr/>
      <dgm:t>
        <a:bodyPr/>
        <a:lstStyle/>
        <a:p>
          <a:endParaRPr lang="id-ID"/>
        </a:p>
      </dgm:t>
    </dgm:pt>
    <dgm:pt modelId="{6284476C-AE0B-45D9-B460-F7982000B745}" type="sibTrans" cxnId="{A22E7F30-FEC8-434E-A914-DDCE1F2399BF}">
      <dgm:prSet/>
      <dgm:spPr/>
      <dgm:t>
        <a:bodyPr/>
        <a:lstStyle/>
        <a:p>
          <a:endParaRPr lang="id-ID"/>
        </a:p>
      </dgm:t>
    </dgm:pt>
    <dgm:pt modelId="{99DACAE2-86BA-4EA0-8F3E-EF1D9DFD5176}">
      <dgm:prSet custT="1"/>
      <dgm:spPr/>
      <dgm:t>
        <a:bodyPr/>
        <a:lstStyle/>
        <a:p>
          <a:r>
            <a:rPr lang="id-ID" sz="1600" b="1" dirty="0" smtClean="0"/>
            <a:t>Pancasila Jati Diri Bangsa</a:t>
          </a:r>
          <a:endParaRPr lang="id-ID" sz="1600" b="1" dirty="0"/>
        </a:p>
      </dgm:t>
    </dgm:pt>
    <dgm:pt modelId="{F1459C28-C5D8-47F6-8C03-9CB6DE55419B}" type="parTrans" cxnId="{E1ABF2BB-03A9-4323-9E82-4F375DB44A80}">
      <dgm:prSet/>
      <dgm:spPr/>
      <dgm:t>
        <a:bodyPr/>
        <a:lstStyle/>
        <a:p>
          <a:endParaRPr lang="id-ID"/>
        </a:p>
      </dgm:t>
    </dgm:pt>
    <dgm:pt modelId="{240D2044-50C2-42E5-8C2B-CE2E3E7D80A3}" type="sibTrans" cxnId="{E1ABF2BB-03A9-4323-9E82-4F375DB44A80}">
      <dgm:prSet/>
      <dgm:spPr/>
      <dgm:t>
        <a:bodyPr/>
        <a:lstStyle/>
        <a:p>
          <a:endParaRPr lang="id-ID"/>
        </a:p>
      </dgm:t>
    </dgm:pt>
    <dgm:pt modelId="{5476920F-CDC9-4CB6-92C5-053A5DCBDAD4}">
      <dgm:prSet custT="1"/>
      <dgm:spPr/>
      <dgm:t>
        <a:bodyPr/>
        <a:lstStyle/>
        <a:p>
          <a:r>
            <a:rPr lang="id-ID" sz="1600" dirty="0" smtClean="0"/>
            <a:t>Pancasila pemersatu bangsa Indonesia</a:t>
          </a:r>
          <a:endParaRPr lang="id-ID" sz="1600" dirty="0"/>
        </a:p>
      </dgm:t>
    </dgm:pt>
    <dgm:pt modelId="{63A120B5-CAEA-4640-AACB-62ADB629795C}" type="parTrans" cxnId="{97FCD25F-B3D2-42B0-BAB7-D963D2AB95C6}">
      <dgm:prSet/>
      <dgm:spPr/>
      <dgm:t>
        <a:bodyPr/>
        <a:lstStyle/>
        <a:p>
          <a:endParaRPr lang="id-ID"/>
        </a:p>
      </dgm:t>
    </dgm:pt>
    <dgm:pt modelId="{5AE09DFD-5454-4743-ABF2-87B0B09D5E00}" type="sibTrans" cxnId="{97FCD25F-B3D2-42B0-BAB7-D963D2AB95C6}">
      <dgm:prSet/>
      <dgm:spPr/>
      <dgm:t>
        <a:bodyPr/>
        <a:lstStyle/>
        <a:p>
          <a:endParaRPr lang="id-ID"/>
        </a:p>
      </dgm:t>
    </dgm:pt>
    <dgm:pt modelId="{3A3953FD-8F07-4942-AC01-7AED906E35A2}">
      <dgm:prSet custT="1"/>
      <dgm:spPr/>
      <dgm:t>
        <a:bodyPr/>
        <a:lstStyle/>
        <a:p>
          <a:r>
            <a:rPr lang="id-ID" sz="1600" dirty="0" smtClean="0"/>
            <a:t>Pancasila jati diri bangsa Indonesia</a:t>
          </a:r>
          <a:endParaRPr lang="id-ID" sz="1600" dirty="0"/>
        </a:p>
      </dgm:t>
    </dgm:pt>
    <dgm:pt modelId="{CDB6A5C4-E0E4-4601-8418-10F7B4CA6113}" type="parTrans" cxnId="{861FA6CA-CF0F-4A54-97DE-6ED024E61A80}">
      <dgm:prSet/>
      <dgm:spPr/>
      <dgm:t>
        <a:bodyPr/>
        <a:lstStyle/>
        <a:p>
          <a:endParaRPr lang="id-ID"/>
        </a:p>
      </dgm:t>
    </dgm:pt>
    <dgm:pt modelId="{F210E14C-CA1A-4184-90F4-78610733684B}" type="sibTrans" cxnId="{861FA6CA-CF0F-4A54-97DE-6ED024E61A80}">
      <dgm:prSet/>
      <dgm:spPr/>
      <dgm:t>
        <a:bodyPr/>
        <a:lstStyle/>
        <a:p>
          <a:endParaRPr lang="id-ID"/>
        </a:p>
      </dgm:t>
    </dgm:pt>
    <dgm:pt modelId="{BA6AD03A-A4C4-49CA-8A55-5AEDFAED9EC0}" type="pres">
      <dgm:prSet presAssocID="{1B505558-7E27-4EBD-99F2-0DE13E98F98A}" presName="hierChild1" presStyleCnt="0">
        <dgm:presLayoutVars>
          <dgm:orgChart val="1"/>
          <dgm:chPref val="1"/>
          <dgm:dir/>
          <dgm:animOne val="branch"/>
          <dgm:animLvl val="lvl"/>
          <dgm:resizeHandles/>
        </dgm:presLayoutVars>
      </dgm:prSet>
      <dgm:spPr/>
      <dgm:t>
        <a:bodyPr/>
        <a:lstStyle/>
        <a:p>
          <a:endParaRPr lang="en-US"/>
        </a:p>
      </dgm:t>
    </dgm:pt>
    <dgm:pt modelId="{1F8B9C38-DB1E-4DA8-8082-27BA47CB1D19}" type="pres">
      <dgm:prSet presAssocID="{B50BE9E5-9A85-4B9B-B3AC-37C5170AF2C0}" presName="hierRoot1" presStyleCnt="0">
        <dgm:presLayoutVars>
          <dgm:hierBranch val="init"/>
        </dgm:presLayoutVars>
      </dgm:prSet>
      <dgm:spPr/>
    </dgm:pt>
    <dgm:pt modelId="{3EF18D08-7AEF-47BB-B1DE-A410B986E974}" type="pres">
      <dgm:prSet presAssocID="{B50BE9E5-9A85-4B9B-B3AC-37C5170AF2C0}" presName="rootComposite1" presStyleCnt="0"/>
      <dgm:spPr/>
    </dgm:pt>
    <dgm:pt modelId="{CC903EDC-EAE8-48C1-99A7-F0DFFEA22A0F}" type="pres">
      <dgm:prSet presAssocID="{B50BE9E5-9A85-4B9B-B3AC-37C5170AF2C0}" presName="rootText1" presStyleLbl="node0" presStyleIdx="0" presStyleCnt="1" custScaleX="228477">
        <dgm:presLayoutVars>
          <dgm:chPref val="3"/>
        </dgm:presLayoutVars>
      </dgm:prSet>
      <dgm:spPr/>
      <dgm:t>
        <a:bodyPr/>
        <a:lstStyle/>
        <a:p>
          <a:endParaRPr lang="id-ID"/>
        </a:p>
      </dgm:t>
    </dgm:pt>
    <dgm:pt modelId="{57CA75EB-1C8C-4085-94EC-EDCE8FC2D59E}" type="pres">
      <dgm:prSet presAssocID="{B50BE9E5-9A85-4B9B-B3AC-37C5170AF2C0}" presName="rootConnector1" presStyleLbl="node1" presStyleIdx="0" presStyleCnt="0"/>
      <dgm:spPr/>
      <dgm:t>
        <a:bodyPr/>
        <a:lstStyle/>
        <a:p>
          <a:endParaRPr lang="id-ID"/>
        </a:p>
      </dgm:t>
    </dgm:pt>
    <dgm:pt modelId="{FC6F4937-C12F-4D6D-87D4-2F64CFCC71F9}" type="pres">
      <dgm:prSet presAssocID="{B50BE9E5-9A85-4B9B-B3AC-37C5170AF2C0}" presName="hierChild2" presStyleCnt="0"/>
      <dgm:spPr/>
    </dgm:pt>
    <dgm:pt modelId="{B8A35966-6DDA-44D0-9BC9-AD82095739CA}" type="pres">
      <dgm:prSet presAssocID="{CB1F8527-1242-405B-9C68-FC0E83A47BC9}" presName="Name37" presStyleLbl="parChTrans1D2" presStyleIdx="0" presStyleCnt="4"/>
      <dgm:spPr/>
      <dgm:t>
        <a:bodyPr/>
        <a:lstStyle/>
        <a:p>
          <a:endParaRPr lang="id-ID"/>
        </a:p>
      </dgm:t>
    </dgm:pt>
    <dgm:pt modelId="{C6E3AF98-43CC-41A1-A21B-EF0301D36376}" type="pres">
      <dgm:prSet presAssocID="{9A19BFD3-CFE9-406B-BC2D-4E2FBD2192DE}" presName="hierRoot2" presStyleCnt="0">
        <dgm:presLayoutVars>
          <dgm:hierBranch val="init"/>
        </dgm:presLayoutVars>
      </dgm:prSet>
      <dgm:spPr/>
    </dgm:pt>
    <dgm:pt modelId="{EC884C31-AC87-47C3-B8E7-82419101E6A1}" type="pres">
      <dgm:prSet presAssocID="{9A19BFD3-CFE9-406B-BC2D-4E2FBD2192DE}" presName="rootComposite" presStyleCnt="0"/>
      <dgm:spPr/>
    </dgm:pt>
    <dgm:pt modelId="{17667963-8CA9-47FF-8C08-A4880A972C8C}" type="pres">
      <dgm:prSet presAssocID="{9A19BFD3-CFE9-406B-BC2D-4E2FBD2192DE}" presName="rootText" presStyleLbl="node2" presStyleIdx="0" presStyleCnt="4">
        <dgm:presLayoutVars>
          <dgm:chPref val="3"/>
        </dgm:presLayoutVars>
      </dgm:prSet>
      <dgm:spPr/>
      <dgm:t>
        <a:bodyPr/>
        <a:lstStyle/>
        <a:p>
          <a:endParaRPr lang="id-ID"/>
        </a:p>
      </dgm:t>
    </dgm:pt>
    <dgm:pt modelId="{FA87BC48-46C9-4F12-8E60-944EAE651A75}" type="pres">
      <dgm:prSet presAssocID="{9A19BFD3-CFE9-406B-BC2D-4E2FBD2192DE}" presName="rootConnector" presStyleLbl="node2" presStyleIdx="0" presStyleCnt="4"/>
      <dgm:spPr/>
      <dgm:t>
        <a:bodyPr/>
        <a:lstStyle/>
        <a:p>
          <a:endParaRPr lang="id-ID"/>
        </a:p>
      </dgm:t>
    </dgm:pt>
    <dgm:pt modelId="{F9E45F6F-DD19-445E-8015-C09918474B0B}" type="pres">
      <dgm:prSet presAssocID="{9A19BFD3-CFE9-406B-BC2D-4E2FBD2192DE}" presName="hierChild4" presStyleCnt="0"/>
      <dgm:spPr/>
    </dgm:pt>
    <dgm:pt modelId="{8ED32B12-398C-4FEC-B9D7-9FC601B9393D}" type="pres">
      <dgm:prSet presAssocID="{9A19BFD3-CFE9-406B-BC2D-4E2FBD2192DE}" presName="hierChild5" presStyleCnt="0"/>
      <dgm:spPr/>
    </dgm:pt>
    <dgm:pt modelId="{A177C54D-761F-44D6-9E7C-807D44948454}" type="pres">
      <dgm:prSet presAssocID="{9AA0912B-C8FE-4FE8-9277-FD1463BF5180}" presName="Name37" presStyleLbl="parChTrans1D2" presStyleIdx="1" presStyleCnt="4"/>
      <dgm:spPr/>
      <dgm:t>
        <a:bodyPr/>
        <a:lstStyle/>
        <a:p>
          <a:endParaRPr lang="id-ID"/>
        </a:p>
      </dgm:t>
    </dgm:pt>
    <dgm:pt modelId="{5FA0C4A4-F4BF-4586-B40A-BFFA1BF000E9}" type="pres">
      <dgm:prSet presAssocID="{07B5EE90-0E5D-4B30-AFEF-8666279FEBEA}" presName="hierRoot2" presStyleCnt="0">
        <dgm:presLayoutVars>
          <dgm:hierBranch val="init"/>
        </dgm:presLayoutVars>
      </dgm:prSet>
      <dgm:spPr/>
    </dgm:pt>
    <dgm:pt modelId="{167AA6FB-A5D2-4BF1-A0BD-B3BF8A0E6CDF}" type="pres">
      <dgm:prSet presAssocID="{07B5EE90-0E5D-4B30-AFEF-8666279FEBEA}" presName="rootComposite" presStyleCnt="0"/>
      <dgm:spPr/>
    </dgm:pt>
    <dgm:pt modelId="{C0FA6121-D71D-4642-9E10-4E58AF184236}" type="pres">
      <dgm:prSet presAssocID="{07B5EE90-0E5D-4B30-AFEF-8666279FEBEA}" presName="rootText" presStyleLbl="node2" presStyleIdx="1" presStyleCnt="4">
        <dgm:presLayoutVars>
          <dgm:chPref val="3"/>
        </dgm:presLayoutVars>
      </dgm:prSet>
      <dgm:spPr/>
      <dgm:t>
        <a:bodyPr/>
        <a:lstStyle/>
        <a:p>
          <a:endParaRPr lang="id-ID"/>
        </a:p>
      </dgm:t>
    </dgm:pt>
    <dgm:pt modelId="{869C2FD0-E4FA-425E-92BE-9BE299FECCDC}" type="pres">
      <dgm:prSet presAssocID="{07B5EE90-0E5D-4B30-AFEF-8666279FEBEA}" presName="rootConnector" presStyleLbl="node2" presStyleIdx="1" presStyleCnt="4"/>
      <dgm:spPr/>
      <dgm:t>
        <a:bodyPr/>
        <a:lstStyle/>
        <a:p>
          <a:endParaRPr lang="id-ID"/>
        </a:p>
      </dgm:t>
    </dgm:pt>
    <dgm:pt modelId="{C34938F4-1712-493D-89F2-645C656D1841}" type="pres">
      <dgm:prSet presAssocID="{07B5EE90-0E5D-4B30-AFEF-8666279FEBEA}" presName="hierChild4" presStyleCnt="0"/>
      <dgm:spPr/>
    </dgm:pt>
    <dgm:pt modelId="{5DDB308B-22F4-48B1-B788-3A48EF80F14E}" type="pres">
      <dgm:prSet presAssocID="{DC0B96C9-9651-44C3-8A2B-CB0EC75D2F97}" presName="Name37" presStyleLbl="parChTrans1D3" presStyleIdx="0" presStyleCnt="4"/>
      <dgm:spPr/>
      <dgm:t>
        <a:bodyPr/>
        <a:lstStyle/>
        <a:p>
          <a:endParaRPr lang="id-ID"/>
        </a:p>
      </dgm:t>
    </dgm:pt>
    <dgm:pt modelId="{016CD39E-782C-41A6-B04C-7D87EED1AD47}" type="pres">
      <dgm:prSet presAssocID="{080CEFBE-1C40-46BC-8B86-0C4C6FBF3D99}" presName="hierRoot2" presStyleCnt="0">
        <dgm:presLayoutVars>
          <dgm:hierBranch val="init"/>
        </dgm:presLayoutVars>
      </dgm:prSet>
      <dgm:spPr/>
    </dgm:pt>
    <dgm:pt modelId="{BF2EA6F5-C311-4BB1-8D6A-F7467B2475E4}" type="pres">
      <dgm:prSet presAssocID="{080CEFBE-1C40-46BC-8B86-0C4C6FBF3D99}" presName="rootComposite" presStyleCnt="0"/>
      <dgm:spPr/>
    </dgm:pt>
    <dgm:pt modelId="{0814A10A-3984-4B3D-B598-FD8C353BC8BF}" type="pres">
      <dgm:prSet presAssocID="{080CEFBE-1C40-46BC-8B86-0C4C6FBF3D99}" presName="rootText" presStyleLbl="node3" presStyleIdx="0" presStyleCnt="4">
        <dgm:presLayoutVars>
          <dgm:chPref val="3"/>
        </dgm:presLayoutVars>
      </dgm:prSet>
      <dgm:spPr/>
      <dgm:t>
        <a:bodyPr/>
        <a:lstStyle/>
        <a:p>
          <a:endParaRPr lang="id-ID"/>
        </a:p>
      </dgm:t>
    </dgm:pt>
    <dgm:pt modelId="{49160557-F412-49EB-97CF-E637807125E8}" type="pres">
      <dgm:prSet presAssocID="{080CEFBE-1C40-46BC-8B86-0C4C6FBF3D99}" presName="rootConnector" presStyleLbl="node3" presStyleIdx="0" presStyleCnt="4"/>
      <dgm:spPr/>
      <dgm:t>
        <a:bodyPr/>
        <a:lstStyle/>
        <a:p>
          <a:endParaRPr lang="id-ID"/>
        </a:p>
      </dgm:t>
    </dgm:pt>
    <dgm:pt modelId="{3B3468B1-F430-4312-8F5C-44E6800F9EDD}" type="pres">
      <dgm:prSet presAssocID="{080CEFBE-1C40-46BC-8B86-0C4C6FBF3D99}" presName="hierChild4" presStyleCnt="0"/>
      <dgm:spPr/>
    </dgm:pt>
    <dgm:pt modelId="{661B4365-72C9-457F-90CF-8B6171C87334}" type="pres">
      <dgm:prSet presAssocID="{080CEFBE-1C40-46BC-8B86-0C4C6FBF3D99}" presName="hierChild5" presStyleCnt="0"/>
      <dgm:spPr/>
    </dgm:pt>
    <dgm:pt modelId="{A33C3F06-B988-4F1B-9364-0922A3A0ADD4}" type="pres">
      <dgm:prSet presAssocID="{94790521-3FC0-4F7D-A807-72B927C47486}" presName="Name37" presStyleLbl="parChTrans1D3" presStyleIdx="1" presStyleCnt="4"/>
      <dgm:spPr/>
      <dgm:t>
        <a:bodyPr/>
        <a:lstStyle/>
        <a:p>
          <a:endParaRPr lang="id-ID"/>
        </a:p>
      </dgm:t>
    </dgm:pt>
    <dgm:pt modelId="{D65BEF58-861E-47D4-912A-BF55BB497E9D}" type="pres">
      <dgm:prSet presAssocID="{163F0E8B-F3D3-4EC7-854E-4A162397BC21}" presName="hierRoot2" presStyleCnt="0">
        <dgm:presLayoutVars>
          <dgm:hierBranch val="init"/>
        </dgm:presLayoutVars>
      </dgm:prSet>
      <dgm:spPr/>
    </dgm:pt>
    <dgm:pt modelId="{6DBA0A15-C875-4260-86D5-7A85ED9F9F1F}" type="pres">
      <dgm:prSet presAssocID="{163F0E8B-F3D3-4EC7-854E-4A162397BC21}" presName="rootComposite" presStyleCnt="0"/>
      <dgm:spPr/>
    </dgm:pt>
    <dgm:pt modelId="{6E4B8F32-F732-41EC-BE95-0C1FD07FC87C}" type="pres">
      <dgm:prSet presAssocID="{163F0E8B-F3D3-4EC7-854E-4A162397BC21}" presName="rootText" presStyleLbl="node3" presStyleIdx="1" presStyleCnt="4">
        <dgm:presLayoutVars>
          <dgm:chPref val="3"/>
        </dgm:presLayoutVars>
      </dgm:prSet>
      <dgm:spPr/>
      <dgm:t>
        <a:bodyPr/>
        <a:lstStyle/>
        <a:p>
          <a:endParaRPr lang="id-ID"/>
        </a:p>
      </dgm:t>
    </dgm:pt>
    <dgm:pt modelId="{96D332BC-F1A0-4F63-A25B-C217F76F3E86}" type="pres">
      <dgm:prSet presAssocID="{163F0E8B-F3D3-4EC7-854E-4A162397BC21}" presName="rootConnector" presStyleLbl="node3" presStyleIdx="1" presStyleCnt="4"/>
      <dgm:spPr/>
      <dgm:t>
        <a:bodyPr/>
        <a:lstStyle/>
        <a:p>
          <a:endParaRPr lang="id-ID"/>
        </a:p>
      </dgm:t>
    </dgm:pt>
    <dgm:pt modelId="{FA627E56-BAEC-456A-989A-B5F93C2E774C}" type="pres">
      <dgm:prSet presAssocID="{163F0E8B-F3D3-4EC7-854E-4A162397BC21}" presName="hierChild4" presStyleCnt="0"/>
      <dgm:spPr/>
    </dgm:pt>
    <dgm:pt modelId="{457C9839-5C02-4101-8609-CE478689B7F0}" type="pres">
      <dgm:prSet presAssocID="{163F0E8B-F3D3-4EC7-854E-4A162397BC21}" presName="hierChild5" presStyleCnt="0"/>
      <dgm:spPr/>
    </dgm:pt>
    <dgm:pt modelId="{A46DE198-5815-41F5-BB9C-EF662708709D}" type="pres">
      <dgm:prSet presAssocID="{07B5EE90-0E5D-4B30-AFEF-8666279FEBEA}" presName="hierChild5" presStyleCnt="0"/>
      <dgm:spPr/>
    </dgm:pt>
    <dgm:pt modelId="{108F6963-275B-422D-A554-9489B2EF2371}" type="pres">
      <dgm:prSet presAssocID="{C80D7286-E683-44F4-B6F4-7301743B1E40}" presName="Name37" presStyleLbl="parChTrans1D2" presStyleIdx="2" presStyleCnt="4"/>
      <dgm:spPr/>
      <dgm:t>
        <a:bodyPr/>
        <a:lstStyle/>
        <a:p>
          <a:endParaRPr lang="id-ID"/>
        </a:p>
      </dgm:t>
    </dgm:pt>
    <dgm:pt modelId="{8DDEAFB5-DE03-4145-B28A-5C307FE94E5A}" type="pres">
      <dgm:prSet presAssocID="{81DA5C4D-9DE0-4B62-B315-9C41A71EC15E}" presName="hierRoot2" presStyleCnt="0">
        <dgm:presLayoutVars>
          <dgm:hierBranch val="init"/>
        </dgm:presLayoutVars>
      </dgm:prSet>
      <dgm:spPr/>
    </dgm:pt>
    <dgm:pt modelId="{6D2FD7F6-4E0B-465A-84D7-0778F3BFE42E}" type="pres">
      <dgm:prSet presAssocID="{81DA5C4D-9DE0-4B62-B315-9C41A71EC15E}" presName="rootComposite" presStyleCnt="0"/>
      <dgm:spPr/>
    </dgm:pt>
    <dgm:pt modelId="{990E6D7F-AC2E-4084-B069-8A3EE95E2FFD}" type="pres">
      <dgm:prSet presAssocID="{81DA5C4D-9DE0-4B62-B315-9C41A71EC15E}" presName="rootText" presStyleLbl="node2" presStyleIdx="2" presStyleCnt="4">
        <dgm:presLayoutVars>
          <dgm:chPref val="3"/>
        </dgm:presLayoutVars>
      </dgm:prSet>
      <dgm:spPr/>
      <dgm:t>
        <a:bodyPr/>
        <a:lstStyle/>
        <a:p>
          <a:endParaRPr lang="id-ID"/>
        </a:p>
      </dgm:t>
    </dgm:pt>
    <dgm:pt modelId="{25C93E45-8B02-4835-8506-033E8832DE1F}" type="pres">
      <dgm:prSet presAssocID="{81DA5C4D-9DE0-4B62-B315-9C41A71EC15E}" presName="rootConnector" presStyleLbl="node2" presStyleIdx="2" presStyleCnt="4"/>
      <dgm:spPr/>
      <dgm:t>
        <a:bodyPr/>
        <a:lstStyle/>
        <a:p>
          <a:endParaRPr lang="id-ID"/>
        </a:p>
      </dgm:t>
    </dgm:pt>
    <dgm:pt modelId="{7CF66464-63C6-4758-92D4-B346AFE975C6}" type="pres">
      <dgm:prSet presAssocID="{81DA5C4D-9DE0-4B62-B315-9C41A71EC15E}" presName="hierChild4" presStyleCnt="0"/>
      <dgm:spPr/>
    </dgm:pt>
    <dgm:pt modelId="{71EB419A-95F8-47D0-AD67-4511759FD265}" type="pres">
      <dgm:prSet presAssocID="{63A120B5-CAEA-4640-AACB-62ADB629795C}" presName="Name37" presStyleLbl="parChTrans1D3" presStyleIdx="2" presStyleCnt="4"/>
      <dgm:spPr/>
      <dgm:t>
        <a:bodyPr/>
        <a:lstStyle/>
        <a:p>
          <a:endParaRPr lang="id-ID"/>
        </a:p>
      </dgm:t>
    </dgm:pt>
    <dgm:pt modelId="{831F855A-4C71-4B9F-8B6B-FFAC285DDDB2}" type="pres">
      <dgm:prSet presAssocID="{5476920F-CDC9-4CB6-92C5-053A5DCBDAD4}" presName="hierRoot2" presStyleCnt="0">
        <dgm:presLayoutVars>
          <dgm:hierBranch val="init"/>
        </dgm:presLayoutVars>
      </dgm:prSet>
      <dgm:spPr/>
    </dgm:pt>
    <dgm:pt modelId="{55B748A4-AF57-416B-AAB3-06A69E66A83D}" type="pres">
      <dgm:prSet presAssocID="{5476920F-CDC9-4CB6-92C5-053A5DCBDAD4}" presName="rootComposite" presStyleCnt="0"/>
      <dgm:spPr/>
    </dgm:pt>
    <dgm:pt modelId="{C7F9B3D2-3167-429F-BC4D-55293240C9F4}" type="pres">
      <dgm:prSet presAssocID="{5476920F-CDC9-4CB6-92C5-053A5DCBDAD4}" presName="rootText" presStyleLbl="node3" presStyleIdx="2" presStyleCnt="4">
        <dgm:presLayoutVars>
          <dgm:chPref val="3"/>
        </dgm:presLayoutVars>
      </dgm:prSet>
      <dgm:spPr/>
      <dgm:t>
        <a:bodyPr/>
        <a:lstStyle/>
        <a:p>
          <a:endParaRPr lang="id-ID"/>
        </a:p>
      </dgm:t>
    </dgm:pt>
    <dgm:pt modelId="{C484BFF1-303D-4B7B-8FA5-6740D9842EC3}" type="pres">
      <dgm:prSet presAssocID="{5476920F-CDC9-4CB6-92C5-053A5DCBDAD4}" presName="rootConnector" presStyleLbl="node3" presStyleIdx="2" presStyleCnt="4"/>
      <dgm:spPr/>
      <dgm:t>
        <a:bodyPr/>
        <a:lstStyle/>
        <a:p>
          <a:endParaRPr lang="id-ID"/>
        </a:p>
      </dgm:t>
    </dgm:pt>
    <dgm:pt modelId="{6E57E032-3F6C-4727-8010-25749F981D37}" type="pres">
      <dgm:prSet presAssocID="{5476920F-CDC9-4CB6-92C5-053A5DCBDAD4}" presName="hierChild4" presStyleCnt="0"/>
      <dgm:spPr/>
    </dgm:pt>
    <dgm:pt modelId="{BF1F8522-9BAD-44AB-9AAA-BEFB24E9B47E}" type="pres">
      <dgm:prSet presAssocID="{5476920F-CDC9-4CB6-92C5-053A5DCBDAD4}" presName="hierChild5" presStyleCnt="0"/>
      <dgm:spPr/>
    </dgm:pt>
    <dgm:pt modelId="{6883849B-B51E-49E9-8B83-6EBBCB108EB1}" type="pres">
      <dgm:prSet presAssocID="{81DA5C4D-9DE0-4B62-B315-9C41A71EC15E}" presName="hierChild5" presStyleCnt="0"/>
      <dgm:spPr/>
    </dgm:pt>
    <dgm:pt modelId="{D2C71D9D-8DCD-4C85-81DE-240D077DCD36}" type="pres">
      <dgm:prSet presAssocID="{F1459C28-C5D8-47F6-8C03-9CB6DE55419B}" presName="Name37" presStyleLbl="parChTrans1D2" presStyleIdx="3" presStyleCnt="4"/>
      <dgm:spPr/>
      <dgm:t>
        <a:bodyPr/>
        <a:lstStyle/>
        <a:p>
          <a:endParaRPr lang="id-ID"/>
        </a:p>
      </dgm:t>
    </dgm:pt>
    <dgm:pt modelId="{0CEA8334-45DA-4D07-8102-C08B090A142C}" type="pres">
      <dgm:prSet presAssocID="{99DACAE2-86BA-4EA0-8F3E-EF1D9DFD5176}" presName="hierRoot2" presStyleCnt="0">
        <dgm:presLayoutVars>
          <dgm:hierBranch val="init"/>
        </dgm:presLayoutVars>
      </dgm:prSet>
      <dgm:spPr/>
    </dgm:pt>
    <dgm:pt modelId="{EE4C37D5-A588-49EE-B83B-A6277D8B9320}" type="pres">
      <dgm:prSet presAssocID="{99DACAE2-86BA-4EA0-8F3E-EF1D9DFD5176}" presName="rootComposite" presStyleCnt="0"/>
      <dgm:spPr/>
    </dgm:pt>
    <dgm:pt modelId="{0BB60CF9-1D51-4E91-80FC-BAF3639E3BD2}" type="pres">
      <dgm:prSet presAssocID="{99DACAE2-86BA-4EA0-8F3E-EF1D9DFD5176}" presName="rootText" presStyleLbl="node2" presStyleIdx="3" presStyleCnt="4">
        <dgm:presLayoutVars>
          <dgm:chPref val="3"/>
        </dgm:presLayoutVars>
      </dgm:prSet>
      <dgm:spPr/>
      <dgm:t>
        <a:bodyPr/>
        <a:lstStyle/>
        <a:p>
          <a:endParaRPr lang="id-ID"/>
        </a:p>
      </dgm:t>
    </dgm:pt>
    <dgm:pt modelId="{4F4EEF6B-AD5C-4157-9F8A-313BEA85D2C0}" type="pres">
      <dgm:prSet presAssocID="{99DACAE2-86BA-4EA0-8F3E-EF1D9DFD5176}" presName="rootConnector" presStyleLbl="node2" presStyleIdx="3" presStyleCnt="4"/>
      <dgm:spPr/>
      <dgm:t>
        <a:bodyPr/>
        <a:lstStyle/>
        <a:p>
          <a:endParaRPr lang="id-ID"/>
        </a:p>
      </dgm:t>
    </dgm:pt>
    <dgm:pt modelId="{D6B531A6-B592-4C80-AF6A-D9C507585320}" type="pres">
      <dgm:prSet presAssocID="{99DACAE2-86BA-4EA0-8F3E-EF1D9DFD5176}" presName="hierChild4" presStyleCnt="0"/>
      <dgm:spPr/>
    </dgm:pt>
    <dgm:pt modelId="{B0715417-E8CA-4B3A-BA48-57FFA8AD10A7}" type="pres">
      <dgm:prSet presAssocID="{CDB6A5C4-E0E4-4601-8418-10F7B4CA6113}" presName="Name37" presStyleLbl="parChTrans1D3" presStyleIdx="3" presStyleCnt="4"/>
      <dgm:spPr/>
      <dgm:t>
        <a:bodyPr/>
        <a:lstStyle/>
        <a:p>
          <a:endParaRPr lang="id-ID"/>
        </a:p>
      </dgm:t>
    </dgm:pt>
    <dgm:pt modelId="{8C343BD2-C1E4-40D2-BA2C-1218B3A4856D}" type="pres">
      <dgm:prSet presAssocID="{3A3953FD-8F07-4942-AC01-7AED906E35A2}" presName="hierRoot2" presStyleCnt="0">
        <dgm:presLayoutVars>
          <dgm:hierBranch val="init"/>
        </dgm:presLayoutVars>
      </dgm:prSet>
      <dgm:spPr/>
    </dgm:pt>
    <dgm:pt modelId="{7A133129-BCB0-4812-9254-30548A452F29}" type="pres">
      <dgm:prSet presAssocID="{3A3953FD-8F07-4942-AC01-7AED906E35A2}" presName="rootComposite" presStyleCnt="0"/>
      <dgm:spPr/>
    </dgm:pt>
    <dgm:pt modelId="{69CF0CA3-4B7D-4B92-9833-18B770DBF587}" type="pres">
      <dgm:prSet presAssocID="{3A3953FD-8F07-4942-AC01-7AED906E35A2}" presName="rootText" presStyleLbl="node3" presStyleIdx="3" presStyleCnt="4">
        <dgm:presLayoutVars>
          <dgm:chPref val="3"/>
        </dgm:presLayoutVars>
      </dgm:prSet>
      <dgm:spPr/>
      <dgm:t>
        <a:bodyPr/>
        <a:lstStyle/>
        <a:p>
          <a:endParaRPr lang="id-ID"/>
        </a:p>
      </dgm:t>
    </dgm:pt>
    <dgm:pt modelId="{8E8456B1-3574-4B54-BD57-EAB58A077BF0}" type="pres">
      <dgm:prSet presAssocID="{3A3953FD-8F07-4942-AC01-7AED906E35A2}" presName="rootConnector" presStyleLbl="node3" presStyleIdx="3" presStyleCnt="4"/>
      <dgm:spPr/>
      <dgm:t>
        <a:bodyPr/>
        <a:lstStyle/>
        <a:p>
          <a:endParaRPr lang="id-ID"/>
        </a:p>
      </dgm:t>
    </dgm:pt>
    <dgm:pt modelId="{FA970243-D248-4DE8-8F1C-C27456B4619A}" type="pres">
      <dgm:prSet presAssocID="{3A3953FD-8F07-4942-AC01-7AED906E35A2}" presName="hierChild4" presStyleCnt="0"/>
      <dgm:spPr/>
    </dgm:pt>
    <dgm:pt modelId="{FFF6E864-7249-4D79-829D-5D9E1990123E}" type="pres">
      <dgm:prSet presAssocID="{3A3953FD-8F07-4942-AC01-7AED906E35A2}" presName="hierChild5" presStyleCnt="0"/>
      <dgm:spPr/>
    </dgm:pt>
    <dgm:pt modelId="{13B3A692-7AEC-4A8D-A693-71F1D2F79392}" type="pres">
      <dgm:prSet presAssocID="{99DACAE2-86BA-4EA0-8F3E-EF1D9DFD5176}" presName="hierChild5" presStyleCnt="0"/>
      <dgm:spPr/>
    </dgm:pt>
    <dgm:pt modelId="{9D54E78A-3B50-4D75-90FB-0A0787DC486F}" type="pres">
      <dgm:prSet presAssocID="{B50BE9E5-9A85-4B9B-B3AC-37C5170AF2C0}" presName="hierChild3" presStyleCnt="0"/>
      <dgm:spPr/>
    </dgm:pt>
  </dgm:ptLst>
  <dgm:cxnLst>
    <dgm:cxn modelId="{BC0CDA23-0B07-4490-914F-919008465416}" type="presOf" srcId="{B50BE9E5-9A85-4B9B-B3AC-37C5170AF2C0}" destId="{57CA75EB-1C8C-4085-94EC-EDCE8FC2D59E}" srcOrd="1" destOrd="0" presId="urn:microsoft.com/office/officeart/2005/8/layout/orgChart1"/>
    <dgm:cxn modelId="{609DFC92-CA34-447B-8BF7-80ECC55C9FBA}" srcId="{1B505558-7E27-4EBD-99F2-0DE13E98F98A}" destId="{B50BE9E5-9A85-4B9B-B3AC-37C5170AF2C0}" srcOrd="0" destOrd="0" parTransId="{3CFB9233-B3D2-41B0-9B9C-DC57675EF270}" sibTransId="{04236D27-0B33-483B-A815-F172B0012397}"/>
    <dgm:cxn modelId="{7694A920-69CC-4B82-A3CF-A5F9F67BCCFF}" type="presOf" srcId="{3A3953FD-8F07-4942-AC01-7AED906E35A2}" destId="{69CF0CA3-4B7D-4B92-9833-18B770DBF587}" srcOrd="0" destOrd="0" presId="urn:microsoft.com/office/officeart/2005/8/layout/orgChart1"/>
    <dgm:cxn modelId="{103C7383-8586-44CB-9551-A3E281E2030C}" type="presOf" srcId="{1B505558-7E27-4EBD-99F2-0DE13E98F98A}" destId="{BA6AD03A-A4C4-49CA-8A55-5AEDFAED9EC0}" srcOrd="0" destOrd="0" presId="urn:microsoft.com/office/officeart/2005/8/layout/orgChart1"/>
    <dgm:cxn modelId="{AE808F8A-090B-432E-BB3A-A3D9D5D23000}" type="presOf" srcId="{94790521-3FC0-4F7D-A807-72B927C47486}" destId="{A33C3F06-B988-4F1B-9364-0922A3A0ADD4}" srcOrd="0" destOrd="0" presId="urn:microsoft.com/office/officeart/2005/8/layout/orgChart1"/>
    <dgm:cxn modelId="{861FA6CA-CF0F-4A54-97DE-6ED024E61A80}" srcId="{99DACAE2-86BA-4EA0-8F3E-EF1D9DFD5176}" destId="{3A3953FD-8F07-4942-AC01-7AED906E35A2}" srcOrd="0" destOrd="0" parTransId="{CDB6A5C4-E0E4-4601-8418-10F7B4CA6113}" sibTransId="{F210E14C-CA1A-4184-90F4-78610733684B}"/>
    <dgm:cxn modelId="{D9E19A82-8411-4331-9468-0546EA161416}" type="presOf" srcId="{5476920F-CDC9-4CB6-92C5-053A5DCBDAD4}" destId="{C7F9B3D2-3167-429F-BC4D-55293240C9F4}" srcOrd="0" destOrd="0" presId="urn:microsoft.com/office/officeart/2005/8/layout/orgChart1"/>
    <dgm:cxn modelId="{A22E7F30-FEC8-434E-A914-DDCE1F2399BF}" srcId="{B50BE9E5-9A85-4B9B-B3AC-37C5170AF2C0}" destId="{81DA5C4D-9DE0-4B62-B315-9C41A71EC15E}" srcOrd="2" destOrd="0" parTransId="{C80D7286-E683-44F4-B6F4-7301743B1E40}" sibTransId="{6284476C-AE0B-45D9-B460-F7982000B745}"/>
    <dgm:cxn modelId="{E32D786C-B16D-4C1A-B0EF-0EF6AAD1C57C}" type="presOf" srcId="{9A19BFD3-CFE9-406B-BC2D-4E2FBD2192DE}" destId="{FA87BC48-46C9-4F12-8E60-944EAE651A75}" srcOrd="1" destOrd="0" presId="urn:microsoft.com/office/officeart/2005/8/layout/orgChart1"/>
    <dgm:cxn modelId="{5C21CF18-4ABA-4C2F-94AD-07E97B267509}" type="presOf" srcId="{B50BE9E5-9A85-4B9B-B3AC-37C5170AF2C0}" destId="{CC903EDC-EAE8-48C1-99A7-F0DFFEA22A0F}" srcOrd="0" destOrd="0" presId="urn:microsoft.com/office/officeart/2005/8/layout/orgChart1"/>
    <dgm:cxn modelId="{EDB79AA1-37B9-435B-BAA9-4F0B1E3797F7}" type="presOf" srcId="{CDB6A5C4-E0E4-4601-8418-10F7B4CA6113}" destId="{B0715417-E8CA-4B3A-BA48-57FFA8AD10A7}" srcOrd="0" destOrd="0" presId="urn:microsoft.com/office/officeart/2005/8/layout/orgChart1"/>
    <dgm:cxn modelId="{E1ABF2BB-03A9-4323-9E82-4F375DB44A80}" srcId="{B50BE9E5-9A85-4B9B-B3AC-37C5170AF2C0}" destId="{99DACAE2-86BA-4EA0-8F3E-EF1D9DFD5176}" srcOrd="3" destOrd="0" parTransId="{F1459C28-C5D8-47F6-8C03-9CB6DE55419B}" sibTransId="{240D2044-50C2-42E5-8C2B-CE2E3E7D80A3}"/>
    <dgm:cxn modelId="{C18ABCE5-28FC-4151-9E98-1172B8E1320F}" type="presOf" srcId="{C80D7286-E683-44F4-B6F4-7301743B1E40}" destId="{108F6963-275B-422D-A554-9489B2EF2371}" srcOrd="0" destOrd="0" presId="urn:microsoft.com/office/officeart/2005/8/layout/orgChart1"/>
    <dgm:cxn modelId="{CC14F902-75D3-447E-B300-B513C3C8250D}" srcId="{07B5EE90-0E5D-4B30-AFEF-8666279FEBEA}" destId="{163F0E8B-F3D3-4EC7-854E-4A162397BC21}" srcOrd="1" destOrd="0" parTransId="{94790521-3FC0-4F7D-A807-72B927C47486}" sibTransId="{6A22D1B1-793E-4450-AF14-17A5EE8E042F}"/>
    <dgm:cxn modelId="{E3EED97F-D725-4915-9499-870396A5180D}" type="presOf" srcId="{163F0E8B-F3D3-4EC7-854E-4A162397BC21}" destId="{6E4B8F32-F732-41EC-BE95-0C1FD07FC87C}" srcOrd="0" destOrd="0" presId="urn:microsoft.com/office/officeart/2005/8/layout/orgChart1"/>
    <dgm:cxn modelId="{B2CFDF08-2A82-49C9-8C69-4111B2DD941A}" type="presOf" srcId="{07B5EE90-0E5D-4B30-AFEF-8666279FEBEA}" destId="{869C2FD0-E4FA-425E-92BE-9BE299FECCDC}" srcOrd="1" destOrd="0" presId="urn:microsoft.com/office/officeart/2005/8/layout/orgChart1"/>
    <dgm:cxn modelId="{BCA412FD-EBD5-48F1-963D-54F7D59723FC}" type="presOf" srcId="{99DACAE2-86BA-4EA0-8F3E-EF1D9DFD5176}" destId="{4F4EEF6B-AD5C-4157-9F8A-313BEA85D2C0}" srcOrd="1" destOrd="0" presId="urn:microsoft.com/office/officeart/2005/8/layout/orgChart1"/>
    <dgm:cxn modelId="{6AB3AEAA-B7F2-4127-B090-3F8BD7B3F19B}" type="presOf" srcId="{080CEFBE-1C40-46BC-8B86-0C4C6FBF3D99}" destId="{0814A10A-3984-4B3D-B598-FD8C353BC8BF}" srcOrd="0" destOrd="0" presId="urn:microsoft.com/office/officeart/2005/8/layout/orgChart1"/>
    <dgm:cxn modelId="{74128054-8EEF-48BF-84E2-527D888EA102}" type="presOf" srcId="{3A3953FD-8F07-4942-AC01-7AED906E35A2}" destId="{8E8456B1-3574-4B54-BD57-EAB58A077BF0}" srcOrd="1" destOrd="0" presId="urn:microsoft.com/office/officeart/2005/8/layout/orgChart1"/>
    <dgm:cxn modelId="{36862684-0149-4A07-A899-0CCB74C4A924}" type="presOf" srcId="{163F0E8B-F3D3-4EC7-854E-4A162397BC21}" destId="{96D332BC-F1A0-4F63-A25B-C217F76F3E86}" srcOrd="1" destOrd="0" presId="urn:microsoft.com/office/officeart/2005/8/layout/orgChart1"/>
    <dgm:cxn modelId="{31377A4D-291C-4801-8005-437D336801F0}" type="presOf" srcId="{81DA5C4D-9DE0-4B62-B315-9C41A71EC15E}" destId="{25C93E45-8B02-4835-8506-033E8832DE1F}" srcOrd="1" destOrd="0" presId="urn:microsoft.com/office/officeart/2005/8/layout/orgChart1"/>
    <dgm:cxn modelId="{4256FCB1-5453-48A9-B1FF-359B25BC4E3E}" type="presOf" srcId="{080CEFBE-1C40-46BC-8B86-0C4C6FBF3D99}" destId="{49160557-F412-49EB-97CF-E637807125E8}" srcOrd="1" destOrd="0" presId="urn:microsoft.com/office/officeart/2005/8/layout/orgChart1"/>
    <dgm:cxn modelId="{AD07799F-4110-4DE7-B46F-A954F30BC026}" type="presOf" srcId="{DC0B96C9-9651-44C3-8A2B-CB0EC75D2F97}" destId="{5DDB308B-22F4-48B1-B788-3A48EF80F14E}" srcOrd="0" destOrd="0" presId="urn:microsoft.com/office/officeart/2005/8/layout/orgChart1"/>
    <dgm:cxn modelId="{D26535F5-892B-49BA-8CCA-E6AE3B4B93D4}" type="presOf" srcId="{F1459C28-C5D8-47F6-8C03-9CB6DE55419B}" destId="{D2C71D9D-8DCD-4C85-81DE-240D077DCD36}" srcOrd="0" destOrd="0" presId="urn:microsoft.com/office/officeart/2005/8/layout/orgChart1"/>
    <dgm:cxn modelId="{96B76C3C-3191-4093-842C-07665C32D962}" type="presOf" srcId="{CB1F8527-1242-405B-9C68-FC0E83A47BC9}" destId="{B8A35966-6DDA-44D0-9BC9-AD82095739CA}" srcOrd="0" destOrd="0" presId="urn:microsoft.com/office/officeart/2005/8/layout/orgChart1"/>
    <dgm:cxn modelId="{F893D753-60B4-4AE9-9E97-2FA029B4B459}" type="presOf" srcId="{63A120B5-CAEA-4640-AACB-62ADB629795C}" destId="{71EB419A-95F8-47D0-AD67-4511759FD265}" srcOrd="0" destOrd="0" presId="urn:microsoft.com/office/officeart/2005/8/layout/orgChart1"/>
    <dgm:cxn modelId="{397CBFD0-EBC7-43BB-99ED-EB318D955A52}" srcId="{B50BE9E5-9A85-4B9B-B3AC-37C5170AF2C0}" destId="{9A19BFD3-CFE9-406B-BC2D-4E2FBD2192DE}" srcOrd="0" destOrd="0" parTransId="{CB1F8527-1242-405B-9C68-FC0E83A47BC9}" sibTransId="{DF45C306-3DB6-475B-BF2F-360598619D9F}"/>
    <dgm:cxn modelId="{434460FB-4C66-488D-9950-0A7D81C058D9}" type="presOf" srcId="{07B5EE90-0E5D-4B30-AFEF-8666279FEBEA}" destId="{C0FA6121-D71D-4642-9E10-4E58AF184236}" srcOrd="0" destOrd="0" presId="urn:microsoft.com/office/officeart/2005/8/layout/orgChart1"/>
    <dgm:cxn modelId="{01164889-4812-4328-8440-75E7B2271877}" srcId="{B50BE9E5-9A85-4B9B-B3AC-37C5170AF2C0}" destId="{07B5EE90-0E5D-4B30-AFEF-8666279FEBEA}" srcOrd="1" destOrd="0" parTransId="{9AA0912B-C8FE-4FE8-9277-FD1463BF5180}" sibTransId="{ACFE7F69-B10D-4B0F-B35F-12DA5D8299A1}"/>
    <dgm:cxn modelId="{949B2E2B-FFD2-47BA-A39B-4858423C40D8}" type="presOf" srcId="{99DACAE2-86BA-4EA0-8F3E-EF1D9DFD5176}" destId="{0BB60CF9-1D51-4E91-80FC-BAF3639E3BD2}" srcOrd="0" destOrd="0" presId="urn:microsoft.com/office/officeart/2005/8/layout/orgChart1"/>
    <dgm:cxn modelId="{138FF6C5-DEAE-4290-9E9B-7081A6E89779}" type="presOf" srcId="{5476920F-CDC9-4CB6-92C5-053A5DCBDAD4}" destId="{C484BFF1-303D-4B7B-8FA5-6740D9842EC3}" srcOrd="1" destOrd="0" presId="urn:microsoft.com/office/officeart/2005/8/layout/orgChart1"/>
    <dgm:cxn modelId="{EC271ED3-2F1D-4E38-90CA-F232F9C01116}" type="presOf" srcId="{9AA0912B-C8FE-4FE8-9277-FD1463BF5180}" destId="{A177C54D-761F-44D6-9E7C-807D44948454}" srcOrd="0" destOrd="0" presId="urn:microsoft.com/office/officeart/2005/8/layout/orgChart1"/>
    <dgm:cxn modelId="{334B89A7-2A20-4487-82BE-A6D908C725E2}" type="presOf" srcId="{81DA5C4D-9DE0-4B62-B315-9C41A71EC15E}" destId="{990E6D7F-AC2E-4084-B069-8A3EE95E2FFD}" srcOrd="0" destOrd="0" presId="urn:microsoft.com/office/officeart/2005/8/layout/orgChart1"/>
    <dgm:cxn modelId="{97FCD25F-B3D2-42B0-BAB7-D963D2AB95C6}" srcId="{81DA5C4D-9DE0-4B62-B315-9C41A71EC15E}" destId="{5476920F-CDC9-4CB6-92C5-053A5DCBDAD4}" srcOrd="0" destOrd="0" parTransId="{63A120B5-CAEA-4640-AACB-62ADB629795C}" sibTransId="{5AE09DFD-5454-4743-ABF2-87B0B09D5E00}"/>
    <dgm:cxn modelId="{5DE5AD30-90F4-4005-9B05-004E87B3984F}" type="presOf" srcId="{9A19BFD3-CFE9-406B-BC2D-4E2FBD2192DE}" destId="{17667963-8CA9-47FF-8C08-A4880A972C8C}" srcOrd="0" destOrd="0" presId="urn:microsoft.com/office/officeart/2005/8/layout/orgChart1"/>
    <dgm:cxn modelId="{574C6CC9-3B97-461D-BEAC-3393DBD9F54F}" srcId="{07B5EE90-0E5D-4B30-AFEF-8666279FEBEA}" destId="{080CEFBE-1C40-46BC-8B86-0C4C6FBF3D99}" srcOrd="0" destOrd="0" parTransId="{DC0B96C9-9651-44C3-8A2B-CB0EC75D2F97}" sibTransId="{FE59417E-A683-4A12-AD80-E806DA109C07}"/>
    <dgm:cxn modelId="{709D34B4-6905-4F10-8186-DAFEE74BBFDB}" type="presParOf" srcId="{BA6AD03A-A4C4-49CA-8A55-5AEDFAED9EC0}" destId="{1F8B9C38-DB1E-4DA8-8082-27BA47CB1D19}" srcOrd="0" destOrd="0" presId="urn:microsoft.com/office/officeart/2005/8/layout/orgChart1"/>
    <dgm:cxn modelId="{9774D312-A5E3-4294-AF52-A988BA96C83E}" type="presParOf" srcId="{1F8B9C38-DB1E-4DA8-8082-27BA47CB1D19}" destId="{3EF18D08-7AEF-47BB-B1DE-A410B986E974}" srcOrd="0" destOrd="0" presId="urn:microsoft.com/office/officeart/2005/8/layout/orgChart1"/>
    <dgm:cxn modelId="{F198DCB1-E9E5-4C3E-B9F1-F2285050F41F}" type="presParOf" srcId="{3EF18D08-7AEF-47BB-B1DE-A410B986E974}" destId="{CC903EDC-EAE8-48C1-99A7-F0DFFEA22A0F}" srcOrd="0" destOrd="0" presId="urn:microsoft.com/office/officeart/2005/8/layout/orgChart1"/>
    <dgm:cxn modelId="{1FA27AC8-DF7F-4302-9BD0-8417D55D457D}" type="presParOf" srcId="{3EF18D08-7AEF-47BB-B1DE-A410B986E974}" destId="{57CA75EB-1C8C-4085-94EC-EDCE8FC2D59E}" srcOrd="1" destOrd="0" presId="urn:microsoft.com/office/officeart/2005/8/layout/orgChart1"/>
    <dgm:cxn modelId="{0711AD09-B4CA-4B7B-A216-1C2033ADB200}" type="presParOf" srcId="{1F8B9C38-DB1E-4DA8-8082-27BA47CB1D19}" destId="{FC6F4937-C12F-4D6D-87D4-2F64CFCC71F9}" srcOrd="1" destOrd="0" presId="urn:microsoft.com/office/officeart/2005/8/layout/orgChart1"/>
    <dgm:cxn modelId="{8EB6AA98-60AC-4FAC-97CA-04D46AC108A5}" type="presParOf" srcId="{FC6F4937-C12F-4D6D-87D4-2F64CFCC71F9}" destId="{B8A35966-6DDA-44D0-9BC9-AD82095739CA}" srcOrd="0" destOrd="0" presId="urn:microsoft.com/office/officeart/2005/8/layout/orgChart1"/>
    <dgm:cxn modelId="{B3E9C77F-9941-4C23-B31C-7DD4D37F9C4F}" type="presParOf" srcId="{FC6F4937-C12F-4D6D-87D4-2F64CFCC71F9}" destId="{C6E3AF98-43CC-41A1-A21B-EF0301D36376}" srcOrd="1" destOrd="0" presId="urn:microsoft.com/office/officeart/2005/8/layout/orgChart1"/>
    <dgm:cxn modelId="{788C7D44-24A4-4F07-8294-0C7C4DD29125}" type="presParOf" srcId="{C6E3AF98-43CC-41A1-A21B-EF0301D36376}" destId="{EC884C31-AC87-47C3-B8E7-82419101E6A1}" srcOrd="0" destOrd="0" presId="urn:microsoft.com/office/officeart/2005/8/layout/orgChart1"/>
    <dgm:cxn modelId="{AC08D1C8-FCA4-4189-A465-01702793C59A}" type="presParOf" srcId="{EC884C31-AC87-47C3-B8E7-82419101E6A1}" destId="{17667963-8CA9-47FF-8C08-A4880A972C8C}" srcOrd="0" destOrd="0" presId="urn:microsoft.com/office/officeart/2005/8/layout/orgChart1"/>
    <dgm:cxn modelId="{18C93C66-F581-46DD-A654-A23D53692217}" type="presParOf" srcId="{EC884C31-AC87-47C3-B8E7-82419101E6A1}" destId="{FA87BC48-46C9-4F12-8E60-944EAE651A75}" srcOrd="1" destOrd="0" presId="urn:microsoft.com/office/officeart/2005/8/layout/orgChart1"/>
    <dgm:cxn modelId="{93DB8119-1FF2-4953-8F68-AE796762FBAF}" type="presParOf" srcId="{C6E3AF98-43CC-41A1-A21B-EF0301D36376}" destId="{F9E45F6F-DD19-445E-8015-C09918474B0B}" srcOrd="1" destOrd="0" presId="urn:microsoft.com/office/officeart/2005/8/layout/orgChart1"/>
    <dgm:cxn modelId="{97AB40F0-B46D-460E-8304-CF626E57A3A9}" type="presParOf" srcId="{C6E3AF98-43CC-41A1-A21B-EF0301D36376}" destId="{8ED32B12-398C-4FEC-B9D7-9FC601B9393D}" srcOrd="2" destOrd="0" presId="urn:microsoft.com/office/officeart/2005/8/layout/orgChart1"/>
    <dgm:cxn modelId="{33414EEA-8D2A-4EFF-8D5F-60683DC8B626}" type="presParOf" srcId="{FC6F4937-C12F-4D6D-87D4-2F64CFCC71F9}" destId="{A177C54D-761F-44D6-9E7C-807D44948454}" srcOrd="2" destOrd="0" presId="urn:microsoft.com/office/officeart/2005/8/layout/orgChart1"/>
    <dgm:cxn modelId="{0D0EB40C-4BF8-4A10-BDED-1573D286C5FE}" type="presParOf" srcId="{FC6F4937-C12F-4D6D-87D4-2F64CFCC71F9}" destId="{5FA0C4A4-F4BF-4586-B40A-BFFA1BF000E9}" srcOrd="3" destOrd="0" presId="urn:microsoft.com/office/officeart/2005/8/layout/orgChart1"/>
    <dgm:cxn modelId="{7E1D8DF8-6455-4FC1-B707-FAF3A235AE70}" type="presParOf" srcId="{5FA0C4A4-F4BF-4586-B40A-BFFA1BF000E9}" destId="{167AA6FB-A5D2-4BF1-A0BD-B3BF8A0E6CDF}" srcOrd="0" destOrd="0" presId="urn:microsoft.com/office/officeart/2005/8/layout/orgChart1"/>
    <dgm:cxn modelId="{69857E2C-D175-447F-8670-E5B4B52FB9E6}" type="presParOf" srcId="{167AA6FB-A5D2-4BF1-A0BD-B3BF8A0E6CDF}" destId="{C0FA6121-D71D-4642-9E10-4E58AF184236}" srcOrd="0" destOrd="0" presId="urn:microsoft.com/office/officeart/2005/8/layout/orgChart1"/>
    <dgm:cxn modelId="{4FE69ADD-3CD2-410B-8EBF-1AAFBD5183A9}" type="presParOf" srcId="{167AA6FB-A5D2-4BF1-A0BD-B3BF8A0E6CDF}" destId="{869C2FD0-E4FA-425E-92BE-9BE299FECCDC}" srcOrd="1" destOrd="0" presId="urn:microsoft.com/office/officeart/2005/8/layout/orgChart1"/>
    <dgm:cxn modelId="{D62D4D18-B488-4B30-8CD6-8A79AABEAF4B}" type="presParOf" srcId="{5FA0C4A4-F4BF-4586-B40A-BFFA1BF000E9}" destId="{C34938F4-1712-493D-89F2-645C656D1841}" srcOrd="1" destOrd="0" presId="urn:microsoft.com/office/officeart/2005/8/layout/orgChart1"/>
    <dgm:cxn modelId="{B09FD7D2-1ECE-462B-8333-6F9B19E34F63}" type="presParOf" srcId="{C34938F4-1712-493D-89F2-645C656D1841}" destId="{5DDB308B-22F4-48B1-B788-3A48EF80F14E}" srcOrd="0" destOrd="0" presId="urn:microsoft.com/office/officeart/2005/8/layout/orgChart1"/>
    <dgm:cxn modelId="{532EE773-3B6E-4CBC-BDBA-E70B5E2FD781}" type="presParOf" srcId="{C34938F4-1712-493D-89F2-645C656D1841}" destId="{016CD39E-782C-41A6-B04C-7D87EED1AD47}" srcOrd="1" destOrd="0" presId="urn:microsoft.com/office/officeart/2005/8/layout/orgChart1"/>
    <dgm:cxn modelId="{FFD9BA9A-6A8F-450E-A248-4E80F9B7F777}" type="presParOf" srcId="{016CD39E-782C-41A6-B04C-7D87EED1AD47}" destId="{BF2EA6F5-C311-4BB1-8D6A-F7467B2475E4}" srcOrd="0" destOrd="0" presId="urn:microsoft.com/office/officeart/2005/8/layout/orgChart1"/>
    <dgm:cxn modelId="{A7890136-16BB-4718-A7BB-6D9067057411}" type="presParOf" srcId="{BF2EA6F5-C311-4BB1-8D6A-F7467B2475E4}" destId="{0814A10A-3984-4B3D-B598-FD8C353BC8BF}" srcOrd="0" destOrd="0" presId="urn:microsoft.com/office/officeart/2005/8/layout/orgChart1"/>
    <dgm:cxn modelId="{E7A994AB-795B-4511-AD86-27AEB7024279}" type="presParOf" srcId="{BF2EA6F5-C311-4BB1-8D6A-F7467B2475E4}" destId="{49160557-F412-49EB-97CF-E637807125E8}" srcOrd="1" destOrd="0" presId="urn:microsoft.com/office/officeart/2005/8/layout/orgChart1"/>
    <dgm:cxn modelId="{7C79EA36-C7B0-4486-81C0-F2B443FBABAC}" type="presParOf" srcId="{016CD39E-782C-41A6-B04C-7D87EED1AD47}" destId="{3B3468B1-F430-4312-8F5C-44E6800F9EDD}" srcOrd="1" destOrd="0" presId="urn:microsoft.com/office/officeart/2005/8/layout/orgChart1"/>
    <dgm:cxn modelId="{B05F1D47-8181-4DFE-B23B-18C5E1C40D7C}" type="presParOf" srcId="{016CD39E-782C-41A6-B04C-7D87EED1AD47}" destId="{661B4365-72C9-457F-90CF-8B6171C87334}" srcOrd="2" destOrd="0" presId="urn:microsoft.com/office/officeart/2005/8/layout/orgChart1"/>
    <dgm:cxn modelId="{F09A559C-8A4E-42C4-8099-8B43791E38FF}" type="presParOf" srcId="{C34938F4-1712-493D-89F2-645C656D1841}" destId="{A33C3F06-B988-4F1B-9364-0922A3A0ADD4}" srcOrd="2" destOrd="0" presId="urn:microsoft.com/office/officeart/2005/8/layout/orgChart1"/>
    <dgm:cxn modelId="{52770858-A487-4D54-9F2F-DE8C068EE1CB}" type="presParOf" srcId="{C34938F4-1712-493D-89F2-645C656D1841}" destId="{D65BEF58-861E-47D4-912A-BF55BB497E9D}" srcOrd="3" destOrd="0" presId="urn:microsoft.com/office/officeart/2005/8/layout/orgChart1"/>
    <dgm:cxn modelId="{CC04A7CD-7F8E-441D-A540-CCF5B4FFC1D5}" type="presParOf" srcId="{D65BEF58-861E-47D4-912A-BF55BB497E9D}" destId="{6DBA0A15-C875-4260-86D5-7A85ED9F9F1F}" srcOrd="0" destOrd="0" presId="urn:microsoft.com/office/officeart/2005/8/layout/orgChart1"/>
    <dgm:cxn modelId="{A7EE814A-FE64-4F83-96AD-DAEB900746F2}" type="presParOf" srcId="{6DBA0A15-C875-4260-86D5-7A85ED9F9F1F}" destId="{6E4B8F32-F732-41EC-BE95-0C1FD07FC87C}" srcOrd="0" destOrd="0" presId="urn:microsoft.com/office/officeart/2005/8/layout/orgChart1"/>
    <dgm:cxn modelId="{C0EEAAAA-0599-461B-998E-8DEA86DFF327}" type="presParOf" srcId="{6DBA0A15-C875-4260-86D5-7A85ED9F9F1F}" destId="{96D332BC-F1A0-4F63-A25B-C217F76F3E86}" srcOrd="1" destOrd="0" presId="urn:microsoft.com/office/officeart/2005/8/layout/orgChart1"/>
    <dgm:cxn modelId="{AC2071E6-3D3A-45E6-9642-B22B262CE7A3}" type="presParOf" srcId="{D65BEF58-861E-47D4-912A-BF55BB497E9D}" destId="{FA627E56-BAEC-456A-989A-B5F93C2E774C}" srcOrd="1" destOrd="0" presId="urn:microsoft.com/office/officeart/2005/8/layout/orgChart1"/>
    <dgm:cxn modelId="{DF8370C0-AF70-438A-B8FC-DB23F8079F53}" type="presParOf" srcId="{D65BEF58-861E-47D4-912A-BF55BB497E9D}" destId="{457C9839-5C02-4101-8609-CE478689B7F0}" srcOrd="2" destOrd="0" presId="urn:microsoft.com/office/officeart/2005/8/layout/orgChart1"/>
    <dgm:cxn modelId="{2C2EDA63-1B2C-4F92-BAA1-928F745B5A2F}" type="presParOf" srcId="{5FA0C4A4-F4BF-4586-B40A-BFFA1BF000E9}" destId="{A46DE198-5815-41F5-BB9C-EF662708709D}" srcOrd="2" destOrd="0" presId="urn:microsoft.com/office/officeart/2005/8/layout/orgChart1"/>
    <dgm:cxn modelId="{2FAD21F4-1863-42F1-82E5-87E9841BF57A}" type="presParOf" srcId="{FC6F4937-C12F-4D6D-87D4-2F64CFCC71F9}" destId="{108F6963-275B-422D-A554-9489B2EF2371}" srcOrd="4" destOrd="0" presId="urn:microsoft.com/office/officeart/2005/8/layout/orgChart1"/>
    <dgm:cxn modelId="{3460B430-B0D0-4096-B6B3-FF54687CE7B6}" type="presParOf" srcId="{FC6F4937-C12F-4D6D-87D4-2F64CFCC71F9}" destId="{8DDEAFB5-DE03-4145-B28A-5C307FE94E5A}" srcOrd="5" destOrd="0" presId="urn:microsoft.com/office/officeart/2005/8/layout/orgChart1"/>
    <dgm:cxn modelId="{2D6588CE-9687-4960-B366-760E0D402E69}" type="presParOf" srcId="{8DDEAFB5-DE03-4145-B28A-5C307FE94E5A}" destId="{6D2FD7F6-4E0B-465A-84D7-0778F3BFE42E}" srcOrd="0" destOrd="0" presId="urn:microsoft.com/office/officeart/2005/8/layout/orgChart1"/>
    <dgm:cxn modelId="{CEC620CA-64A7-4D1F-8AEE-7737EE30649E}" type="presParOf" srcId="{6D2FD7F6-4E0B-465A-84D7-0778F3BFE42E}" destId="{990E6D7F-AC2E-4084-B069-8A3EE95E2FFD}" srcOrd="0" destOrd="0" presId="urn:microsoft.com/office/officeart/2005/8/layout/orgChart1"/>
    <dgm:cxn modelId="{73763344-C110-4A6F-AEA4-F5A1411D3D88}" type="presParOf" srcId="{6D2FD7F6-4E0B-465A-84D7-0778F3BFE42E}" destId="{25C93E45-8B02-4835-8506-033E8832DE1F}" srcOrd="1" destOrd="0" presId="urn:microsoft.com/office/officeart/2005/8/layout/orgChart1"/>
    <dgm:cxn modelId="{33329466-21E4-4645-BC6D-1E3552B76932}" type="presParOf" srcId="{8DDEAFB5-DE03-4145-B28A-5C307FE94E5A}" destId="{7CF66464-63C6-4758-92D4-B346AFE975C6}" srcOrd="1" destOrd="0" presId="urn:microsoft.com/office/officeart/2005/8/layout/orgChart1"/>
    <dgm:cxn modelId="{6A69CB3F-8009-4276-8CA0-EBB8118971B8}" type="presParOf" srcId="{7CF66464-63C6-4758-92D4-B346AFE975C6}" destId="{71EB419A-95F8-47D0-AD67-4511759FD265}" srcOrd="0" destOrd="0" presId="urn:microsoft.com/office/officeart/2005/8/layout/orgChart1"/>
    <dgm:cxn modelId="{EBE70AD0-6BF0-47AF-B31F-96ED005F08B7}" type="presParOf" srcId="{7CF66464-63C6-4758-92D4-B346AFE975C6}" destId="{831F855A-4C71-4B9F-8B6B-FFAC285DDDB2}" srcOrd="1" destOrd="0" presId="urn:microsoft.com/office/officeart/2005/8/layout/orgChart1"/>
    <dgm:cxn modelId="{910E0DA9-2EE0-4C2D-9CFA-798F89B50B7F}" type="presParOf" srcId="{831F855A-4C71-4B9F-8B6B-FFAC285DDDB2}" destId="{55B748A4-AF57-416B-AAB3-06A69E66A83D}" srcOrd="0" destOrd="0" presId="urn:microsoft.com/office/officeart/2005/8/layout/orgChart1"/>
    <dgm:cxn modelId="{BF4634E9-ACA1-45CB-882E-BED4B2745948}" type="presParOf" srcId="{55B748A4-AF57-416B-AAB3-06A69E66A83D}" destId="{C7F9B3D2-3167-429F-BC4D-55293240C9F4}" srcOrd="0" destOrd="0" presId="urn:microsoft.com/office/officeart/2005/8/layout/orgChart1"/>
    <dgm:cxn modelId="{60B3749D-6C4E-484A-85C5-5CF269BA6200}" type="presParOf" srcId="{55B748A4-AF57-416B-AAB3-06A69E66A83D}" destId="{C484BFF1-303D-4B7B-8FA5-6740D9842EC3}" srcOrd="1" destOrd="0" presId="urn:microsoft.com/office/officeart/2005/8/layout/orgChart1"/>
    <dgm:cxn modelId="{7BA1A49A-FA64-4502-B75B-3F43CA2B0440}" type="presParOf" srcId="{831F855A-4C71-4B9F-8B6B-FFAC285DDDB2}" destId="{6E57E032-3F6C-4727-8010-25749F981D37}" srcOrd="1" destOrd="0" presId="urn:microsoft.com/office/officeart/2005/8/layout/orgChart1"/>
    <dgm:cxn modelId="{46DDB0CB-CBA1-40E0-9DAC-94668D8651BA}" type="presParOf" srcId="{831F855A-4C71-4B9F-8B6B-FFAC285DDDB2}" destId="{BF1F8522-9BAD-44AB-9AAA-BEFB24E9B47E}" srcOrd="2" destOrd="0" presId="urn:microsoft.com/office/officeart/2005/8/layout/orgChart1"/>
    <dgm:cxn modelId="{67618D6A-763C-4AE2-B14D-53827BDB7153}" type="presParOf" srcId="{8DDEAFB5-DE03-4145-B28A-5C307FE94E5A}" destId="{6883849B-B51E-49E9-8B83-6EBBCB108EB1}" srcOrd="2" destOrd="0" presId="urn:microsoft.com/office/officeart/2005/8/layout/orgChart1"/>
    <dgm:cxn modelId="{97B9D776-B9CD-40A6-8FEB-64ABE20A45B7}" type="presParOf" srcId="{FC6F4937-C12F-4D6D-87D4-2F64CFCC71F9}" destId="{D2C71D9D-8DCD-4C85-81DE-240D077DCD36}" srcOrd="6" destOrd="0" presId="urn:microsoft.com/office/officeart/2005/8/layout/orgChart1"/>
    <dgm:cxn modelId="{A262DAD3-2149-48D9-A207-642CB9796C01}" type="presParOf" srcId="{FC6F4937-C12F-4D6D-87D4-2F64CFCC71F9}" destId="{0CEA8334-45DA-4D07-8102-C08B090A142C}" srcOrd="7" destOrd="0" presId="urn:microsoft.com/office/officeart/2005/8/layout/orgChart1"/>
    <dgm:cxn modelId="{E63AFFED-290A-4B3C-91FD-EDC7AD701121}" type="presParOf" srcId="{0CEA8334-45DA-4D07-8102-C08B090A142C}" destId="{EE4C37D5-A588-49EE-B83B-A6277D8B9320}" srcOrd="0" destOrd="0" presId="urn:microsoft.com/office/officeart/2005/8/layout/orgChart1"/>
    <dgm:cxn modelId="{A93DF533-3A01-479F-8991-A4DEA3022BC7}" type="presParOf" srcId="{EE4C37D5-A588-49EE-B83B-A6277D8B9320}" destId="{0BB60CF9-1D51-4E91-80FC-BAF3639E3BD2}" srcOrd="0" destOrd="0" presId="urn:microsoft.com/office/officeart/2005/8/layout/orgChart1"/>
    <dgm:cxn modelId="{9D4F53EC-312F-4B13-9B4B-25A1AFBE76A5}" type="presParOf" srcId="{EE4C37D5-A588-49EE-B83B-A6277D8B9320}" destId="{4F4EEF6B-AD5C-4157-9F8A-313BEA85D2C0}" srcOrd="1" destOrd="0" presId="urn:microsoft.com/office/officeart/2005/8/layout/orgChart1"/>
    <dgm:cxn modelId="{851339CC-16A6-4585-BD2C-F8BD6B036A11}" type="presParOf" srcId="{0CEA8334-45DA-4D07-8102-C08B090A142C}" destId="{D6B531A6-B592-4C80-AF6A-D9C507585320}" srcOrd="1" destOrd="0" presId="urn:microsoft.com/office/officeart/2005/8/layout/orgChart1"/>
    <dgm:cxn modelId="{0675CDC5-A86A-489E-91BB-54682B5E6580}" type="presParOf" srcId="{D6B531A6-B592-4C80-AF6A-D9C507585320}" destId="{B0715417-E8CA-4B3A-BA48-57FFA8AD10A7}" srcOrd="0" destOrd="0" presId="urn:microsoft.com/office/officeart/2005/8/layout/orgChart1"/>
    <dgm:cxn modelId="{88855906-359C-4CD5-AC14-B07B8A22611B}" type="presParOf" srcId="{D6B531A6-B592-4C80-AF6A-D9C507585320}" destId="{8C343BD2-C1E4-40D2-BA2C-1218B3A4856D}" srcOrd="1" destOrd="0" presId="urn:microsoft.com/office/officeart/2005/8/layout/orgChart1"/>
    <dgm:cxn modelId="{2541EF42-42B1-49A7-99D4-FFE02EEE4B67}" type="presParOf" srcId="{8C343BD2-C1E4-40D2-BA2C-1218B3A4856D}" destId="{7A133129-BCB0-4812-9254-30548A452F29}" srcOrd="0" destOrd="0" presId="urn:microsoft.com/office/officeart/2005/8/layout/orgChart1"/>
    <dgm:cxn modelId="{3DC8630B-B44E-4EDD-A54C-4B39CF539D9D}" type="presParOf" srcId="{7A133129-BCB0-4812-9254-30548A452F29}" destId="{69CF0CA3-4B7D-4B92-9833-18B770DBF587}" srcOrd="0" destOrd="0" presId="urn:microsoft.com/office/officeart/2005/8/layout/orgChart1"/>
    <dgm:cxn modelId="{245DC262-2400-4267-A9E2-839AF30F886B}" type="presParOf" srcId="{7A133129-BCB0-4812-9254-30548A452F29}" destId="{8E8456B1-3574-4B54-BD57-EAB58A077BF0}" srcOrd="1" destOrd="0" presId="urn:microsoft.com/office/officeart/2005/8/layout/orgChart1"/>
    <dgm:cxn modelId="{7FCA948F-B012-4782-B602-B06E539F0605}" type="presParOf" srcId="{8C343BD2-C1E4-40D2-BA2C-1218B3A4856D}" destId="{FA970243-D248-4DE8-8F1C-C27456B4619A}" srcOrd="1" destOrd="0" presId="urn:microsoft.com/office/officeart/2005/8/layout/orgChart1"/>
    <dgm:cxn modelId="{AB133027-E31D-4220-832A-AB4EACCCC6BA}" type="presParOf" srcId="{8C343BD2-C1E4-40D2-BA2C-1218B3A4856D}" destId="{FFF6E864-7249-4D79-829D-5D9E1990123E}" srcOrd="2" destOrd="0" presId="urn:microsoft.com/office/officeart/2005/8/layout/orgChart1"/>
    <dgm:cxn modelId="{59C68D02-9076-422F-BEEC-3B93EA02453C}" type="presParOf" srcId="{0CEA8334-45DA-4D07-8102-C08B090A142C}" destId="{13B3A692-7AEC-4A8D-A693-71F1D2F79392}" srcOrd="2" destOrd="0" presId="urn:microsoft.com/office/officeart/2005/8/layout/orgChart1"/>
    <dgm:cxn modelId="{4BE8F42F-F6AB-447E-AC9E-8066F04CD769}" type="presParOf" srcId="{1F8B9C38-DB1E-4DA8-8082-27BA47CB1D19}" destId="{9D54E78A-3B50-4D75-90FB-0A0787DC48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49CF7F-FC59-45F5-95F4-75E57C71D97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86343B71-2A1C-4719-93E0-B4FB84342793}">
      <dgm:prSet phldrT="[Text]" custT="1"/>
      <dgm:spPr/>
      <dgm:t>
        <a:bodyPr/>
        <a:lstStyle/>
        <a:p>
          <a:r>
            <a:rPr lang="id-ID" sz="1800" b="1" dirty="0" smtClean="0"/>
            <a:t>Realisasi Pancasila</a:t>
          </a:r>
          <a:endParaRPr lang="en-US" sz="1800" b="1" dirty="0"/>
        </a:p>
      </dgm:t>
    </dgm:pt>
    <dgm:pt modelId="{F368461D-A3D3-4831-ADAE-A04851B50437}" type="parTrans" cxnId="{DF3DA52A-D279-44A3-B204-1F951F96D3BB}">
      <dgm:prSet/>
      <dgm:spPr/>
      <dgm:t>
        <a:bodyPr/>
        <a:lstStyle/>
        <a:p>
          <a:endParaRPr lang="en-US"/>
        </a:p>
      </dgm:t>
    </dgm:pt>
    <dgm:pt modelId="{C9385E37-696C-4D7A-ABCB-6626D7A6732B}" type="sibTrans" cxnId="{DF3DA52A-D279-44A3-B204-1F951F96D3BB}">
      <dgm:prSet/>
      <dgm:spPr/>
      <dgm:t>
        <a:bodyPr/>
        <a:lstStyle/>
        <a:p>
          <a:endParaRPr lang="en-US"/>
        </a:p>
      </dgm:t>
    </dgm:pt>
    <dgm:pt modelId="{9C24EF00-935D-445A-B8D7-0A9015783E95}">
      <dgm:prSet phldrT="[Text]" custT="1"/>
      <dgm:spPr/>
      <dgm:t>
        <a:bodyPr/>
        <a:lstStyle/>
        <a:p>
          <a:r>
            <a:rPr lang="id-ID" sz="1800" b="1" dirty="0" smtClean="0"/>
            <a:t>Realisasi Pancasila</a:t>
          </a:r>
          <a:endParaRPr lang="en-US" sz="1800" b="1" dirty="0"/>
        </a:p>
      </dgm:t>
    </dgm:pt>
    <dgm:pt modelId="{DCD03FF6-0C26-41C8-93CD-2D80071DB5A3}" type="parTrans" cxnId="{1D0BFC8B-628F-40BC-AE6E-47002763C878}">
      <dgm:prSet/>
      <dgm:spPr/>
      <dgm:t>
        <a:bodyPr/>
        <a:lstStyle/>
        <a:p>
          <a:endParaRPr lang="id-ID"/>
        </a:p>
      </dgm:t>
    </dgm:pt>
    <dgm:pt modelId="{E4E35E2C-502B-4B97-8CB6-3561FEE7513C}" type="sibTrans" cxnId="{1D0BFC8B-628F-40BC-AE6E-47002763C878}">
      <dgm:prSet/>
      <dgm:spPr/>
      <dgm:t>
        <a:bodyPr/>
        <a:lstStyle/>
        <a:p>
          <a:endParaRPr lang="id-ID"/>
        </a:p>
      </dgm:t>
    </dgm:pt>
    <dgm:pt modelId="{1DD6773C-53BE-4869-8E28-4938B98A98BC}">
      <dgm:prSet phldrT="[Text]" custT="1"/>
      <dgm:spPr/>
      <dgm:t>
        <a:bodyPr/>
        <a:lstStyle/>
        <a:p>
          <a:r>
            <a:rPr lang="id-ID" sz="1800" b="0" dirty="0" smtClean="0"/>
            <a:t>Obyektif</a:t>
          </a:r>
          <a:endParaRPr lang="en-US" sz="1800" b="0" dirty="0"/>
        </a:p>
      </dgm:t>
    </dgm:pt>
    <dgm:pt modelId="{C7671ADA-8B0F-45A3-B0B0-8474C0A63C71}" type="parTrans" cxnId="{0D9C7D1A-77CB-41EF-BC32-5C6E5CB68212}">
      <dgm:prSet/>
      <dgm:spPr/>
      <dgm:t>
        <a:bodyPr/>
        <a:lstStyle/>
        <a:p>
          <a:endParaRPr lang="id-ID"/>
        </a:p>
      </dgm:t>
    </dgm:pt>
    <dgm:pt modelId="{907DB312-A248-4505-BD80-C7B8F53E3BC3}" type="sibTrans" cxnId="{0D9C7D1A-77CB-41EF-BC32-5C6E5CB68212}">
      <dgm:prSet/>
      <dgm:spPr/>
      <dgm:t>
        <a:bodyPr/>
        <a:lstStyle/>
        <a:p>
          <a:endParaRPr lang="id-ID"/>
        </a:p>
      </dgm:t>
    </dgm:pt>
    <dgm:pt modelId="{AE8A5EE5-BC55-4930-94FB-67568CC2D702}">
      <dgm:prSet phldrT="[Text]" custT="1"/>
      <dgm:spPr/>
      <dgm:t>
        <a:bodyPr/>
        <a:lstStyle/>
        <a:p>
          <a:r>
            <a:rPr lang="id-ID" sz="1800" b="0" dirty="0" smtClean="0"/>
            <a:t>Subyektif</a:t>
          </a:r>
          <a:endParaRPr lang="en-US" sz="1800" b="0" dirty="0"/>
        </a:p>
      </dgm:t>
    </dgm:pt>
    <dgm:pt modelId="{454B16BE-0FCD-4931-963A-14EFD850773C}" type="parTrans" cxnId="{A1980DCC-88DD-4A9E-8BF0-8F4A3E646B1F}">
      <dgm:prSet/>
      <dgm:spPr/>
      <dgm:t>
        <a:bodyPr/>
        <a:lstStyle/>
        <a:p>
          <a:endParaRPr lang="id-ID"/>
        </a:p>
      </dgm:t>
    </dgm:pt>
    <dgm:pt modelId="{55E7B72C-87B2-4E20-BA5C-DAFD919DB7AF}" type="sibTrans" cxnId="{A1980DCC-88DD-4A9E-8BF0-8F4A3E646B1F}">
      <dgm:prSet/>
      <dgm:spPr/>
      <dgm:t>
        <a:bodyPr/>
        <a:lstStyle/>
        <a:p>
          <a:endParaRPr lang="id-ID"/>
        </a:p>
      </dgm:t>
    </dgm:pt>
    <dgm:pt modelId="{0D167E66-BA1E-4163-95F5-7EA1EFF2E06B}">
      <dgm:prSet phldrT="[Text]" custT="1"/>
      <dgm:spPr/>
      <dgm:t>
        <a:bodyPr/>
        <a:lstStyle/>
        <a:p>
          <a:r>
            <a:rPr lang="id-ID" sz="1800" b="1" dirty="0" smtClean="0"/>
            <a:t>Internalisasi Nilai Pancasila</a:t>
          </a:r>
          <a:endParaRPr lang="en-US" sz="1800" b="1" dirty="0"/>
        </a:p>
      </dgm:t>
    </dgm:pt>
    <dgm:pt modelId="{1C19C656-A5FD-433E-9BF9-9F332EC245A9}" type="parTrans" cxnId="{DE45A70C-0DC5-4219-AEAF-B08BA9D0CCB1}">
      <dgm:prSet/>
      <dgm:spPr/>
      <dgm:t>
        <a:bodyPr/>
        <a:lstStyle/>
        <a:p>
          <a:endParaRPr lang="id-ID"/>
        </a:p>
      </dgm:t>
    </dgm:pt>
    <dgm:pt modelId="{6621BBF4-1395-4018-B301-32C9257ED02C}" type="sibTrans" cxnId="{DE45A70C-0DC5-4219-AEAF-B08BA9D0CCB1}">
      <dgm:prSet/>
      <dgm:spPr/>
      <dgm:t>
        <a:bodyPr/>
        <a:lstStyle/>
        <a:p>
          <a:endParaRPr lang="id-ID"/>
        </a:p>
      </dgm:t>
    </dgm:pt>
    <dgm:pt modelId="{00235A62-11E2-4D00-9A50-4021E8268791}">
      <dgm:prSet phldrT="[Text]" custT="1"/>
      <dgm:spPr/>
      <dgm:t>
        <a:bodyPr/>
        <a:lstStyle/>
        <a:p>
          <a:r>
            <a:rPr lang="id-ID" sz="1800" b="1" dirty="0" smtClean="0"/>
            <a:t>Pembentukan Kepribadian Pancasila</a:t>
          </a:r>
          <a:endParaRPr lang="en-US" sz="1800" b="1" dirty="0"/>
        </a:p>
      </dgm:t>
    </dgm:pt>
    <dgm:pt modelId="{80AA6A26-270B-4B48-B48D-AD1AC7628983}" type="parTrans" cxnId="{222C390D-21FC-485B-B1E8-043DE9386C02}">
      <dgm:prSet/>
      <dgm:spPr/>
      <dgm:t>
        <a:bodyPr/>
        <a:lstStyle/>
        <a:p>
          <a:endParaRPr lang="id-ID"/>
        </a:p>
      </dgm:t>
    </dgm:pt>
    <dgm:pt modelId="{BFDBA9E9-9513-489F-80EF-57010E5043C1}" type="sibTrans" cxnId="{222C390D-21FC-485B-B1E8-043DE9386C02}">
      <dgm:prSet/>
      <dgm:spPr/>
      <dgm:t>
        <a:bodyPr/>
        <a:lstStyle/>
        <a:p>
          <a:endParaRPr lang="id-ID"/>
        </a:p>
      </dgm:t>
    </dgm:pt>
    <dgm:pt modelId="{CE8C342A-FC33-4082-8738-CF21A305237C}">
      <dgm:prSet phldrT="[Text]" custT="1"/>
      <dgm:spPr/>
      <dgm:t>
        <a:bodyPr/>
        <a:lstStyle/>
        <a:p>
          <a:r>
            <a:rPr lang="id-ID" sz="1800" b="1" dirty="0" smtClean="0"/>
            <a:t>Sosialisasi &amp; Pembudayaan Pancasila</a:t>
          </a:r>
          <a:endParaRPr lang="en-US" sz="1800" b="1" dirty="0"/>
        </a:p>
      </dgm:t>
    </dgm:pt>
    <dgm:pt modelId="{9DFBE340-915B-4297-A320-8EE48638DC99}" type="parTrans" cxnId="{C4473443-B9DA-46BB-94E0-1689D89BA45F}">
      <dgm:prSet/>
      <dgm:spPr/>
      <dgm:t>
        <a:bodyPr/>
        <a:lstStyle/>
        <a:p>
          <a:endParaRPr lang="id-ID"/>
        </a:p>
      </dgm:t>
    </dgm:pt>
    <dgm:pt modelId="{532C493B-ECD9-4C66-A3F8-C67A46BE0770}" type="sibTrans" cxnId="{C4473443-B9DA-46BB-94E0-1689D89BA45F}">
      <dgm:prSet/>
      <dgm:spPr/>
      <dgm:t>
        <a:bodyPr/>
        <a:lstStyle/>
        <a:p>
          <a:endParaRPr lang="id-ID"/>
        </a:p>
      </dgm:t>
    </dgm:pt>
    <dgm:pt modelId="{DA0FFD1A-1B9C-4960-9D08-E9BD0D2E0BF7}" type="pres">
      <dgm:prSet presAssocID="{5B49CF7F-FC59-45F5-95F4-75E57C71D976}" presName="hierChild1" presStyleCnt="0">
        <dgm:presLayoutVars>
          <dgm:orgChart val="1"/>
          <dgm:chPref val="1"/>
          <dgm:dir/>
          <dgm:animOne val="branch"/>
          <dgm:animLvl val="lvl"/>
          <dgm:resizeHandles/>
        </dgm:presLayoutVars>
      </dgm:prSet>
      <dgm:spPr/>
      <dgm:t>
        <a:bodyPr/>
        <a:lstStyle/>
        <a:p>
          <a:endParaRPr lang="en-US"/>
        </a:p>
      </dgm:t>
    </dgm:pt>
    <dgm:pt modelId="{9CDCF41B-35E3-46D9-909C-BAD7BF157FFD}" type="pres">
      <dgm:prSet presAssocID="{86343B71-2A1C-4719-93E0-B4FB84342793}" presName="hierRoot1" presStyleCnt="0">
        <dgm:presLayoutVars>
          <dgm:hierBranch val="init"/>
        </dgm:presLayoutVars>
      </dgm:prSet>
      <dgm:spPr/>
    </dgm:pt>
    <dgm:pt modelId="{2FAA4490-4DE8-4746-94F7-11E7F52B4250}" type="pres">
      <dgm:prSet presAssocID="{86343B71-2A1C-4719-93E0-B4FB84342793}" presName="rootComposite1" presStyleCnt="0"/>
      <dgm:spPr/>
    </dgm:pt>
    <dgm:pt modelId="{CC7450D3-187B-4F9F-8D33-DB0A835C95F7}" type="pres">
      <dgm:prSet presAssocID="{86343B71-2A1C-4719-93E0-B4FB84342793}" presName="rootText1" presStyleLbl="node0" presStyleIdx="0" presStyleCnt="1" custScaleX="139996">
        <dgm:presLayoutVars>
          <dgm:chPref val="3"/>
        </dgm:presLayoutVars>
      </dgm:prSet>
      <dgm:spPr/>
      <dgm:t>
        <a:bodyPr/>
        <a:lstStyle/>
        <a:p>
          <a:endParaRPr lang="en-US"/>
        </a:p>
      </dgm:t>
    </dgm:pt>
    <dgm:pt modelId="{6ED83149-CA39-4DE3-903E-3D890449B74C}" type="pres">
      <dgm:prSet presAssocID="{86343B71-2A1C-4719-93E0-B4FB84342793}" presName="rootConnector1" presStyleLbl="node1" presStyleIdx="0" presStyleCnt="0"/>
      <dgm:spPr/>
      <dgm:t>
        <a:bodyPr/>
        <a:lstStyle/>
        <a:p>
          <a:endParaRPr lang="en-US"/>
        </a:p>
      </dgm:t>
    </dgm:pt>
    <dgm:pt modelId="{EE21BFFA-9E10-4116-A548-C233E0FFEF20}" type="pres">
      <dgm:prSet presAssocID="{86343B71-2A1C-4719-93E0-B4FB84342793}" presName="hierChild2" presStyleCnt="0"/>
      <dgm:spPr/>
    </dgm:pt>
    <dgm:pt modelId="{0D92FE48-2A07-4308-8B84-41B469340A5B}" type="pres">
      <dgm:prSet presAssocID="{DCD03FF6-0C26-41C8-93CD-2D80071DB5A3}" presName="Name37" presStyleLbl="parChTrans1D2" presStyleIdx="0" presStyleCnt="4"/>
      <dgm:spPr/>
      <dgm:t>
        <a:bodyPr/>
        <a:lstStyle/>
        <a:p>
          <a:endParaRPr lang="id-ID"/>
        </a:p>
      </dgm:t>
    </dgm:pt>
    <dgm:pt modelId="{A0EDAB9D-4692-4E27-B878-B4B1DD4FD9BE}" type="pres">
      <dgm:prSet presAssocID="{9C24EF00-935D-445A-B8D7-0A9015783E95}" presName="hierRoot2" presStyleCnt="0">
        <dgm:presLayoutVars>
          <dgm:hierBranch val="init"/>
        </dgm:presLayoutVars>
      </dgm:prSet>
      <dgm:spPr/>
    </dgm:pt>
    <dgm:pt modelId="{DB4E1672-2526-4DBF-873E-E044498A913B}" type="pres">
      <dgm:prSet presAssocID="{9C24EF00-935D-445A-B8D7-0A9015783E95}" presName="rootComposite" presStyleCnt="0"/>
      <dgm:spPr/>
    </dgm:pt>
    <dgm:pt modelId="{24EF9912-A0CA-4053-B7CC-64802792FCCB}" type="pres">
      <dgm:prSet presAssocID="{9C24EF00-935D-445A-B8D7-0A9015783E95}" presName="rootText" presStyleLbl="node2" presStyleIdx="0" presStyleCnt="4">
        <dgm:presLayoutVars>
          <dgm:chPref val="3"/>
        </dgm:presLayoutVars>
      </dgm:prSet>
      <dgm:spPr/>
      <dgm:t>
        <a:bodyPr/>
        <a:lstStyle/>
        <a:p>
          <a:endParaRPr lang="id-ID"/>
        </a:p>
      </dgm:t>
    </dgm:pt>
    <dgm:pt modelId="{FA832D46-0CBA-4674-A4C5-5F92FA7D34D2}" type="pres">
      <dgm:prSet presAssocID="{9C24EF00-935D-445A-B8D7-0A9015783E95}" presName="rootConnector" presStyleLbl="node2" presStyleIdx="0" presStyleCnt="4"/>
      <dgm:spPr/>
      <dgm:t>
        <a:bodyPr/>
        <a:lstStyle/>
        <a:p>
          <a:endParaRPr lang="id-ID"/>
        </a:p>
      </dgm:t>
    </dgm:pt>
    <dgm:pt modelId="{79DA31A2-2467-4CE4-8113-FA02C252D797}" type="pres">
      <dgm:prSet presAssocID="{9C24EF00-935D-445A-B8D7-0A9015783E95}" presName="hierChild4" presStyleCnt="0"/>
      <dgm:spPr/>
    </dgm:pt>
    <dgm:pt modelId="{C85C7956-C17D-442F-80C7-3E9E77405FA6}" type="pres">
      <dgm:prSet presAssocID="{C7671ADA-8B0F-45A3-B0B0-8474C0A63C71}" presName="Name37" presStyleLbl="parChTrans1D3" presStyleIdx="0" presStyleCnt="2"/>
      <dgm:spPr/>
      <dgm:t>
        <a:bodyPr/>
        <a:lstStyle/>
        <a:p>
          <a:endParaRPr lang="id-ID"/>
        </a:p>
      </dgm:t>
    </dgm:pt>
    <dgm:pt modelId="{9C0F44B2-7ED6-4979-8C75-75A65D34C872}" type="pres">
      <dgm:prSet presAssocID="{1DD6773C-53BE-4869-8E28-4938B98A98BC}" presName="hierRoot2" presStyleCnt="0">
        <dgm:presLayoutVars>
          <dgm:hierBranch val="init"/>
        </dgm:presLayoutVars>
      </dgm:prSet>
      <dgm:spPr/>
    </dgm:pt>
    <dgm:pt modelId="{FC963383-9A11-4DEC-8071-3E17940DF03F}" type="pres">
      <dgm:prSet presAssocID="{1DD6773C-53BE-4869-8E28-4938B98A98BC}" presName="rootComposite" presStyleCnt="0"/>
      <dgm:spPr/>
    </dgm:pt>
    <dgm:pt modelId="{FAFC1822-AA85-49DE-96BA-F1BC863F8EB4}" type="pres">
      <dgm:prSet presAssocID="{1DD6773C-53BE-4869-8E28-4938B98A98BC}" presName="rootText" presStyleLbl="node3" presStyleIdx="0" presStyleCnt="2">
        <dgm:presLayoutVars>
          <dgm:chPref val="3"/>
        </dgm:presLayoutVars>
      </dgm:prSet>
      <dgm:spPr/>
      <dgm:t>
        <a:bodyPr/>
        <a:lstStyle/>
        <a:p>
          <a:endParaRPr lang="id-ID"/>
        </a:p>
      </dgm:t>
    </dgm:pt>
    <dgm:pt modelId="{4E4DAF31-CC07-4772-A942-6383D507E1E1}" type="pres">
      <dgm:prSet presAssocID="{1DD6773C-53BE-4869-8E28-4938B98A98BC}" presName="rootConnector" presStyleLbl="node3" presStyleIdx="0" presStyleCnt="2"/>
      <dgm:spPr/>
      <dgm:t>
        <a:bodyPr/>
        <a:lstStyle/>
        <a:p>
          <a:endParaRPr lang="id-ID"/>
        </a:p>
      </dgm:t>
    </dgm:pt>
    <dgm:pt modelId="{C619B3AC-0FF0-4AC5-81D8-D2B531649907}" type="pres">
      <dgm:prSet presAssocID="{1DD6773C-53BE-4869-8E28-4938B98A98BC}" presName="hierChild4" presStyleCnt="0"/>
      <dgm:spPr/>
    </dgm:pt>
    <dgm:pt modelId="{FD5689B6-C886-44C5-AD68-C990277C682B}" type="pres">
      <dgm:prSet presAssocID="{1DD6773C-53BE-4869-8E28-4938B98A98BC}" presName="hierChild5" presStyleCnt="0"/>
      <dgm:spPr/>
    </dgm:pt>
    <dgm:pt modelId="{6E158927-6756-40F0-AF11-B29F6908906D}" type="pres">
      <dgm:prSet presAssocID="{454B16BE-0FCD-4931-963A-14EFD850773C}" presName="Name37" presStyleLbl="parChTrans1D3" presStyleIdx="1" presStyleCnt="2"/>
      <dgm:spPr/>
      <dgm:t>
        <a:bodyPr/>
        <a:lstStyle/>
        <a:p>
          <a:endParaRPr lang="id-ID"/>
        </a:p>
      </dgm:t>
    </dgm:pt>
    <dgm:pt modelId="{32CFAD9F-4305-4502-9D3D-7CDC1405EB85}" type="pres">
      <dgm:prSet presAssocID="{AE8A5EE5-BC55-4930-94FB-67568CC2D702}" presName="hierRoot2" presStyleCnt="0">
        <dgm:presLayoutVars>
          <dgm:hierBranch val="init"/>
        </dgm:presLayoutVars>
      </dgm:prSet>
      <dgm:spPr/>
    </dgm:pt>
    <dgm:pt modelId="{9489C33E-D435-46E4-9D79-43A239D7C4D7}" type="pres">
      <dgm:prSet presAssocID="{AE8A5EE5-BC55-4930-94FB-67568CC2D702}" presName="rootComposite" presStyleCnt="0"/>
      <dgm:spPr/>
    </dgm:pt>
    <dgm:pt modelId="{ADA98B7D-5B9B-495A-A47D-D214F7B4DFAD}" type="pres">
      <dgm:prSet presAssocID="{AE8A5EE5-BC55-4930-94FB-67568CC2D702}" presName="rootText" presStyleLbl="node3" presStyleIdx="1" presStyleCnt="2">
        <dgm:presLayoutVars>
          <dgm:chPref val="3"/>
        </dgm:presLayoutVars>
      </dgm:prSet>
      <dgm:spPr/>
      <dgm:t>
        <a:bodyPr/>
        <a:lstStyle/>
        <a:p>
          <a:endParaRPr lang="id-ID"/>
        </a:p>
      </dgm:t>
    </dgm:pt>
    <dgm:pt modelId="{8FD98049-7040-4237-B3DE-A600BF8244B7}" type="pres">
      <dgm:prSet presAssocID="{AE8A5EE5-BC55-4930-94FB-67568CC2D702}" presName="rootConnector" presStyleLbl="node3" presStyleIdx="1" presStyleCnt="2"/>
      <dgm:spPr/>
      <dgm:t>
        <a:bodyPr/>
        <a:lstStyle/>
        <a:p>
          <a:endParaRPr lang="id-ID"/>
        </a:p>
      </dgm:t>
    </dgm:pt>
    <dgm:pt modelId="{99A2820A-D16D-404A-B711-0870E8D1B606}" type="pres">
      <dgm:prSet presAssocID="{AE8A5EE5-BC55-4930-94FB-67568CC2D702}" presName="hierChild4" presStyleCnt="0"/>
      <dgm:spPr/>
    </dgm:pt>
    <dgm:pt modelId="{FC4EAFBB-1AE1-481A-92D7-47FE287286D2}" type="pres">
      <dgm:prSet presAssocID="{AE8A5EE5-BC55-4930-94FB-67568CC2D702}" presName="hierChild5" presStyleCnt="0"/>
      <dgm:spPr/>
    </dgm:pt>
    <dgm:pt modelId="{D891B048-8155-4E2C-BBA0-39BBF5DC8BD8}" type="pres">
      <dgm:prSet presAssocID="{9C24EF00-935D-445A-B8D7-0A9015783E95}" presName="hierChild5" presStyleCnt="0"/>
      <dgm:spPr/>
    </dgm:pt>
    <dgm:pt modelId="{A070AADF-C19B-4FB9-B848-420E7067D2EA}" type="pres">
      <dgm:prSet presAssocID="{1C19C656-A5FD-433E-9BF9-9F332EC245A9}" presName="Name37" presStyleLbl="parChTrans1D2" presStyleIdx="1" presStyleCnt="4"/>
      <dgm:spPr/>
      <dgm:t>
        <a:bodyPr/>
        <a:lstStyle/>
        <a:p>
          <a:endParaRPr lang="id-ID"/>
        </a:p>
      </dgm:t>
    </dgm:pt>
    <dgm:pt modelId="{FB7E6122-E25F-4F54-B94D-968F95931734}" type="pres">
      <dgm:prSet presAssocID="{0D167E66-BA1E-4163-95F5-7EA1EFF2E06B}" presName="hierRoot2" presStyleCnt="0">
        <dgm:presLayoutVars>
          <dgm:hierBranch val="init"/>
        </dgm:presLayoutVars>
      </dgm:prSet>
      <dgm:spPr/>
    </dgm:pt>
    <dgm:pt modelId="{380D6FCF-A4DD-4D0A-8BBA-D638158F4A7F}" type="pres">
      <dgm:prSet presAssocID="{0D167E66-BA1E-4163-95F5-7EA1EFF2E06B}" presName="rootComposite" presStyleCnt="0"/>
      <dgm:spPr/>
    </dgm:pt>
    <dgm:pt modelId="{254B0B36-5894-4CA1-AD33-22849FE2DED9}" type="pres">
      <dgm:prSet presAssocID="{0D167E66-BA1E-4163-95F5-7EA1EFF2E06B}" presName="rootText" presStyleLbl="node2" presStyleIdx="1" presStyleCnt="4">
        <dgm:presLayoutVars>
          <dgm:chPref val="3"/>
        </dgm:presLayoutVars>
      </dgm:prSet>
      <dgm:spPr/>
      <dgm:t>
        <a:bodyPr/>
        <a:lstStyle/>
        <a:p>
          <a:endParaRPr lang="id-ID"/>
        </a:p>
      </dgm:t>
    </dgm:pt>
    <dgm:pt modelId="{2477896E-C0EC-47D7-BA2B-66B441DAD6E4}" type="pres">
      <dgm:prSet presAssocID="{0D167E66-BA1E-4163-95F5-7EA1EFF2E06B}" presName="rootConnector" presStyleLbl="node2" presStyleIdx="1" presStyleCnt="4"/>
      <dgm:spPr/>
      <dgm:t>
        <a:bodyPr/>
        <a:lstStyle/>
        <a:p>
          <a:endParaRPr lang="id-ID"/>
        </a:p>
      </dgm:t>
    </dgm:pt>
    <dgm:pt modelId="{581FB369-96CB-45B5-B7C8-220A541460B5}" type="pres">
      <dgm:prSet presAssocID="{0D167E66-BA1E-4163-95F5-7EA1EFF2E06B}" presName="hierChild4" presStyleCnt="0"/>
      <dgm:spPr/>
    </dgm:pt>
    <dgm:pt modelId="{9603BB54-EE2C-4DA4-A125-80AF9CBB5510}" type="pres">
      <dgm:prSet presAssocID="{0D167E66-BA1E-4163-95F5-7EA1EFF2E06B}" presName="hierChild5" presStyleCnt="0"/>
      <dgm:spPr/>
    </dgm:pt>
    <dgm:pt modelId="{2A8472DF-22BA-4781-A1F8-8AAB11C193A2}" type="pres">
      <dgm:prSet presAssocID="{80AA6A26-270B-4B48-B48D-AD1AC7628983}" presName="Name37" presStyleLbl="parChTrans1D2" presStyleIdx="2" presStyleCnt="4"/>
      <dgm:spPr/>
      <dgm:t>
        <a:bodyPr/>
        <a:lstStyle/>
        <a:p>
          <a:endParaRPr lang="id-ID"/>
        </a:p>
      </dgm:t>
    </dgm:pt>
    <dgm:pt modelId="{B48FE6DD-AA96-40E1-9948-A90425F96213}" type="pres">
      <dgm:prSet presAssocID="{00235A62-11E2-4D00-9A50-4021E8268791}" presName="hierRoot2" presStyleCnt="0">
        <dgm:presLayoutVars>
          <dgm:hierBranch val="init"/>
        </dgm:presLayoutVars>
      </dgm:prSet>
      <dgm:spPr/>
    </dgm:pt>
    <dgm:pt modelId="{D0083372-3501-45E0-949C-220C2C520124}" type="pres">
      <dgm:prSet presAssocID="{00235A62-11E2-4D00-9A50-4021E8268791}" presName="rootComposite" presStyleCnt="0"/>
      <dgm:spPr/>
    </dgm:pt>
    <dgm:pt modelId="{9C7CA1A1-E339-4FAC-A98D-33661656EBD0}" type="pres">
      <dgm:prSet presAssocID="{00235A62-11E2-4D00-9A50-4021E8268791}" presName="rootText" presStyleLbl="node2" presStyleIdx="2" presStyleCnt="4">
        <dgm:presLayoutVars>
          <dgm:chPref val="3"/>
        </dgm:presLayoutVars>
      </dgm:prSet>
      <dgm:spPr/>
      <dgm:t>
        <a:bodyPr/>
        <a:lstStyle/>
        <a:p>
          <a:endParaRPr lang="id-ID"/>
        </a:p>
      </dgm:t>
    </dgm:pt>
    <dgm:pt modelId="{52A27B34-5087-4471-ADB4-2C8828ACA022}" type="pres">
      <dgm:prSet presAssocID="{00235A62-11E2-4D00-9A50-4021E8268791}" presName="rootConnector" presStyleLbl="node2" presStyleIdx="2" presStyleCnt="4"/>
      <dgm:spPr/>
      <dgm:t>
        <a:bodyPr/>
        <a:lstStyle/>
        <a:p>
          <a:endParaRPr lang="id-ID"/>
        </a:p>
      </dgm:t>
    </dgm:pt>
    <dgm:pt modelId="{E684E0F7-245F-4F43-8AA7-5CACE4D25290}" type="pres">
      <dgm:prSet presAssocID="{00235A62-11E2-4D00-9A50-4021E8268791}" presName="hierChild4" presStyleCnt="0"/>
      <dgm:spPr/>
    </dgm:pt>
    <dgm:pt modelId="{AAC7A354-229A-411D-A75F-1B6D01B23A4B}" type="pres">
      <dgm:prSet presAssocID="{00235A62-11E2-4D00-9A50-4021E8268791}" presName="hierChild5" presStyleCnt="0"/>
      <dgm:spPr/>
    </dgm:pt>
    <dgm:pt modelId="{A18E61BA-845E-4557-A397-A8BD21F5AD4C}" type="pres">
      <dgm:prSet presAssocID="{9DFBE340-915B-4297-A320-8EE48638DC99}" presName="Name37" presStyleLbl="parChTrans1D2" presStyleIdx="3" presStyleCnt="4"/>
      <dgm:spPr/>
      <dgm:t>
        <a:bodyPr/>
        <a:lstStyle/>
        <a:p>
          <a:endParaRPr lang="id-ID"/>
        </a:p>
      </dgm:t>
    </dgm:pt>
    <dgm:pt modelId="{56DAD945-7C69-4367-9757-48DCAFF13146}" type="pres">
      <dgm:prSet presAssocID="{CE8C342A-FC33-4082-8738-CF21A305237C}" presName="hierRoot2" presStyleCnt="0">
        <dgm:presLayoutVars>
          <dgm:hierBranch val="init"/>
        </dgm:presLayoutVars>
      </dgm:prSet>
      <dgm:spPr/>
    </dgm:pt>
    <dgm:pt modelId="{FC6A98C3-6D7D-4187-83FF-ECD58CE2CD96}" type="pres">
      <dgm:prSet presAssocID="{CE8C342A-FC33-4082-8738-CF21A305237C}" presName="rootComposite" presStyleCnt="0"/>
      <dgm:spPr/>
    </dgm:pt>
    <dgm:pt modelId="{190560FD-EF08-4786-9E26-3B058F227258}" type="pres">
      <dgm:prSet presAssocID="{CE8C342A-FC33-4082-8738-CF21A305237C}" presName="rootText" presStyleLbl="node2" presStyleIdx="3" presStyleCnt="4">
        <dgm:presLayoutVars>
          <dgm:chPref val="3"/>
        </dgm:presLayoutVars>
      </dgm:prSet>
      <dgm:spPr/>
      <dgm:t>
        <a:bodyPr/>
        <a:lstStyle/>
        <a:p>
          <a:endParaRPr lang="id-ID"/>
        </a:p>
      </dgm:t>
    </dgm:pt>
    <dgm:pt modelId="{E70379C8-A31C-4288-B9AC-1C97CFD3CA11}" type="pres">
      <dgm:prSet presAssocID="{CE8C342A-FC33-4082-8738-CF21A305237C}" presName="rootConnector" presStyleLbl="node2" presStyleIdx="3" presStyleCnt="4"/>
      <dgm:spPr/>
      <dgm:t>
        <a:bodyPr/>
        <a:lstStyle/>
        <a:p>
          <a:endParaRPr lang="id-ID"/>
        </a:p>
      </dgm:t>
    </dgm:pt>
    <dgm:pt modelId="{C79ED25F-E148-4B1C-AD22-ECD7DCCA5309}" type="pres">
      <dgm:prSet presAssocID="{CE8C342A-FC33-4082-8738-CF21A305237C}" presName="hierChild4" presStyleCnt="0"/>
      <dgm:spPr/>
    </dgm:pt>
    <dgm:pt modelId="{EBA0AA90-2BE4-4730-B397-B4329BC460ED}" type="pres">
      <dgm:prSet presAssocID="{CE8C342A-FC33-4082-8738-CF21A305237C}" presName="hierChild5" presStyleCnt="0"/>
      <dgm:spPr/>
    </dgm:pt>
    <dgm:pt modelId="{87A77AFB-C9E3-4DCF-B07A-5851716B7EB3}" type="pres">
      <dgm:prSet presAssocID="{86343B71-2A1C-4719-93E0-B4FB84342793}" presName="hierChild3" presStyleCnt="0"/>
      <dgm:spPr/>
    </dgm:pt>
  </dgm:ptLst>
  <dgm:cxnLst>
    <dgm:cxn modelId="{A1980DCC-88DD-4A9E-8BF0-8F4A3E646B1F}" srcId="{9C24EF00-935D-445A-B8D7-0A9015783E95}" destId="{AE8A5EE5-BC55-4930-94FB-67568CC2D702}" srcOrd="1" destOrd="0" parTransId="{454B16BE-0FCD-4931-963A-14EFD850773C}" sibTransId="{55E7B72C-87B2-4E20-BA5C-DAFD919DB7AF}"/>
    <dgm:cxn modelId="{0251B0C8-2975-4F46-94EE-23088878EEE8}" type="presOf" srcId="{1DD6773C-53BE-4869-8E28-4938B98A98BC}" destId="{4E4DAF31-CC07-4772-A942-6383D507E1E1}" srcOrd="1" destOrd="0" presId="urn:microsoft.com/office/officeart/2005/8/layout/orgChart1"/>
    <dgm:cxn modelId="{C4473443-B9DA-46BB-94E0-1689D89BA45F}" srcId="{86343B71-2A1C-4719-93E0-B4FB84342793}" destId="{CE8C342A-FC33-4082-8738-CF21A305237C}" srcOrd="3" destOrd="0" parTransId="{9DFBE340-915B-4297-A320-8EE48638DC99}" sibTransId="{532C493B-ECD9-4C66-A3F8-C67A46BE0770}"/>
    <dgm:cxn modelId="{0D9AC548-CDBF-4BE3-A376-8168CFA548E6}" type="presOf" srcId="{AE8A5EE5-BC55-4930-94FB-67568CC2D702}" destId="{ADA98B7D-5B9B-495A-A47D-D214F7B4DFAD}" srcOrd="0" destOrd="0" presId="urn:microsoft.com/office/officeart/2005/8/layout/orgChart1"/>
    <dgm:cxn modelId="{047CF149-4E95-412E-A01D-D1921335B959}" type="presOf" srcId="{C7671ADA-8B0F-45A3-B0B0-8474C0A63C71}" destId="{C85C7956-C17D-442F-80C7-3E9E77405FA6}" srcOrd="0" destOrd="0" presId="urn:microsoft.com/office/officeart/2005/8/layout/orgChart1"/>
    <dgm:cxn modelId="{6AB0FFD4-DF99-4FE6-B87F-7BE47E40AA10}" type="presOf" srcId="{CE8C342A-FC33-4082-8738-CF21A305237C}" destId="{E70379C8-A31C-4288-B9AC-1C97CFD3CA11}" srcOrd="1" destOrd="0" presId="urn:microsoft.com/office/officeart/2005/8/layout/orgChart1"/>
    <dgm:cxn modelId="{7A3AAD67-51A3-4E35-B6B6-5649493F812C}" type="presOf" srcId="{9C24EF00-935D-445A-B8D7-0A9015783E95}" destId="{24EF9912-A0CA-4053-B7CC-64802792FCCB}" srcOrd="0" destOrd="0" presId="urn:microsoft.com/office/officeart/2005/8/layout/orgChart1"/>
    <dgm:cxn modelId="{7AB9EBCE-B0E7-4164-B8BB-FA2ACA7603A4}" type="presOf" srcId="{9C24EF00-935D-445A-B8D7-0A9015783E95}" destId="{FA832D46-0CBA-4674-A4C5-5F92FA7D34D2}" srcOrd="1" destOrd="0" presId="urn:microsoft.com/office/officeart/2005/8/layout/orgChart1"/>
    <dgm:cxn modelId="{F47FBFF0-4384-4A51-9511-176AC25559B4}" type="presOf" srcId="{9DFBE340-915B-4297-A320-8EE48638DC99}" destId="{A18E61BA-845E-4557-A397-A8BD21F5AD4C}" srcOrd="0" destOrd="0" presId="urn:microsoft.com/office/officeart/2005/8/layout/orgChart1"/>
    <dgm:cxn modelId="{8A1DCDD5-BF92-4BF5-88F8-C06485D949A0}" type="presOf" srcId="{454B16BE-0FCD-4931-963A-14EFD850773C}" destId="{6E158927-6756-40F0-AF11-B29F6908906D}" srcOrd="0" destOrd="0" presId="urn:microsoft.com/office/officeart/2005/8/layout/orgChart1"/>
    <dgm:cxn modelId="{01D08A48-3111-4071-B7DF-BC3B7E4D2521}" type="presOf" srcId="{CE8C342A-FC33-4082-8738-CF21A305237C}" destId="{190560FD-EF08-4786-9E26-3B058F227258}" srcOrd="0" destOrd="0" presId="urn:microsoft.com/office/officeart/2005/8/layout/orgChart1"/>
    <dgm:cxn modelId="{E3C43AD8-BB9D-405C-8A80-86FC30368429}" type="presOf" srcId="{AE8A5EE5-BC55-4930-94FB-67568CC2D702}" destId="{8FD98049-7040-4237-B3DE-A600BF8244B7}" srcOrd="1" destOrd="0" presId="urn:microsoft.com/office/officeart/2005/8/layout/orgChart1"/>
    <dgm:cxn modelId="{D7524F0F-D390-4A4B-A536-15BDC1AA9213}" type="presOf" srcId="{1DD6773C-53BE-4869-8E28-4938B98A98BC}" destId="{FAFC1822-AA85-49DE-96BA-F1BC863F8EB4}" srcOrd="0" destOrd="0" presId="urn:microsoft.com/office/officeart/2005/8/layout/orgChart1"/>
    <dgm:cxn modelId="{9763F288-2490-4A71-BDF5-DD884CD9313F}" type="presOf" srcId="{86343B71-2A1C-4719-93E0-B4FB84342793}" destId="{6ED83149-CA39-4DE3-903E-3D890449B74C}" srcOrd="1" destOrd="0" presId="urn:microsoft.com/office/officeart/2005/8/layout/orgChart1"/>
    <dgm:cxn modelId="{0D9C7D1A-77CB-41EF-BC32-5C6E5CB68212}" srcId="{9C24EF00-935D-445A-B8D7-0A9015783E95}" destId="{1DD6773C-53BE-4869-8E28-4938B98A98BC}" srcOrd="0" destOrd="0" parTransId="{C7671ADA-8B0F-45A3-B0B0-8474C0A63C71}" sibTransId="{907DB312-A248-4505-BD80-C7B8F53E3BC3}"/>
    <dgm:cxn modelId="{5DE3AF83-8099-4B99-B223-38AC971617C5}" type="presOf" srcId="{80AA6A26-270B-4B48-B48D-AD1AC7628983}" destId="{2A8472DF-22BA-4781-A1F8-8AAB11C193A2}" srcOrd="0" destOrd="0" presId="urn:microsoft.com/office/officeart/2005/8/layout/orgChart1"/>
    <dgm:cxn modelId="{DE45A70C-0DC5-4219-AEAF-B08BA9D0CCB1}" srcId="{86343B71-2A1C-4719-93E0-B4FB84342793}" destId="{0D167E66-BA1E-4163-95F5-7EA1EFF2E06B}" srcOrd="1" destOrd="0" parTransId="{1C19C656-A5FD-433E-9BF9-9F332EC245A9}" sibTransId="{6621BBF4-1395-4018-B301-32C9257ED02C}"/>
    <dgm:cxn modelId="{1D0BFC8B-628F-40BC-AE6E-47002763C878}" srcId="{86343B71-2A1C-4719-93E0-B4FB84342793}" destId="{9C24EF00-935D-445A-B8D7-0A9015783E95}" srcOrd="0" destOrd="0" parTransId="{DCD03FF6-0C26-41C8-93CD-2D80071DB5A3}" sibTransId="{E4E35E2C-502B-4B97-8CB6-3561FEE7513C}"/>
    <dgm:cxn modelId="{DF3DA52A-D279-44A3-B204-1F951F96D3BB}" srcId="{5B49CF7F-FC59-45F5-95F4-75E57C71D976}" destId="{86343B71-2A1C-4719-93E0-B4FB84342793}" srcOrd="0" destOrd="0" parTransId="{F368461D-A3D3-4831-ADAE-A04851B50437}" sibTransId="{C9385E37-696C-4D7A-ABCB-6626D7A6732B}"/>
    <dgm:cxn modelId="{A09A2D16-6462-4C2C-9B79-BDD796176F57}" type="presOf" srcId="{5B49CF7F-FC59-45F5-95F4-75E57C71D976}" destId="{DA0FFD1A-1B9C-4960-9D08-E9BD0D2E0BF7}" srcOrd="0" destOrd="0" presId="urn:microsoft.com/office/officeart/2005/8/layout/orgChart1"/>
    <dgm:cxn modelId="{081E2440-D44A-4E03-9E24-3C2044F916E6}" type="presOf" srcId="{00235A62-11E2-4D00-9A50-4021E8268791}" destId="{9C7CA1A1-E339-4FAC-A98D-33661656EBD0}" srcOrd="0" destOrd="0" presId="urn:microsoft.com/office/officeart/2005/8/layout/orgChart1"/>
    <dgm:cxn modelId="{80B67046-A0EE-4FC2-98E4-C5AC17C7A981}" type="presOf" srcId="{86343B71-2A1C-4719-93E0-B4FB84342793}" destId="{CC7450D3-187B-4F9F-8D33-DB0A835C95F7}" srcOrd="0" destOrd="0" presId="urn:microsoft.com/office/officeart/2005/8/layout/orgChart1"/>
    <dgm:cxn modelId="{2F8B6946-8369-4B78-9ABF-890454EC59E5}" type="presOf" srcId="{DCD03FF6-0C26-41C8-93CD-2D80071DB5A3}" destId="{0D92FE48-2A07-4308-8B84-41B469340A5B}" srcOrd="0" destOrd="0" presId="urn:microsoft.com/office/officeart/2005/8/layout/orgChart1"/>
    <dgm:cxn modelId="{A50B16D7-FC98-4134-82BB-B0DFBCB933EE}" type="presOf" srcId="{00235A62-11E2-4D00-9A50-4021E8268791}" destId="{52A27B34-5087-4471-ADB4-2C8828ACA022}" srcOrd="1" destOrd="0" presId="urn:microsoft.com/office/officeart/2005/8/layout/orgChart1"/>
    <dgm:cxn modelId="{222C390D-21FC-485B-B1E8-043DE9386C02}" srcId="{86343B71-2A1C-4719-93E0-B4FB84342793}" destId="{00235A62-11E2-4D00-9A50-4021E8268791}" srcOrd="2" destOrd="0" parTransId="{80AA6A26-270B-4B48-B48D-AD1AC7628983}" sibTransId="{BFDBA9E9-9513-489F-80EF-57010E5043C1}"/>
    <dgm:cxn modelId="{A9720FE0-603B-4A81-B0CE-E5FD1D4EA323}" type="presOf" srcId="{0D167E66-BA1E-4163-95F5-7EA1EFF2E06B}" destId="{2477896E-C0EC-47D7-BA2B-66B441DAD6E4}" srcOrd="1" destOrd="0" presId="urn:microsoft.com/office/officeart/2005/8/layout/orgChart1"/>
    <dgm:cxn modelId="{64FD7C7E-ECAC-413B-A325-0E4994580F89}" type="presOf" srcId="{0D167E66-BA1E-4163-95F5-7EA1EFF2E06B}" destId="{254B0B36-5894-4CA1-AD33-22849FE2DED9}" srcOrd="0" destOrd="0" presId="urn:microsoft.com/office/officeart/2005/8/layout/orgChart1"/>
    <dgm:cxn modelId="{CE3B3127-3F1C-4D4F-B0E3-999374E37A5B}" type="presOf" srcId="{1C19C656-A5FD-433E-9BF9-9F332EC245A9}" destId="{A070AADF-C19B-4FB9-B848-420E7067D2EA}" srcOrd="0" destOrd="0" presId="urn:microsoft.com/office/officeart/2005/8/layout/orgChart1"/>
    <dgm:cxn modelId="{860BDAEB-C547-4F24-B88B-2AAB7B96B2EE}" type="presParOf" srcId="{DA0FFD1A-1B9C-4960-9D08-E9BD0D2E0BF7}" destId="{9CDCF41B-35E3-46D9-909C-BAD7BF157FFD}" srcOrd="0" destOrd="0" presId="urn:microsoft.com/office/officeart/2005/8/layout/orgChart1"/>
    <dgm:cxn modelId="{5CE46ED5-A9BF-4984-9B24-8195C4DFED3E}" type="presParOf" srcId="{9CDCF41B-35E3-46D9-909C-BAD7BF157FFD}" destId="{2FAA4490-4DE8-4746-94F7-11E7F52B4250}" srcOrd="0" destOrd="0" presId="urn:microsoft.com/office/officeart/2005/8/layout/orgChart1"/>
    <dgm:cxn modelId="{E77BF0A6-B24D-4562-9959-77BCE0D65D5C}" type="presParOf" srcId="{2FAA4490-4DE8-4746-94F7-11E7F52B4250}" destId="{CC7450D3-187B-4F9F-8D33-DB0A835C95F7}" srcOrd="0" destOrd="0" presId="urn:microsoft.com/office/officeart/2005/8/layout/orgChart1"/>
    <dgm:cxn modelId="{BAB30D13-E995-4663-AAB7-95AFD8DE2970}" type="presParOf" srcId="{2FAA4490-4DE8-4746-94F7-11E7F52B4250}" destId="{6ED83149-CA39-4DE3-903E-3D890449B74C}" srcOrd="1" destOrd="0" presId="urn:microsoft.com/office/officeart/2005/8/layout/orgChart1"/>
    <dgm:cxn modelId="{37046D65-AC2A-4060-B4A9-513E982B9D47}" type="presParOf" srcId="{9CDCF41B-35E3-46D9-909C-BAD7BF157FFD}" destId="{EE21BFFA-9E10-4116-A548-C233E0FFEF20}" srcOrd="1" destOrd="0" presId="urn:microsoft.com/office/officeart/2005/8/layout/orgChart1"/>
    <dgm:cxn modelId="{1D5585F2-4271-4E4F-93EB-2484ECAD846B}" type="presParOf" srcId="{EE21BFFA-9E10-4116-A548-C233E0FFEF20}" destId="{0D92FE48-2A07-4308-8B84-41B469340A5B}" srcOrd="0" destOrd="0" presId="urn:microsoft.com/office/officeart/2005/8/layout/orgChart1"/>
    <dgm:cxn modelId="{7D866558-1E3A-4BEE-869C-5F96A51DA7ED}" type="presParOf" srcId="{EE21BFFA-9E10-4116-A548-C233E0FFEF20}" destId="{A0EDAB9D-4692-4E27-B878-B4B1DD4FD9BE}" srcOrd="1" destOrd="0" presId="urn:microsoft.com/office/officeart/2005/8/layout/orgChart1"/>
    <dgm:cxn modelId="{CAD24246-5955-4812-B640-F12E8FCEA157}" type="presParOf" srcId="{A0EDAB9D-4692-4E27-B878-B4B1DD4FD9BE}" destId="{DB4E1672-2526-4DBF-873E-E044498A913B}" srcOrd="0" destOrd="0" presId="urn:microsoft.com/office/officeart/2005/8/layout/orgChart1"/>
    <dgm:cxn modelId="{F93804D9-A711-43B0-A3B9-18A9DD608EEB}" type="presParOf" srcId="{DB4E1672-2526-4DBF-873E-E044498A913B}" destId="{24EF9912-A0CA-4053-B7CC-64802792FCCB}" srcOrd="0" destOrd="0" presId="urn:microsoft.com/office/officeart/2005/8/layout/orgChart1"/>
    <dgm:cxn modelId="{F8D72F4F-01F5-429A-B427-5376415A5C90}" type="presParOf" srcId="{DB4E1672-2526-4DBF-873E-E044498A913B}" destId="{FA832D46-0CBA-4674-A4C5-5F92FA7D34D2}" srcOrd="1" destOrd="0" presId="urn:microsoft.com/office/officeart/2005/8/layout/orgChart1"/>
    <dgm:cxn modelId="{0F45A52A-CAB7-4BE3-AA92-DCBAA5B87BE1}" type="presParOf" srcId="{A0EDAB9D-4692-4E27-B878-B4B1DD4FD9BE}" destId="{79DA31A2-2467-4CE4-8113-FA02C252D797}" srcOrd="1" destOrd="0" presId="urn:microsoft.com/office/officeart/2005/8/layout/orgChart1"/>
    <dgm:cxn modelId="{EB441C5C-6F63-4E20-A70A-2852DE5ED281}" type="presParOf" srcId="{79DA31A2-2467-4CE4-8113-FA02C252D797}" destId="{C85C7956-C17D-442F-80C7-3E9E77405FA6}" srcOrd="0" destOrd="0" presId="urn:microsoft.com/office/officeart/2005/8/layout/orgChart1"/>
    <dgm:cxn modelId="{6DA79CD0-A428-4CCC-9C8A-851D3B602FBA}" type="presParOf" srcId="{79DA31A2-2467-4CE4-8113-FA02C252D797}" destId="{9C0F44B2-7ED6-4979-8C75-75A65D34C872}" srcOrd="1" destOrd="0" presId="urn:microsoft.com/office/officeart/2005/8/layout/orgChart1"/>
    <dgm:cxn modelId="{040671FE-DDD9-49BC-9426-81CE9F73FC22}" type="presParOf" srcId="{9C0F44B2-7ED6-4979-8C75-75A65D34C872}" destId="{FC963383-9A11-4DEC-8071-3E17940DF03F}" srcOrd="0" destOrd="0" presId="urn:microsoft.com/office/officeart/2005/8/layout/orgChart1"/>
    <dgm:cxn modelId="{80886D24-4C15-4C79-A896-0C1DD2268C27}" type="presParOf" srcId="{FC963383-9A11-4DEC-8071-3E17940DF03F}" destId="{FAFC1822-AA85-49DE-96BA-F1BC863F8EB4}" srcOrd="0" destOrd="0" presId="urn:microsoft.com/office/officeart/2005/8/layout/orgChart1"/>
    <dgm:cxn modelId="{945975A2-A0AF-4BB3-BD82-4A156FC6570E}" type="presParOf" srcId="{FC963383-9A11-4DEC-8071-3E17940DF03F}" destId="{4E4DAF31-CC07-4772-A942-6383D507E1E1}" srcOrd="1" destOrd="0" presId="urn:microsoft.com/office/officeart/2005/8/layout/orgChart1"/>
    <dgm:cxn modelId="{3F893DF5-E7A8-41C3-BCA9-517FF9CBF2C4}" type="presParOf" srcId="{9C0F44B2-7ED6-4979-8C75-75A65D34C872}" destId="{C619B3AC-0FF0-4AC5-81D8-D2B531649907}" srcOrd="1" destOrd="0" presId="urn:microsoft.com/office/officeart/2005/8/layout/orgChart1"/>
    <dgm:cxn modelId="{3F5AE3DF-BE0E-473A-A8AB-20CAEE5CB6DB}" type="presParOf" srcId="{9C0F44B2-7ED6-4979-8C75-75A65D34C872}" destId="{FD5689B6-C886-44C5-AD68-C990277C682B}" srcOrd="2" destOrd="0" presId="urn:microsoft.com/office/officeart/2005/8/layout/orgChart1"/>
    <dgm:cxn modelId="{BF51E08F-5E6E-4AC0-84F9-198C1ACEA7E9}" type="presParOf" srcId="{79DA31A2-2467-4CE4-8113-FA02C252D797}" destId="{6E158927-6756-40F0-AF11-B29F6908906D}" srcOrd="2" destOrd="0" presId="urn:microsoft.com/office/officeart/2005/8/layout/orgChart1"/>
    <dgm:cxn modelId="{F2FFE909-2C2C-4126-85AC-26C266782904}" type="presParOf" srcId="{79DA31A2-2467-4CE4-8113-FA02C252D797}" destId="{32CFAD9F-4305-4502-9D3D-7CDC1405EB85}" srcOrd="3" destOrd="0" presId="urn:microsoft.com/office/officeart/2005/8/layout/orgChart1"/>
    <dgm:cxn modelId="{667D2FB9-E1E5-49FA-903E-4DDCEE6F1DC7}" type="presParOf" srcId="{32CFAD9F-4305-4502-9D3D-7CDC1405EB85}" destId="{9489C33E-D435-46E4-9D79-43A239D7C4D7}" srcOrd="0" destOrd="0" presId="urn:microsoft.com/office/officeart/2005/8/layout/orgChart1"/>
    <dgm:cxn modelId="{14AA6CCD-F56E-4EC6-8533-EB26F9EB7E50}" type="presParOf" srcId="{9489C33E-D435-46E4-9D79-43A239D7C4D7}" destId="{ADA98B7D-5B9B-495A-A47D-D214F7B4DFAD}" srcOrd="0" destOrd="0" presId="urn:microsoft.com/office/officeart/2005/8/layout/orgChart1"/>
    <dgm:cxn modelId="{17B9C600-76A9-4CAE-B498-655C59A4D5F2}" type="presParOf" srcId="{9489C33E-D435-46E4-9D79-43A239D7C4D7}" destId="{8FD98049-7040-4237-B3DE-A600BF8244B7}" srcOrd="1" destOrd="0" presId="urn:microsoft.com/office/officeart/2005/8/layout/orgChart1"/>
    <dgm:cxn modelId="{C5AF36B5-E0CC-4172-9E2D-989D31AB9D0E}" type="presParOf" srcId="{32CFAD9F-4305-4502-9D3D-7CDC1405EB85}" destId="{99A2820A-D16D-404A-B711-0870E8D1B606}" srcOrd="1" destOrd="0" presId="urn:microsoft.com/office/officeart/2005/8/layout/orgChart1"/>
    <dgm:cxn modelId="{740DEB36-049C-48B4-92E4-265D01155F47}" type="presParOf" srcId="{32CFAD9F-4305-4502-9D3D-7CDC1405EB85}" destId="{FC4EAFBB-1AE1-481A-92D7-47FE287286D2}" srcOrd="2" destOrd="0" presId="urn:microsoft.com/office/officeart/2005/8/layout/orgChart1"/>
    <dgm:cxn modelId="{406AA66D-0C72-4B6F-A918-33945EA1E752}" type="presParOf" srcId="{A0EDAB9D-4692-4E27-B878-B4B1DD4FD9BE}" destId="{D891B048-8155-4E2C-BBA0-39BBF5DC8BD8}" srcOrd="2" destOrd="0" presId="urn:microsoft.com/office/officeart/2005/8/layout/orgChart1"/>
    <dgm:cxn modelId="{70357BD4-6C11-4182-9ACE-4140B12B9B72}" type="presParOf" srcId="{EE21BFFA-9E10-4116-A548-C233E0FFEF20}" destId="{A070AADF-C19B-4FB9-B848-420E7067D2EA}" srcOrd="2" destOrd="0" presId="urn:microsoft.com/office/officeart/2005/8/layout/orgChart1"/>
    <dgm:cxn modelId="{4AFBC8C5-26AB-4DFB-9F78-633B7923FBE1}" type="presParOf" srcId="{EE21BFFA-9E10-4116-A548-C233E0FFEF20}" destId="{FB7E6122-E25F-4F54-B94D-968F95931734}" srcOrd="3" destOrd="0" presId="urn:microsoft.com/office/officeart/2005/8/layout/orgChart1"/>
    <dgm:cxn modelId="{DD9A699C-7712-445B-963D-43D52AE0BD31}" type="presParOf" srcId="{FB7E6122-E25F-4F54-B94D-968F95931734}" destId="{380D6FCF-A4DD-4D0A-8BBA-D638158F4A7F}" srcOrd="0" destOrd="0" presId="urn:microsoft.com/office/officeart/2005/8/layout/orgChart1"/>
    <dgm:cxn modelId="{71CBC00A-4B82-4706-9A4C-E613D623C66C}" type="presParOf" srcId="{380D6FCF-A4DD-4D0A-8BBA-D638158F4A7F}" destId="{254B0B36-5894-4CA1-AD33-22849FE2DED9}" srcOrd="0" destOrd="0" presId="urn:microsoft.com/office/officeart/2005/8/layout/orgChart1"/>
    <dgm:cxn modelId="{FDDCCDA0-6408-4360-BB77-14C27C5FA525}" type="presParOf" srcId="{380D6FCF-A4DD-4D0A-8BBA-D638158F4A7F}" destId="{2477896E-C0EC-47D7-BA2B-66B441DAD6E4}" srcOrd="1" destOrd="0" presId="urn:microsoft.com/office/officeart/2005/8/layout/orgChart1"/>
    <dgm:cxn modelId="{C2DFEBA1-5E48-4ED2-AE72-947BCF341DE3}" type="presParOf" srcId="{FB7E6122-E25F-4F54-B94D-968F95931734}" destId="{581FB369-96CB-45B5-B7C8-220A541460B5}" srcOrd="1" destOrd="0" presId="urn:microsoft.com/office/officeart/2005/8/layout/orgChart1"/>
    <dgm:cxn modelId="{94128292-F126-4E18-B4C7-ACA3934A483E}" type="presParOf" srcId="{FB7E6122-E25F-4F54-B94D-968F95931734}" destId="{9603BB54-EE2C-4DA4-A125-80AF9CBB5510}" srcOrd="2" destOrd="0" presId="urn:microsoft.com/office/officeart/2005/8/layout/orgChart1"/>
    <dgm:cxn modelId="{601801F2-D382-4C67-B18D-C242DF63F0C6}" type="presParOf" srcId="{EE21BFFA-9E10-4116-A548-C233E0FFEF20}" destId="{2A8472DF-22BA-4781-A1F8-8AAB11C193A2}" srcOrd="4" destOrd="0" presId="urn:microsoft.com/office/officeart/2005/8/layout/orgChart1"/>
    <dgm:cxn modelId="{65A9D7F4-A4C0-4EF2-B343-138264A9B7AE}" type="presParOf" srcId="{EE21BFFA-9E10-4116-A548-C233E0FFEF20}" destId="{B48FE6DD-AA96-40E1-9948-A90425F96213}" srcOrd="5" destOrd="0" presId="urn:microsoft.com/office/officeart/2005/8/layout/orgChart1"/>
    <dgm:cxn modelId="{D479FE7A-0E23-4D3E-A4A7-58741AD3AE18}" type="presParOf" srcId="{B48FE6DD-AA96-40E1-9948-A90425F96213}" destId="{D0083372-3501-45E0-949C-220C2C520124}" srcOrd="0" destOrd="0" presId="urn:microsoft.com/office/officeart/2005/8/layout/orgChart1"/>
    <dgm:cxn modelId="{C6CCD0B7-6F6C-4B64-96EB-97505EE01B6F}" type="presParOf" srcId="{D0083372-3501-45E0-949C-220C2C520124}" destId="{9C7CA1A1-E339-4FAC-A98D-33661656EBD0}" srcOrd="0" destOrd="0" presId="urn:microsoft.com/office/officeart/2005/8/layout/orgChart1"/>
    <dgm:cxn modelId="{2041F38F-2FC3-4584-9F77-F5285D8BB6C1}" type="presParOf" srcId="{D0083372-3501-45E0-949C-220C2C520124}" destId="{52A27B34-5087-4471-ADB4-2C8828ACA022}" srcOrd="1" destOrd="0" presId="urn:microsoft.com/office/officeart/2005/8/layout/orgChart1"/>
    <dgm:cxn modelId="{D97CC17B-D8D8-4E38-9FBC-A604265C0429}" type="presParOf" srcId="{B48FE6DD-AA96-40E1-9948-A90425F96213}" destId="{E684E0F7-245F-4F43-8AA7-5CACE4D25290}" srcOrd="1" destOrd="0" presId="urn:microsoft.com/office/officeart/2005/8/layout/orgChart1"/>
    <dgm:cxn modelId="{1CFCE24E-9037-4F77-880C-3CFAAEEEBF7E}" type="presParOf" srcId="{B48FE6DD-AA96-40E1-9948-A90425F96213}" destId="{AAC7A354-229A-411D-A75F-1B6D01B23A4B}" srcOrd="2" destOrd="0" presId="urn:microsoft.com/office/officeart/2005/8/layout/orgChart1"/>
    <dgm:cxn modelId="{35D46831-FDD9-4CE1-8056-E74CF5157569}" type="presParOf" srcId="{EE21BFFA-9E10-4116-A548-C233E0FFEF20}" destId="{A18E61BA-845E-4557-A397-A8BD21F5AD4C}" srcOrd="6" destOrd="0" presId="urn:microsoft.com/office/officeart/2005/8/layout/orgChart1"/>
    <dgm:cxn modelId="{DB300FCF-ABB1-4453-BAD6-5B8E426009C1}" type="presParOf" srcId="{EE21BFFA-9E10-4116-A548-C233E0FFEF20}" destId="{56DAD945-7C69-4367-9757-48DCAFF13146}" srcOrd="7" destOrd="0" presId="urn:microsoft.com/office/officeart/2005/8/layout/orgChart1"/>
    <dgm:cxn modelId="{85F3FA5F-9971-4491-AB73-374775776674}" type="presParOf" srcId="{56DAD945-7C69-4367-9757-48DCAFF13146}" destId="{FC6A98C3-6D7D-4187-83FF-ECD58CE2CD96}" srcOrd="0" destOrd="0" presId="urn:microsoft.com/office/officeart/2005/8/layout/orgChart1"/>
    <dgm:cxn modelId="{504D1949-AA2E-4632-90D8-976C5DE5CC80}" type="presParOf" srcId="{FC6A98C3-6D7D-4187-83FF-ECD58CE2CD96}" destId="{190560FD-EF08-4786-9E26-3B058F227258}" srcOrd="0" destOrd="0" presId="urn:microsoft.com/office/officeart/2005/8/layout/orgChart1"/>
    <dgm:cxn modelId="{F9A585BA-8977-4A1B-9D77-8699EC20CA0C}" type="presParOf" srcId="{FC6A98C3-6D7D-4187-83FF-ECD58CE2CD96}" destId="{E70379C8-A31C-4288-B9AC-1C97CFD3CA11}" srcOrd="1" destOrd="0" presId="urn:microsoft.com/office/officeart/2005/8/layout/orgChart1"/>
    <dgm:cxn modelId="{6A87136D-A7AE-4F6F-90B5-CB00D008EA9A}" type="presParOf" srcId="{56DAD945-7C69-4367-9757-48DCAFF13146}" destId="{C79ED25F-E148-4B1C-AD22-ECD7DCCA5309}" srcOrd="1" destOrd="0" presId="urn:microsoft.com/office/officeart/2005/8/layout/orgChart1"/>
    <dgm:cxn modelId="{0DB5338C-F01C-440C-82C2-0142A29B3880}" type="presParOf" srcId="{56DAD945-7C69-4367-9757-48DCAFF13146}" destId="{EBA0AA90-2BE4-4730-B397-B4329BC460ED}" srcOrd="2" destOrd="0" presId="urn:microsoft.com/office/officeart/2005/8/layout/orgChart1"/>
    <dgm:cxn modelId="{6979F8C5-32EC-419E-9B88-0A2830B5D4AD}" type="presParOf" srcId="{9CDCF41B-35E3-46D9-909C-BAD7BF157FFD}" destId="{87A77AFB-C9E3-4DCF-B07A-5851716B7E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ADD027-EB2A-4401-9626-76E5646B535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d-ID"/>
        </a:p>
      </dgm:t>
    </dgm:pt>
    <dgm:pt modelId="{042353DF-871B-4897-92B2-CB8F2C884A43}">
      <dgm:prSet phldrT="[Text]"/>
      <dgm:spPr/>
      <dgm:t>
        <a:bodyPr/>
        <a:lstStyle/>
        <a:p>
          <a:r>
            <a:rPr lang="id-ID" b="1" dirty="0" smtClean="0"/>
            <a:t>Negara Kesatuan Republik Indonesia</a:t>
          </a:r>
          <a:endParaRPr lang="id-ID" b="1" dirty="0"/>
        </a:p>
      </dgm:t>
    </dgm:pt>
    <dgm:pt modelId="{75D05101-F77D-47E9-B079-75A6DA4B7E63}" type="parTrans" cxnId="{5F365FDE-998D-4CE1-A3DA-D317D95D3721}">
      <dgm:prSet/>
      <dgm:spPr/>
      <dgm:t>
        <a:bodyPr/>
        <a:lstStyle/>
        <a:p>
          <a:endParaRPr lang="id-ID"/>
        </a:p>
      </dgm:t>
    </dgm:pt>
    <dgm:pt modelId="{F6F88051-D4BB-4D8C-A1EC-7FB5A3F1D693}" type="sibTrans" cxnId="{5F365FDE-998D-4CE1-A3DA-D317D95D3721}">
      <dgm:prSet/>
      <dgm:spPr/>
      <dgm:t>
        <a:bodyPr/>
        <a:lstStyle/>
        <a:p>
          <a:endParaRPr lang="id-ID"/>
        </a:p>
      </dgm:t>
    </dgm:pt>
    <dgm:pt modelId="{7558AB67-79E6-45CD-918F-04EA6A015483}">
      <dgm:prSet phldrT="[Text]"/>
      <dgm:spPr/>
      <dgm:t>
        <a:bodyPr/>
        <a:lstStyle/>
        <a:p>
          <a:r>
            <a:rPr lang="id-ID" b="1" dirty="0" smtClean="0"/>
            <a:t>Negara Kesatuan Republik Indonesia</a:t>
          </a:r>
          <a:endParaRPr lang="id-ID" b="1" dirty="0"/>
        </a:p>
      </dgm:t>
    </dgm:pt>
    <dgm:pt modelId="{4BDFE894-6681-42BA-8D5E-333D9752FBFD}" type="parTrans" cxnId="{EA85F287-8C91-4824-89A1-BB5A1D6161F2}">
      <dgm:prSet/>
      <dgm:spPr/>
      <dgm:t>
        <a:bodyPr/>
        <a:lstStyle/>
        <a:p>
          <a:endParaRPr lang="id-ID"/>
        </a:p>
      </dgm:t>
    </dgm:pt>
    <dgm:pt modelId="{71A009F6-5381-42F5-85FB-918DCC7D4247}" type="sibTrans" cxnId="{EA85F287-8C91-4824-89A1-BB5A1D6161F2}">
      <dgm:prSet/>
      <dgm:spPr/>
      <dgm:t>
        <a:bodyPr/>
        <a:lstStyle/>
        <a:p>
          <a:endParaRPr lang="id-ID"/>
        </a:p>
      </dgm:t>
    </dgm:pt>
    <dgm:pt modelId="{B7360BDD-3A16-4069-8D20-8CE91A2899A0}">
      <dgm:prSet phldrT="[Text]"/>
      <dgm:spPr/>
      <dgm:t>
        <a:bodyPr/>
        <a:lstStyle/>
        <a:p>
          <a:r>
            <a:rPr lang="id-ID" dirty="0" smtClean="0"/>
            <a:t>NKRI Negara Kebangsaan</a:t>
          </a:r>
          <a:endParaRPr lang="id-ID" dirty="0"/>
        </a:p>
      </dgm:t>
    </dgm:pt>
    <dgm:pt modelId="{7E700CB0-29C0-4EA0-ABDF-CF54891A625A}" type="parTrans" cxnId="{AD98AA42-2191-4380-9A9A-D24DA28D09D1}">
      <dgm:prSet/>
      <dgm:spPr/>
      <dgm:t>
        <a:bodyPr/>
        <a:lstStyle/>
        <a:p>
          <a:endParaRPr lang="id-ID"/>
        </a:p>
      </dgm:t>
    </dgm:pt>
    <dgm:pt modelId="{A7906D7A-6366-4F4E-AE95-5BA0F4EAFF36}" type="sibTrans" cxnId="{AD98AA42-2191-4380-9A9A-D24DA28D09D1}">
      <dgm:prSet/>
      <dgm:spPr/>
      <dgm:t>
        <a:bodyPr/>
        <a:lstStyle/>
        <a:p>
          <a:endParaRPr lang="id-ID"/>
        </a:p>
      </dgm:t>
    </dgm:pt>
    <dgm:pt modelId="{3FABB89F-C7D5-4C0A-A95C-1073D313C843}">
      <dgm:prSet phldrT="[Text]"/>
      <dgm:spPr/>
      <dgm:t>
        <a:bodyPr/>
        <a:lstStyle/>
        <a:p>
          <a:r>
            <a:rPr lang="id-ID" b="1" dirty="0" smtClean="0"/>
            <a:t>NKRI Negara Kebangsaan</a:t>
          </a:r>
          <a:endParaRPr lang="id-ID" b="1" dirty="0"/>
        </a:p>
      </dgm:t>
    </dgm:pt>
    <dgm:pt modelId="{AD464115-09FE-44AC-9E57-65F39B96D8E9}" type="parTrans" cxnId="{AD5091E0-74A2-4EB6-988D-0F836437D701}">
      <dgm:prSet/>
      <dgm:spPr/>
      <dgm:t>
        <a:bodyPr/>
        <a:lstStyle/>
        <a:p>
          <a:endParaRPr lang="id-ID"/>
        </a:p>
      </dgm:t>
    </dgm:pt>
    <dgm:pt modelId="{04BFBE62-0915-41EC-9349-20BE61418CF5}" type="sibTrans" cxnId="{AD5091E0-74A2-4EB6-988D-0F836437D701}">
      <dgm:prSet/>
      <dgm:spPr/>
      <dgm:t>
        <a:bodyPr/>
        <a:lstStyle/>
        <a:p>
          <a:endParaRPr lang="id-ID"/>
        </a:p>
      </dgm:t>
    </dgm:pt>
    <dgm:pt modelId="{D4DC191F-04F3-40FC-8E49-9E49DB9153B1}">
      <dgm:prSet phldrT="[Text]"/>
      <dgm:spPr/>
      <dgm:t>
        <a:bodyPr/>
        <a:lstStyle/>
        <a:p>
          <a:r>
            <a:rPr lang="id-ID" dirty="0" smtClean="0"/>
            <a:t>Berketuhanan yang maha esa</a:t>
          </a:r>
          <a:endParaRPr lang="id-ID" dirty="0"/>
        </a:p>
      </dgm:t>
    </dgm:pt>
    <dgm:pt modelId="{E72AA9F9-78EB-4286-8DDC-F7793E8E9577}" type="parTrans" cxnId="{B1449624-77B8-4001-A09A-5A0FD9DA2AAE}">
      <dgm:prSet/>
      <dgm:spPr/>
      <dgm:t>
        <a:bodyPr/>
        <a:lstStyle/>
        <a:p>
          <a:endParaRPr lang="id-ID"/>
        </a:p>
      </dgm:t>
    </dgm:pt>
    <dgm:pt modelId="{05859C57-7678-4C9F-AA7A-24F3E7F736E9}" type="sibTrans" cxnId="{B1449624-77B8-4001-A09A-5A0FD9DA2AAE}">
      <dgm:prSet/>
      <dgm:spPr/>
      <dgm:t>
        <a:bodyPr/>
        <a:lstStyle/>
        <a:p>
          <a:endParaRPr lang="id-ID"/>
        </a:p>
      </dgm:t>
    </dgm:pt>
    <dgm:pt modelId="{EBC892E4-E570-4D4D-A5D9-2785E78AC2F0}">
      <dgm:prSet phldrT="[Text]"/>
      <dgm:spPr/>
      <dgm:t>
        <a:bodyPr/>
        <a:lstStyle/>
        <a:p>
          <a:r>
            <a:rPr lang="id-ID" b="1" dirty="0" smtClean="0"/>
            <a:t>NKRI Negara Kebangsaan</a:t>
          </a:r>
          <a:endParaRPr lang="id-ID" b="1" dirty="0"/>
        </a:p>
      </dgm:t>
    </dgm:pt>
    <dgm:pt modelId="{1B0A4336-1881-4F74-B5DA-55C96FCF3382}" type="parTrans" cxnId="{3DB18B33-06B9-4E83-83BC-10881534765B}">
      <dgm:prSet/>
      <dgm:spPr/>
      <dgm:t>
        <a:bodyPr/>
        <a:lstStyle/>
        <a:p>
          <a:endParaRPr lang="id-ID"/>
        </a:p>
      </dgm:t>
    </dgm:pt>
    <dgm:pt modelId="{08F7DF8D-5D02-41EC-A8FB-5BC76B615C63}" type="sibTrans" cxnId="{3DB18B33-06B9-4E83-83BC-10881534765B}">
      <dgm:prSet/>
      <dgm:spPr/>
      <dgm:t>
        <a:bodyPr/>
        <a:lstStyle/>
        <a:p>
          <a:endParaRPr lang="id-ID"/>
        </a:p>
      </dgm:t>
    </dgm:pt>
    <dgm:pt modelId="{71705BB9-2555-42D9-A389-FF4B8B5B937E}">
      <dgm:prSet phldrT="[Text]"/>
      <dgm:spPr/>
      <dgm:t>
        <a:bodyPr/>
        <a:lstStyle/>
        <a:p>
          <a:r>
            <a:rPr lang="id-ID" dirty="0" smtClean="0"/>
            <a:t>Berkemanusiaan adil beradab</a:t>
          </a:r>
          <a:endParaRPr lang="id-ID" dirty="0"/>
        </a:p>
      </dgm:t>
    </dgm:pt>
    <dgm:pt modelId="{1C1AF0A3-A9DD-48D2-B7AE-8C31820DBAD6}" type="parTrans" cxnId="{E472EA50-73E5-473D-8D28-E429ACE75EDB}">
      <dgm:prSet/>
      <dgm:spPr/>
      <dgm:t>
        <a:bodyPr/>
        <a:lstStyle/>
        <a:p>
          <a:endParaRPr lang="id-ID"/>
        </a:p>
      </dgm:t>
    </dgm:pt>
    <dgm:pt modelId="{2624AC9B-6C4C-42D6-A90A-D3539141B391}" type="sibTrans" cxnId="{E472EA50-73E5-473D-8D28-E429ACE75EDB}">
      <dgm:prSet/>
      <dgm:spPr/>
      <dgm:t>
        <a:bodyPr/>
        <a:lstStyle/>
        <a:p>
          <a:endParaRPr lang="id-ID"/>
        </a:p>
      </dgm:t>
    </dgm:pt>
    <dgm:pt modelId="{D819C826-F309-4F42-AE1C-A4AE03E0597C}">
      <dgm:prSet phldrT="[Text]"/>
      <dgm:spPr/>
      <dgm:t>
        <a:bodyPr/>
        <a:lstStyle/>
        <a:p>
          <a:r>
            <a:rPr lang="id-ID" b="1" dirty="0" smtClean="0"/>
            <a:t>NKRI Negara Kebangsaan</a:t>
          </a:r>
          <a:endParaRPr lang="id-ID" b="1" dirty="0"/>
        </a:p>
      </dgm:t>
    </dgm:pt>
    <dgm:pt modelId="{3FBAB95A-86B0-451F-B274-639579ACA778}" type="parTrans" cxnId="{2C954E8D-E6EF-4EC8-A377-B2F8E51771E4}">
      <dgm:prSet/>
      <dgm:spPr/>
      <dgm:t>
        <a:bodyPr/>
        <a:lstStyle/>
        <a:p>
          <a:endParaRPr lang="id-ID"/>
        </a:p>
      </dgm:t>
    </dgm:pt>
    <dgm:pt modelId="{2F9D5C63-718B-4F7A-8CE9-CC9E19EB671A}" type="sibTrans" cxnId="{2C954E8D-E6EF-4EC8-A377-B2F8E51771E4}">
      <dgm:prSet/>
      <dgm:spPr/>
      <dgm:t>
        <a:bodyPr/>
        <a:lstStyle/>
        <a:p>
          <a:endParaRPr lang="id-ID"/>
        </a:p>
      </dgm:t>
    </dgm:pt>
    <dgm:pt modelId="{FEB34CA0-3894-48C0-B1D8-B2664C65DB8D}">
      <dgm:prSet phldrT="[Text]"/>
      <dgm:spPr/>
      <dgm:t>
        <a:bodyPr/>
        <a:lstStyle/>
        <a:p>
          <a:r>
            <a:rPr lang="id-ID" dirty="0" smtClean="0"/>
            <a:t>Berpersatuan</a:t>
          </a:r>
          <a:endParaRPr lang="id-ID" dirty="0"/>
        </a:p>
      </dgm:t>
    </dgm:pt>
    <dgm:pt modelId="{EB97B61D-D676-46AD-96C5-0D478BEAE0EE}" type="parTrans" cxnId="{CEB7CCEB-D7CD-4072-AF54-296032533A16}">
      <dgm:prSet/>
      <dgm:spPr/>
      <dgm:t>
        <a:bodyPr/>
        <a:lstStyle/>
        <a:p>
          <a:endParaRPr lang="id-ID"/>
        </a:p>
      </dgm:t>
    </dgm:pt>
    <dgm:pt modelId="{E371D4DF-E895-47B5-8C29-5C45067DCED6}" type="sibTrans" cxnId="{CEB7CCEB-D7CD-4072-AF54-296032533A16}">
      <dgm:prSet/>
      <dgm:spPr/>
      <dgm:t>
        <a:bodyPr/>
        <a:lstStyle/>
        <a:p>
          <a:endParaRPr lang="id-ID"/>
        </a:p>
      </dgm:t>
    </dgm:pt>
    <dgm:pt modelId="{932D429F-9FE6-47AF-B6E1-F984AD3EB6B6}">
      <dgm:prSet phldrT="[Text]"/>
      <dgm:spPr/>
      <dgm:t>
        <a:bodyPr/>
        <a:lstStyle/>
        <a:p>
          <a:r>
            <a:rPr lang="id-ID" b="1" dirty="0" smtClean="0"/>
            <a:t>NKRI Negara Kebangsaan</a:t>
          </a:r>
          <a:endParaRPr lang="id-ID" b="1" dirty="0"/>
        </a:p>
      </dgm:t>
    </dgm:pt>
    <dgm:pt modelId="{045A3A90-7C56-4453-BC68-D2073B60DD9A}" type="parTrans" cxnId="{8E2AD54E-E7C3-43B9-B10F-383797AF2E18}">
      <dgm:prSet/>
      <dgm:spPr/>
      <dgm:t>
        <a:bodyPr/>
        <a:lstStyle/>
        <a:p>
          <a:endParaRPr lang="id-ID"/>
        </a:p>
      </dgm:t>
    </dgm:pt>
    <dgm:pt modelId="{882A0D38-1333-488A-BAE1-C88C054BB368}" type="sibTrans" cxnId="{8E2AD54E-E7C3-43B9-B10F-383797AF2E18}">
      <dgm:prSet/>
      <dgm:spPr/>
      <dgm:t>
        <a:bodyPr/>
        <a:lstStyle/>
        <a:p>
          <a:endParaRPr lang="id-ID"/>
        </a:p>
      </dgm:t>
    </dgm:pt>
    <dgm:pt modelId="{3B7210B4-6255-47F9-B93C-90EEB0459EB4}">
      <dgm:prSet phldrT="[Text]"/>
      <dgm:spPr/>
      <dgm:t>
        <a:bodyPr/>
        <a:lstStyle/>
        <a:p>
          <a:r>
            <a:rPr lang="id-ID" dirty="0" smtClean="0"/>
            <a:t>Berkerakyatan</a:t>
          </a:r>
          <a:endParaRPr lang="id-ID" dirty="0"/>
        </a:p>
      </dgm:t>
    </dgm:pt>
    <dgm:pt modelId="{CC4ED2DE-D6BA-4ED9-BAD2-62B1C7A5E767}" type="parTrans" cxnId="{82D22A91-D2F4-4EF1-A88A-CADA1AE8459A}">
      <dgm:prSet/>
      <dgm:spPr/>
      <dgm:t>
        <a:bodyPr/>
        <a:lstStyle/>
        <a:p>
          <a:endParaRPr lang="id-ID"/>
        </a:p>
      </dgm:t>
    </dgm:pt>
    <dgm:pt modelId="{EB49F145-1066-48A8-BC19-D7CA9544A4DF}" type="sibTrans" cxnId="{82D22A91-D2F4-4EF1-A88A-CADA1AE8459A}">
      <dgm:prSet/>
      <dgm:spPr/>
      <dgm:t>
        <a:bodyPr/>
        <a:lstStyle/>
        <a:p>
          <a:endParaRPr lang="id-ID"/>
        </a:p>
      </dgm:t>
    </dgm:pt>
    <dgm:pt modelId="{C97DB6EC-C53B-4E35-8A60-69DBA0AC76DE}">
      <dgm:prSet phldrT="[Text]"/>
      <dgm:spPr/>
      <dgm:t>
        <a:bodyPr/>
        <a:lstStyle/>
        <a:p>
          <a:r>
            <a:rPr lang="id-ID" b="1" dirty="0" smtClean="0"/>
            <a:t>NKRI Negara Kebangsaan</a:t>
          </a:r>
          <a:endParaRPr lang="id-ID" b="1" dirty="0"/>
        </a:p>
      </dgm:t>
    </dgm:pt>
    <dgm:pt modelId="{C5507CBB-CA22-44DE-8ECC-9EE9D4AE7B93}" type="parTrans" cxnId="{094A99A4-67C0-484A-B496-25041FA995DE}">
      <dgm:prSet/>
      <dgm:spPr/>
      <dgm:t>
        <a:bodyPr/>
        <a:lstStyle/>
        <a:p>
          <a:endParaRPr lang="id-ID"/>
        </a:p>
      </dgm:t>
    </dgm:pt>
    <dgm:pt modelId="{2D06CAE2-CFAE-4070-ACF9-7CC421CCC56E}" type="sibTrans" cxnId="{094A99A4-67C0-484A-B496-25041FA995DE}">
      <dgm:prSet/>
      <dgm:spPr/>
      <dgm:t>
        <a:bodyPr/>
        <a:lstStyle/>
        <a:p>
          <a:endParaRPr lang="id-ID"/>
        </a:p>
      </dgm:t>
    </dgm:pt>
    <dgm:pt modelId="{72AF8719-39C9-4DE9-AD42-5DB822D6C385}">
      <dgm:prSet phldrT="[Text]"/>
      <dgm:spPr/>
      <dgm:t>
        <a:bodyPr/>
        <a:lstStyle/>
        <a:p>
          <a:r>
            <a:rPr lang="id-ID" dirty="0" smtClean="0"/>
            <a:t>Berkeadilan</a:t>
          </a:r>
          <a:endParaRPr lang="id-ID" dirty="0"/>
        </a:p>
      </dgm:t>
    </dgm:pt>
    <dgm:pt modelId="{AE0AF4D5-7D51-4A11-BDD5-F369DDC59D5A}" type="parTrans" cxnId="{3B4AB4A1-6FE8-427D-9193-B9F82F9300E9}">
      <dgm:prSet/>
      <dgm:spPr/>
      <dgm:t>
        <a:bodyPr/>
        <a:lstStyle/>
        <a:p>
          <a:endParaRPr lang="id-ID"/>
        </a:p>
      </dgm:t>
    </dgm:pt>
    <dgm:pt modelId="{063BB40B-A255-4597-842E-EED431CBC0C8}" type="sibTrans" cxnId="{3B4AB4A1-6FE8-427D-9193-B9F82F9300E9}">
      <dgm:prSet/>
      <dgm:spPr/>
      <dgm:t>
        <a:bodyPr/>
        <a:lstStyle/>
        <a:p>
          <a:endParaRPr lang="id-ID"/>
        </a:p>
      </dgm:t>
    </dgm:pt>
    <dgm:pt modelId="{5010577E-7F7D-4424-9265-1104FD372DE2}" type="pres">
      <dgm:prSet presAssocID="{A8ADD027-EB2A-4401-9626-76E5646B5355}" presName="hierChild1" presStyleCnt="0">
        <dgm:presLayoutVars>
          <dgm:orgChart val="1"/>
          <dgm:chPref val="1"/>
          <dgm:dir/>
          <dgm:animOne val="branch"/>
          <dgm:animLvl val="lvl"/>
          <dgm:resizeHandles/>
        </dgm:presLayoutVars>
      </dgm:prSet>
      <dgm:spPr/>
      <dgm:t>
        <a:bodyPr/>
        <a:lstStyle/>
        <a:p>
          <a:endParaRPr lang="id-ID"/>
        </a:p>
      </dgm:t>
    </dgm:pt>
    <dgm:pt modelId="{03CFF52B-2052-4C80-9A43-AD89AC5C6960}" type="pres">
      <dgm:prSet presAssocID="{042353DF-871B-4897-92B2-CB8F2C884A43}" presName="hierRoot1" presStyleCnt="0">
        <dgm:presLayoutVars>
          <dgm:hierBranch val="init"/>
        </dgm:presLayoutVars>
      </dgm:prSet>
      <dgm:spPr/>
    </dgm:pt>
    <dgm:pt modelId="{DB8D595C-3AF2-4FE5-9BD1-9A0ABA2F8264}" type="pres">
      <dgm:prSet presAssocID="{042353DF-871B-4897-92B2-CB8F2C884A43}" presName="rootComposite1" presStyleCnt="0"/>
      <dgm:spPr/>
    </dgm:pt>
    <dgm:pt modelId="{203348FB-8BE3-4757-9FB4-7C13C440DDA1}" type="pres">
      <dgm:prSet presAssocID="{042353DF-871B-4897-92B2-CB8F2C884A43}" presName="rootText1" presStyleLbl="node0" presStyleIdx="0" presStyleCnt="1" custScaleX="237524" custLinFactNeighborY="-97415">
        <dgm:presLayoutVars>
          <dgm:chPref val="3"/>
        </dgm:presLayoutVars>
      </dgm:prSet>
      <dgm:spPr/>
      <dgm:t>
        <a:bodyPr/>
        <a:lstStyle/>
        <a:p>
          <a:endParaRPr lang="id-ID"/>
        </a:p>
      </dgm:t>
    </dgm:pt>
    <dgm:pt modelId="{DF2A84CD-1B3F-48AB-84CB-D0D9CC76620B}" type="pres">
      <dgm:prSet presAssocID="{042353DF-871B-4897-92B2-CB8F2C884A43}" presName="rootConnector1" presStyleLbl="node1" presStyleIdx="0" presStyleCnt="0"/>
      <dgm:spPr/>
      <dgm:t>
        <a:bodyPr/>
        <a:lstStyle/>
        <a:p>
          <a:endParaRPr lang="id-ID"/>
        </a:p>
      </dgm:t>
    </dgm:pt>
    <dgm:pt modelId="{36B4A09F-D0B0-48DD-B46F-FB03D66EC5DC}" type="pres">
      <dgm:prSet presAssocID="{042353DF-871B-4897-92B2-CB8F2C884A43}" presName="hierChild2" presStyleCnt="0"/>
      <dgm:spPr/>
    </dgm:pt>
    <dgm:pt modelId="{FAEA210B-58E3-4110-86AF-3204630EEC93}" type="pres">
      <dgm:prSet presAssocID="{4BDFE894-6681-42BA-8D5E-333D9752FBFD}" presName="Name37" presStyleLbl="parChTrans1D2" presStyleIdx="0" presStyleCnt="6"/>
      <dgm:spPr/>
      <dgm:t>
        <a:bodyPr/>
        <a:lstStyle/>
        <a:p>
          <a:endParaRPr lang="id-ID"/>
        </a:p>
      </dgm:t>
    </dgm:pt>
    <dgm:pt modelId="{B6522A50-A1D4-4FBA-8F9D-10A75F0F1A20}" type="pres">
      <dgm:prSet presAssocID="{7558AB67-79E6-45CD-918F-04EA6A015483}" presName="hierRoot2" presStyleCnt="0">
        <dgm:presLayoutVars>
          <dgm:hierBranch val="init"/>
        </dgm:presLayoutVars>
      </dgm:prSet>
      <dgm:spPr/>
    </dgm:pt>
    <dgm:pt modelId="{F394B8A3-AE5B-4E7D-975B-DBD06FD3EF47}" type="pres">
      <dgm:prSet presAssocID="{7558AB67-79E6-45CD-918F-04EA6A015483}" presName="rootComposite" presStyleCnt="0"/>
      <dgm:spPr/>
    </dgm:pt>
    <dgm:pt modelId="{94546A30-A4C2-4892-A8CA-4D3BA60A4E31}" type="pres">
      <dgm:prSet presAssocID="{7558AB67-79E6-45CD-918F-04EA6A015483}" presName="rootText" presStyleLbl="node2" presStyleIdx="0" presStyleCnt="6" custLinFactNeighborX="-307" custLinFactNeighborY="-94773">
        <dgm:presLayoutVars>
          <dgm:chPref val="3"/>
        </dgm:presLayoutVars>
      </dgm:prSet>
      <dgm:spPr/>
      <dgm:t>
        <a:bodyPr/>
        <a:lstStyle/>
        <a:p>
          <a:endParaRPr lang="id-ID"/>
        </a:p>
      </dgm:t>
    </dgm:pt>
    <dgm:pt modelId="{509E9A90-CE15-48BC-B6F6-AB1F230A78D6}" type="pres">
      <dgm:prSet presAssocID="{7558AB67-79E6-45CD-918F-04EA6A015483}" presName="rootConnector" presStyleLbl="node2" presStyleIdx="0" presStyleCnt="6"/>
      <dgm:spPr/>
      <dgm:t>
        <a:bodyPr/>
        <a:lstStyle/>
        <a:p>
          <a:endParaRPr lang="id-ID"/>
        </a:p>
      </dgm:t>
    </dgm:pt>
    <dgm:pt modelId="{E459BA13-9CC3-4C6A-AB66-7CFB984ABE0F}" type="pres">
      <dgm:prSet presAssocID="{7558AB67-79E6-45CD-918F-04EA6A015483}" presName="hierChild4" presStyleCnt="0"/>
      <dgm:spPr/>
    </dgm:pt>
    <dgm:pt modelId="{931F9820-EAA2-45D7-82E9-DE2E4F465D1E}" type="pres">
      <dgm:prSet presAssocID="{7E700CB0-29C0-4EA0-ABDF-CF54891A625A}" presName="Name37" presStyleLbl="parChTrans1D3" presStyleIdx="0" presStyleCnt="6"/>
      <dgm:spPr/>
      <dgm:t>
        <a:bodyPr/>
        <a:lstStyle/>
        <a:p>
          <a:endParaRPr lang="id-ID"/>
        </a:p>
      </dgm:t>
    </dgm:pt>
    <dgm:pt modelId="{185F43A3-8B11-4213-A2CC-E5A49A5A88C7}" type="pres">
      <dgm:prSet presAssocID="{B7360BDD-3A16-4069-8D20-8CE91A2899A0}" presName="hierRoot2" presStyleCnt="0">
        <dgm:presLayoutVars>
          <dgm:hierBranch val="init"/>
        </dgm:presLayoutVars>
      </dgm:prSet>
      <dgm:spPr/>
    </dgm:pt>
    <dgm:pt modelId="{4BDE44B8-4BF6-4CF7-9009-1BAB73163EC8}" type="pres">
      <dgm:prSet presAssocID="{B7360BDD-3A16-4069-8D20-8CE91A2899A0}" presName="rootComposite" presStyleCnt="0"/>
      <dgm:spPr/>
    </dgm:pt>
    <dgm:pt modelId="{3E9E54D1-33C3-4CE2-BCF4-08F6D0E9423B}" type="pres">
      <dgm:prSet presAssocID="{B7360BDD-3A16-4069-8D20-8CE91A2899A0}" presName="rootText" presStyleLbl="node3" presStyleIdx="0" presStyleCnt="6" custLinFactNeighborY="-94585">
        <dgm:presLayoutVars>
          <dgm:chPref val="3"/>
        </dgm:presLayoutVars>
      </dgm:prSet>
      <dgm:spPr/>
      <dgm:t>
        <a:bodyPr/>
        <a:lstStyle/>
        <a:p>
          <a:endParaRPr lang="id-ID"/>
        </a:p>
      </dgm:t>
    </dgm:pt>
    <dgm:pt modelId="{A7B7E743-50CD-41C7-899B-35C33574D08C}" type="pres">
      <dgm:prSet presAssocID="{B7360BDD-3A16-4069-8D20-8CE91A2899A0}" presName="rootConnector" presStyleLbl="node3" presStyleIdx="0" presStyleCnt="6"/>
      <dgm:spPr/>
      <dgm:t>
        <a:bodyPr/>
        <a:lstStyle/>
        <a:p>
          <a:endParaRPr lang="id-ID"/>
        </a:p>
      </dgm:t>
    </dgm:pt>
    <dgm:pt modelId="{63DAA234-878A-40F0-9C46-690D8F1B1A15}" type="pres">
      <dgm:prSet presAssocID="{B7360BDD-3A16-4069-8D20-8CE91A2899A0}" presName="hierChild4" presStyleCnt="0"/>
      <dgm:spPr/>
    </dgm:pt>
    <dgm:pt modelId="{18156452-2681-4F33-A78D-16451F745B4E}" type="pres">
      <dgm:prSet presAssocID="{B7360BDD-3A16-4069-8D20-8CE91A2899A0}" presName="hierChild5" presStyleCnt="0"/>
      <dgm:spPr/>
    </dgm:pt>
    <dgm:pt modelId="{3965F1EF-A02F-4FA9-8479-02EE6EA64B36}" type="pres">
      <dgm:prSet presAssocID="{7558AB67-79E6-45CD-918F-04EA6A015483}" presName="hierChild5" presStyleCnt="0"/>
      <dgm:spPr/>
    </dgm:pt>
    <dgm:pt modelId="{BF72C91C-2086-4010-904D-753B4B664265}" type="pres">
      <dgm:prSet presAssocID="{AD464115-09FE-44AC-9E57-65F39B96D8E9}" presName="Name37" presStyleLbl="parChTrans1D2" presStyleIdx="1" presStyleCnt="6"/>
      <dgm:spPr/>
      <dgm:t>
        <a:bodyPr/>
        <a:lstStyle/>
        <a:p>
          <a:endParaRPr lang="id-ID"/>
        </a:p>
      </dgm:t>
    </dgm:pt>
    <dgm:pt modelId="{33BB36D0-F459-47AD-B6C6-41D0CC536D5A}" type="pres">
      <dgm:prSet presAssocID="{3FABB89F-C7D5-4C0A-A95C-1073D313C843}" presName="hierRoot2" presStyleCnt="0">
        <dgm:presLayoutVars>
          <dgm:hierBranch val="init"/>
        </dgm:presLayoutVars>
      </dgm:prSet>
      <dgm:spPr/>
    </dgm:pt>
    <dgm:pt modelId="{96609B8B-4C9D-4EE8-BD2F-8D9191A3E3AE}" type="pres">
      <dgm:prSet presAssocID="{3FABB89F-C7D5-4C0A-A95C-1073D313C843}" presName="rootComposite" presStyleCnt="0"/>
      <dgm:spPr/>
    </dgm:pt>
    <dgm:pt modelId="{6B51F32A-16A4-4102-BC5F-804675450299}" type="pres">
      <dgm:prSet presAssocID="{3FABB89F-C7D5-4C0A-A95C-1073D313C843}" presName="rootText" presStyleLbl="node2" presStyleIdx="1" presStyleCnt="6" custLinFactNeighborX="-307" custLinFactNeighborY="-94773">
        <dgm:presLayoutVars>
          <dgm:chPref val="3"/>
        </dgm:presLayoutVars>
      </dgm:prSet>
      <dgm:spPr/>
      <dgm:t>
        <a:bodyPr/>
        <a:lstStyle/>
        <a:p>
          <a:endParaRPr lang="id-ID"/>
        </a:p>
      </dgm:t>
    </dgm:pt>
    <dgm:pt modelId="{8B261B7A-D83E-4BDE-832B-97FA72128A27}" type="pres">
      <dgm:prSet presAssocID="{3FABB89F-C7D5-4C0A-A95C-1073D313C843}" presName="rootConnector" presStyleLbl="node2" presStyleIdx="1" presStyleCnt="6"/>
      <dgm:spPr/>
      <dgm:t>
        <a:bodyPr/>
        <a:lstStyle/>
        <a:p>
          <a:endParaRPr lang="id-ID"/>
        </a:p>
      </dgm:t>
    </dgm:pt>
    <dgm:pt modelId="{03FC562B-592F-49C0-B4AB-C7CD25F66CAE}" type="pres">
      <dgm:prSet presAssocID="{3FABB89F-C7D5-4C0A-A95C-1073D313C843}" presName="hierChild4" presStyleCnt="0"/>
      <dgm:spPr/>
    </dgm:pt>
    <dgm:pt modelId="{FF0C0245-E6CB-457B-91FA-BAFE7277EE55}" type="pres">
      <dgm:prSet presAssocID="{E72AA9F9-78EB-4286-8DDC-F7793E8E9577}" presName="Name37" presStyleLbl="parChTrans1D3" presStyleIdx="1" presStyleCnt="6"/>
      <dgm:spPr/>
      <dgm:t>
        <a:bodyPr/>
        <a:lstStyle/>
        <a:p>
          <a:endParaRPr lang="id-ID"/>
        </a:p>
      </dgm:t>
    </dgm:pt>
    <dgm:pt modelId="{FAE864B1-4C40-441A-9952-7DABBEDB88EF}" type="pres">
      <dgm:prSet presAssocID="{D4DC191F-04F3-40FC-8E49-9E49DB9153B1}" presName="hierRoot2" presStyleCnt="0">
        <dgm:presLayoutVars>
          <dgm:hierBranch val="init"/>
        </dgm:presLayoutVars>
      </dgm:prSet>
      <dgm:spPr/>
    </dgm:pt>
    <dgm:pt modelId="{950F7414-B9E7-4F83-AA02-1083B32B585E}" type="pres">
      <dgm:prSet presAssocID="{D4DC191F-04F3-40FC-8E49-9E49DB9153B1}" presName="rootComposite" presStyleCnt="0"/>
      <dgm:spPr/>
    </dgm:pt>
    <dgm:pt modelId="{80011E8E-F095-47AF-A99C-831CC90F7FB9}" type="pres">
      <dgm:prSet presAssocID="{D4DC191F-04F3-40FC-8E49-9E49DB9153B1}" presName="rootText" presStyleLbl="node3" presStyleIdx="1" presStyleCnt="6" custLinFactNeighborY="-94585">
        <dgm:presLayoutVars>
          <dgm:chPref val="3"/>
        </dgm:presLayoutVars>
      </dgm:prSet>
      <dgm:spPr/>
      <dgm:t>
        <a:bodyPr/>
        <a:lstStyle/>
        <a:p>
          <a:endParaRPr lang="id-ID"/>
        </a:p>
      </dgm:t>
    </dgm:pt>
    <dgm:pt modelId="{3A5A6FFB-2E8E-4A98-957C-3D368B319C9A}" type="pres">
      <dgm:prSet presAssocID="{D4DC191F-04F3-40FC-8E49-9E49DB9153B1}" presName="rootConnector" presStyleLbl="node3" presStyleIdx="1" presStyleCnt="6"/>
      <dgm:spPr/>
      <dgm:t>
        <a:bodyPr/>
        <a:lstStyle/>
        <a:p>
          <a:endParaRPr lang="id-ID"/>
        </a:p>
      </dgm:t>
    </dgm:pt>
    <dgm:pt modelId="{848ED96D-7B87-4824-ACAE-EAC6E78F9E43}" type="pres">
      <dgm:prSet presAssocID="{D4DC191F-04F3-40FC-8E49-9E49DB9153B1}" presName="hierChild4" presStyleCnt="0"/>
      <dgm:spPr/>
    </dgm:pt>
    <dgm:pt modelId="{D57782D3-80B7-4B2F-84FC-EA40A0790186}" type="pres">
      <dgm:prSet presAssocID="{D4DC191F-04F3-40FC-8E49-9E49DB9153B1}" presName="hierChild5" presStyleCnt="0"/>
      <dgm:spPr/>
    </dgm:pt>
    <dgm:pt modelId="{92ADE80D-9317-4BFB-B17C-30F7B5D50320}" type="pres">
      <dgm:prSet presAssocID="{3FABB89F-C7D5-4C0A-A95C-1073D313C843}" presName="hierChild5" presStyleCnt="0"/>
      <dgm:spPr/>
    </dgm:pt>
    <dgm:pt modelId="{61B37FA4-8ED6-4C27-B759-50BE54D155FE}" type="pres">
      <dgm:prSet presAssocID="{1B0A4336-1881-4F74-B5DA-55C96FCF3382}" presName="Name37" presStyleLbl="parChTrans1D2" presStyleIdx="2" presStyleCnt="6"/>
      <dgm:spPr/>
      <dgm:t>
        <a:bodyPr/>
        <a:lstStyle/>
        <a:p>
          <a:endParaRPr lang="id-ID"/>
        </a:p>
      </dgm:t>
    </dgm:pt>
    <dgm:pt modelId="{2183D2B2-8A95-4223-8CA3-A5B24858D510}" type="pres">
      <dgm:prSet presAssocID="{EBC892E4-E570-4D4D-A5D9-2785E78AC2F0}" presName="hierRoot2" presStyleCnt="0">
        <dgm:presLayoutVars>
          <dgm:hierBranch val="init"/>
        </dgm:presLayoutVars>
      </dgm:prSet>
      <dgm:spPr/>
    </dgm:pt>
    <dgm:pt modelId="{32E16973-7D6B-4759-8F7D-CEAF7E9A0C6B}" type="pres">
      <dgm:prSet presAssocID="{EBC892E4-E570-4D4D-A5D9-2785E78AC2F0}" presName="rootComposite" presStyleCnt="0"/>
      <dgm:spPr/>
    </dgm:pt>
    <dgm:pt modelId="{72F9E699-E475-4EF0-9B71-61DAC396175D}" type="pres">
      <dgm:prSet presAssocID="{EBC892E4-E570-4D4D-A5D9-2785E78AC2F0}" presName="rootText" presStyleLbl="node2" presStyleIdx="2" presStyleCnt="6" custLinFactNeighborX="-307" custLinFactNeighborY="-94773">
        <dgm:presLayoutVars>
          <dgm:chPref val="3"/>
        </dgm:presLayoutVars>
      </dgm:prSet>
      <dgm:spPr/>
      <dgm:t>
        <a:bodyPr/>
        <a:lstStyle/>
        <a:p>
          <a:endParaRPr lang="id-ID"/>
        </a:p>
      </dgm:t>
    </dgm:pt>
    <dgm:pt modelId="{7939CB7A-61F6-4529-8B67-92F9784B5868}" type="pres">
      <dgm:prSet presAssocID="{EBC892E4-E570-4D4D-A5D9-2785E78AC2F0}" presName="rootConnector" presStyleLbl="node2" presStyleIdx="2" presStyleCnt="6"/>
      <dgm:spPr/>
      <dgm:t>
        <a:bodyPr/>
        <a:lstStyle/>
        <a:p>
          <a:endParaRPr lang="id-ID"/>
        </a:p>
      </dgm:t>
    </dgm:pt>
    <dgm:pt modelId="{F7CA207E-BA5E-4D33-9F7E-6F3F5DA9EC13}" type="pres">
      <dgm:prSet presAssocID="{EBC892E4-E570-4D4D-A5D9-2785E78AC2F0}" presName="hierChild4" presStyleCnt="0"/>
      <dgm:spPr/>
    </dgm:pt>
    <dgm:pt modelId="{9F3CEA11-CD7D-43A6-A878-A7636F3F3C1D}" type="pres">
      <dgm:prSet presAssocID="{1C1AF0A3-A9DD-48D2-B7AE-8C31820DBAD6}" presName="Name37" presStyleLbl="parChTrans1D3" presStyleIdx="2" presStyleCnt="6"/>
      <dgm:spPr/>
      <dgm:t>
        <a:bodyPr/>
        <a:lstStyle/>
        <a:p>
          <a:endParaRPr lang="id-ID"/>
        </a:p>
      </dgm:t>
    </dgm:pt>
    <dgm:pt modelId="{B915BBB9-235C-441B-A98D-CB83DC4ED352}" type="pres">
      <dgm:prSet presAssocID="{71705BB9-2555-42D9-A389-FF4B8B5B937E}" presName="hierRoot2" presStyleCnt="0">
        <dgm:presLayoutVars>
          <dgm:hierBranch val="init"/>
        </dgm:presLayoutVars>
      </dgm:prSet>
      <dgm:spPr/>
    </dgm:pt>
    <dgm:pt modelId="{13E3F7A1-3C4A-484A-B3FF-5ACE4DF15A0A}" type="pres">
      <dgm:prSet presAssocID="{71705BB9-2555-42D9-A389-FF4B8B5B937E}" presName="rootComposite" presStyleCnt="0"/>
      <dgm:spPr/>
    </dgm:pt>
    <dgm:pt modelId="{B176BDD0-9B26-4815-8B5D-74BB74E93D99}" type="pres">
      <dgm:prSet presAssocID="{71705BB9-2555-42D9-A389-FF4B8B5B937E}" presName="rootText" presStyleLbl="node3" presStyleIdx="2" presStyleCnt="6" custLinFactNeighborX="-307" custLinFactNeighborY="-94773">
        <dgm:presLayoutVars>
          <dgm:chPref val="3"/>
        </dgm:presLayoutVars>
      </dgm:prSet>
      <dgm:spPr/>
      <dgm:t>
        <a:bodyPr/>
        <a:lstStyle/>
        <a:p>
          <a:endParaRPr lang="id-ID"/>
        </a:p>
      </dgm:t>
    </dgm:pt>
    <dgm:pt modelId="{AE16C4DA-9EFE-4A21-BBD7-8805E90CF706}" type="pres">
      <dgm:prSet presAssocID="{71705BB9-2555-42D9-A389-FF4B8B5B937E}" presName="rootConnector" presStyleLbl="node3" presStyleIdx="2" presStyleCnt="6"/>
      <dgm:spPr/>
      <dgm:t>
        <a:bodyPr/>
        <a:lstStyle/>
        <a:p>
          <a:endParaRPr lang="id-ID"/>
        </a:p>
      </dgm:t>
    </dgm:pt>
    <dgm:pt modelId="{ABD7FC73-5AED-416E-8446-54171477A377}" type="pres">
      <dgm:prSet presAssocID="{71705BB9-2555-42D9-A389-FF4B8B5B937E}" presName="hierChild4" presStyleCnt="0"/>
      <dgm:spPr/>
    </dgm:pt>
    <dgm:pt modelId="{2A29242E-78D4-4D78-A31D-D52F5C588BCB}" type="pres">
      <dgm:prSet presAssocID="{71705BB9-2555-42D9-A389-FF4B8B5B937E}" presName="hierChild5" presStyleCnt="0"/>
      <dgm:spPr/>
    </dgm:pt>
    <dgm:pt modelId="{F8F8FD13-6B2B-47C7-9C33-3B078AC9D7F7}" type="pres">
      <dgm:prSet presAssocID="{EBC892E4-E570-4D4D-A5D9-2785E78AC2F0}" presName="hierChild5" presStyleCnt="0"/>
      <dgm:spPr/>
    </dgm:pt>
    <dgm:pt modelId="{36096F18-C198-4928-86BE-C2BFCFA9FC29}" type="pres">
      <dgm:prSet presAssocID="{3FBAB95A-86B0-451F-B274-639579ACA778}" presName="Name37" presStyleLbl="parChTrans1D2" presStyleIdx="3" presStyleCnt="6"/>
      <dgm:spPr/>
      <dgm:t>
        <a:bodyPr/>
        <a:lstStyle/>
        <a:p>
          <a:endParaRPr lang="id-ID"/>
        </a:p>
      </dgm:t>
    </dgm:pt>
    <dgm:pt modelId="{FBD471DD-F831-4F17-AE51-C4E40D1778C6}" type="pres">
      <dgm:prSet presAssocID="{D819C826-F309-4F42-AE1C-A4AE03E0597C}" presName="hierRoot2" presStyleCnt="0">
        <dgm:presLayoutVars>
          <dgm:hierBranch val="init"/>
        </dgm:presLayoutVars>
      </dgm:prSet>
      <dgm:spPr/>
    </dgm:pt>
    <dgm:pt modelId="{6993310A-5079-476A-BA70-5C0DA2EB0F07}" type="pres">
      <dgm:prSet presAssocID="{D819C826-F309-4F42-AE1C-A4AE03E0597C}" presName="rootComposite" presStyleCnt="0"/>
      <dgm:spPr/>
    </dgm:pt>
    <dgm:pt modelId="{48E88A2C-A912-4364-B10D-1EAD8B328BA0}" type="pres">
      <dgm:prSet presAssocID="{D819C826-F309-4F42-AE1C-A4AE03E0597C}" presName="rootText" presStyleLbl="node2" presStyleIdx="3" presStyleCnt="6" custLinFactNeighborX="-307" custLinFactNeighborY="-94773">
        <dgm:presLayoutVars>
          <dgm:chPref val="3"/>
        </dgm:presLayoutVars>
      </dgm:prSet>
      <dgm:spPr/>
      <dgm:t>
        <a:bodyPr/>
        <a:lstStyle/>
        <a:p>
          <a:endParaRPr lang="id-ID"/>
        </a:p>
      </dgm:t>
    </dgm:pt>
    <dgm:pt modelId="{A35CFF88-ECC4-4E01-8C5A-FD3A0BBDCAC7}" type="pres">
      <dgm:prSet presAssocID="{D819C826-F309-4F42-AE1C-A4AE03E0597C}" presName="rootConnector" presStyleLbl="node2" presStyleIdx="3" presStyleCnt="6"/>
      <dgm:spPr/>
      <dgm:t>
        <a:bodyPr/>
        <a:lstStyle/>
        <a:p>
          <a:endParaRPr lang="id-ID"/>
        </a:p>
      </dgm:t>
    </dgm:pt>
    <dgm:pt modelId="{320DADE3-3D36-43E9-B3D8-D311E96BD178}" type="pres">
      <dgm:prSet presAssocID="{D819C826-F309-4F42-AE1C-A4AE03E0597C}" presName="hierChild4" presStyleCnt="0"/>
      <dgm:spPr/>
    </dgm:pt>
    <dgm:pt modelId="{3E937B6A-86FE-471E-B362-C5EDD19C111B}" type="pres">
      <dgm:prSet presAssocID="{EB97B61D-D676-46AD-96C5-0D478BEAE0EE}" presName="Name37" presStyleLbl="parChTrans1D3" presStyleIdx="3" presStyleCnt="6"/>
      <dgm:spPr/>
      <dgm:t>
        <a:bodyPr/>
        <a:lstStyle/>
        <a:p>
          <a:endParaRPr lang="id-ID"/>
        </a:p>
      </dgm:t>
    </dgm:pt>
    <dgm:pt modelId="{9145294D-A12A-40A2-8A4C-3F64EFCD084A}" type="pres">
      <dgm:prSet presAssocID="{FEB34CA0-3894-48C0-B1D8-B2664C65DB8D}" presName="hierRoot2" presStyleCnt="0">
        <dgm:presLayoutVars>
          <dgm:hierBranch val="init"/>
        </dgm:presLayoutVars>
      </dgm:prSet>
      <dgm:spPr/>
    </dgm:pt>
    <dgm:pt modelId="{985FA010-3C74-475E-8D5D-743C59194182}" type="pres">
      <dgm:prSet presAssocID="{FEB34CA0-3894-48C0-B1D8-B2664C65DB8D}" presName="rootComposite" presStyleCnt="0"/>
      <dgm:spPr/>
    </dgm:pt>
    <dgm:pt modelId="{EEF61E0B-06CF-4BAA-88F7-5883CBAFBDA4}" type="pres">
      <dgm:prSet presAssocID="{FEB34CA0-3894-48C0-B1D8-B2664C65DB8D}" presName="rootText" presStyleLbl="node3" presStyleIdx="3" presStyleCnt="6" custLinFactNeighborX="-307" custLinFactNeighborY="-94773">
        <dgm:presLayoutVars>
          <dgm:chPref val="3"/>
        </dgm:presLayoutVars>
      </dgm:prSet>
      <dgm:spPr/>
      <dgm:t>
        <a:bodyPr/>
        <a:lstStyle/>
        <a:p>
          <a:endParaRPr lang="id-ID"/>
        </a:p>
      </dgm:t>
    </dgm:pt>
    <dgm:pt modelId="{6165DE25-5CE7-4478-B7DE-A35CAED32F8A}" type="pres">
      <dgm:prSet presAssocID="{FEB34CA0-3894-48C0-B1D8-B2664C65DB8D}" presName="rootConnector" presStyleLbl="node3" presStyleIdx="3" presStyleCnt="6"/>
      <dgm:spPr/>
      <dgm:t>
        <a:bodyPr/>
        <a:lstStyle/>
        <a:p>
          <a:endParaRPr lang="id-ID"/>
        </a:p>
      </dgm:t>
    </dgm:pt>
    <dgm:pt modelId="{950A3112-F2DF-4F20-8DBA-8DC968BFC480}" type="pres">
      <dgm:prSet presAssocID="{FEB34CA0-3894-48C0-B1D8-B2664C65DB8D}" presName="hierChild4" presStyleCnt="0"/>
      <dgm:spPr/>
    </dgm:pt>
    <dgm:pt modelId="{FD3D1275-13D9-4E4A-AAA5-7E2A5D6CAAE6}" type="pres">
      <dgm:prSet presAssocID="{FEB34CA0-3894-48C0-B1D8-B2664C65DB8D}" presName="hierChild5" presStyleCnt="0"/>
      <dgm:spPr/>
    </dgm:pt>
    <dgm:pt modelId="{455A3BE2-6615-4563-ACFE-B85D092EEF95}" type="pres">
      <dgm:prSet presAssocID="{D819C826-F309-4F42-AE1C-A4AE03E0597C}" presName="hierChild5" presStyleCnt="0"/>
      <dgm:spPr/>
    </dgm:pt>
    <dgm:pt modelId="{3895AD8F-4AD8-4869-8B6F-3E5D4D84766F}" type="pres">
      <dgm:prSet presAssocID="{045A3A90-7C56-4453-BC68-D2073B60DD9A}" presName="Name37" presStyleLbl="parChTrans1D2" presStyleIdx="4" presStyleCnt="6"/>
      <dgm:spPr/>
      <dgm:t>
        <a:bodyPr/>
        <a:lstStyle/>
        <a:p>
          <a:endParaRPr lang="id-ID"/>
        </a:p>
      </dgm:t>
    </dgm:pt>
    <dgm:pt modelId="{6976C4A2-AB61-402D-9C48-9212740DB719}" type="pres">
      <dgm:prSet presAssocID="{932D429F-9FE6-47AF-B6E1-F984AD3EB6B6}" presName="hierRoot2" presStyleCnt="0">
        <dgm:presLayoutVars>
          <dgm:hierBranch val="init"/>
        </dgm:presLayoutVars>
      </dgm:prSet>
      <dgm:spPr/>
    </dgm:pt>
    <dgm:pt modelId="{FFAFC91A-3D0B-4088-8C4B-A797448FCC08}" type="pres">
      <dgm:prSet presAssocID="{932D429F-9FE6-47AF-B6E1-F984AD3EB6B6}" presName="rootComposite" presStyleCnt="0"/>
      <dgm:spPr/>
    </dgm:pt>
    <dgm:pt modelId="{C5D21C56-7BAA-4C9E-9F1E-A9E6048273CA}" type="pres">
      <dgm:prSet presAssocID="{932D429F-9FE6-47AF-B6E1-F984AD3EB6B6}" presName="rootText" presStyleLbl="node2" presStyleIdx="4" presStyleCnt="6" custLinFactNeighborX="-307" custLinFactNeighborY="-94773">
        <dgm:presLayoutVars>
          <dgm:chPref val="3"/>
        </dgm:presLayoutVars>
      </dgm:prSet>
      <dgm:spPr/>
      <dgm:t>
        <a:bodyPr/>
        <a:lstStyle/>
        <a:p>
          <a:endParaRPr lang="id-ID"/>
        </a:p>
      </dgm:t>
    </dgm:pt>
    <dgm:pt modelId="{42E919F1-7E15-4DB2-9493-D57560A79B45}" type="pres">
      <dgm:prSet presAssocID="{932D429F-9FE6-47AF-B6E1-F984AD3EB6B6}" presName="rootConnector" presStyleLbl="node2" presStyleIdx="4" presStyleCnt="6"/>
      <dgm:spPr/>
      <dgm:t>
        <a:bodyPr/>
        <a:lstStyle/>
        <a:p>
          <a:endParaRPr lang="id-ID"/>
        </a:p>
      </dgm:t>
    </dgm:pt>
    <dgm:pt modelId="{5BA73707-6006-4E4B-AB8A-FD28CC93B724}" type="pres">
      <dgm:prSet presAssocID="{932D429F-9FE6-47AF-B6E1-F984AD3EB6B6}" presName="hierChild4" presStyleCnt="0"/>
      <dgm:spPr/>
    </dgm:pt>
    <dgm:pt modelId="{2DDDDB42-E2C1-45B1-A22F-CA7988961C02}" type="pres">
      <dgm:prSet presAssocID="{CC4ED2DE-D6BA-4ED9-BAD2-62B1C7A5E767}" presName="Name37" presStyleLbl="parChTrans1D3" presStyleIdx="4" presStyleCnt="6"/>
      <dgm:spPr/>
      <dgm:t>
        <a:bodyPr/>
        <a:lstStyle/>
        <a:p>
          <a:endParaRPr lang="id-ID"/>
        </a:p>
      </dgm:t>
    </dgm:pt>
    <dgm:pt modelId="{F4F5BF03-A075-4B09-B86E-E8F5D120A4BD}" type="pres">
      <dgm:prSet presAssocID="{3B7210B4-6255-47F9-B93C-90EEB0459EB4}" presName="hierRoot2" presStyleCnt="0">
        <dgm:presLayoutVars>
          <dgm:hierBranch val="init"/>
        </dgm:presLayoutVars>
      </dgm:prSet>
      <dgm:spPr/>
    </dgm:pt>
    <dgm:pt modelId="{812EB766-EEEE-4254-B363-B7D821987F6F}" type="pres">
      <dgm:prSet presAssocID="{3B7210B4-6255-47F9-B93C-90EEB0459EB4}" presName="rootComposite" presStyleCnt="0"/>
      <dgm:spPr/>
    </dgm:pt>
    <dgm:pt modelId="{6D55B25F-E7FF-4487-BB35-4204E65B9EA9}" type="pres">
      <dgm:prSet presAssocID="{3B7210B4-6255-47F9-B93C-90EEB0459EB4}" presName="rootText" presStyleLbl="node3" presStyleIdx="4" presStyleCnt="6" custLinFactNeighborX="-307" custLinFactNeighborY="-94773">
        <dgm:presLayoutVars>
          <dgm:chPref val="3"/>
        </dgm:presLayoutVars>
      </dgm:prSet>
      <dgm:spPr/>
      <dgm:t>
        <a:bodyPr/>
        <a:lstStyle/>
        <a:p>
          <a:endParaRPr lang="id-ID"/>
        </a:p>
      </dgm:t>
    </dgm:pt>
    <dgm:pt modelId="{43A3C0C7-E9DD-4A61-BFA5-2D59343305C9}" type="pres">
      <dgm:prSet presAssocID="{3B7210B4-6255-47F9-B93C-90EEB0459EB4}" presName="rootConnector" presStyleLbl="node3" presStyleIdx="4" presStyleCnt="6"/>
      <dgm:spPr/>
      <dgm:t>
        <a:bodyPr/>
        <a:lstStyle/>
        <a:p>
          <a:endParaRPr lang="id-ID"/>
        </a:p>
      </dgm:t>
    </dgm:pt>
    <dgm:pt modelId="{13A0D48C-52A4-4858-A78F-AD813DC1751B}" type="pres">
      <dgm:prSet presAssocID="{3B7210B4-6255-47F9-B93C-90EEB0459EB4}" presName="hierChild4" presStyleCnt="0"/>
      <dgm:spPr/>
    </dgm:pt>
    <dgm:pt modelId="{22590091-1C1A-4953-AC23-F09D2F24AB10}" type="pres">
      <dgm:prSet presAssocID="{3B7210B4-6255-47F9-B93C-90EEB0459EB4}" presName="hierChild5" presStyleCnt="0"/>
      <dgm:spPr/>
    </dgm:pt>
    <dgm:pt modelId="{33F6253E-0435-4DC0-B0D2-EA40CB7A9BDD}" type="pres">
      <dgm:prSet presAssocID="{932D429F-9FE6-47AF-B6E1-F984AD3EB6B6}" presName="hierChild5" presStyleCnt="0"/>
      <dgm:spPr/>
    </dgm:pt>
    <dgm:pt modelId="{5FDCF32B-ADB1-4ABE-8570-353409F2F8B5}" type="pres">
      <dgm:prSet presAssocID="{C5507CBB-CA22-44DE-8ECC-9EE9D4AE7B93}" presName="Name37" presStyleLbl="parChTrans1D2" presStyleIdx="5" presStyleCnt="6"/>
      <dgm:spPr/>
      <dgm:t>
        <a:bodyPr/>
        <a:lstStyle/>
        <a:p>
          <a:endParaRPr lang="id-ID"/>
        </a:p>
      </dgm:t>
    </dgm:pt>
    <dgm:pt modelId="{1B7E2E14-9ABD-4325-B3A5-5D143C84E55A}" type="pres">
      <dgm:prSet presAssocID="{C97DB6EC-C53B-4E35-8A60-69DBA0AC76DE}" presName="hierRoot2" presStyleCnt="0">
        <dgm:presLayoutVars>
          <dgm:hierBranch val="init"/>
        </dgm:presLayoutVars>
      </dgm:prSet>
      <dgm:spPr/>
    </dgm:pt>
    <dgm:pt modelId="{D5A8CFE7-6146-4439-9F7A-3972A45BE1E1}" type="pres">
      <dgm:prSet presAssocID="{C97DB6EC-C53B-4E35-8A60-69DBA0AC76DE}" presName="rootComposite" presStyleCnt="0"/>
      <dgm:spPr/>
    </dgm:pt>
    <dgm:pt modelId="{F6B9096A-428A-4A9F-ABD8-0DAD523C76BC}" type="pres">
      <dgm:prSet presAssocID="{C97DB6EC-C53B-4E35-8A60-69DBA0AC76DE}" presName="rootText" presStyleLbl="node2" presStyleIdx="5" presStyleCnt="6" custLinFactNeighborX="-307" custLinFactNeighborY="-94773">
        <dgm:presLayoutVars>
          <dgm:chPref val="3"/>
        </dgm:presLayoutVars>
      </dgm:prSet>
      <dgm:spPr/>
      <dgm:t>
        <a:bodyPr/>
        <a:lstStyle/>
        <a:p>
          <a:endParaRPr lang="id-ID"/>
        </a:p>
      </dgm:t>
    </dgm:pt>
    <dgm:pt modelId="{CF4ABC57-6BBE-4653-BF5B-E27863AB0C16}" type="pres">
      <dgm:prSet presAssocID="{C97DB6EC-C53B-4E35-8A60-69DBA0AC76DE}" presName="rootConnector" presStyleLbl="node2" presStyleIdx="5" presStyleCnt="6"/>
      <dgm:spPr/>
      <dgm:t>
        <a:bodyPr/>
        <a:lstStyle/>
        <a:p>
          <a:endParaRPr lang="id-ID"/>
        </a:p>
      </dgm:t>
    </dgm:pt>
    <dgm:pt modelId="{0FB2EAC6-00A8-4D89-BDDC-E58D98D68363}" type="pres">
      <dgm:prSet presAssocID="{C97DB6EC-C53B-4E35-8A60-69DBA0AC76DE}" presName="hierChild4" presStyleCnt="0"/>
      <dgm:spPr/>
    </dgm:pt>
    <dgm:pt modelId="{2F8BB33C-59BC-46CA-B4E5-704B2A30B0BD}" type="pres">
      <dgm:prSet presAssocID="{AE0AF4D5-7D51-4A11-BDD5-F369DDC59D5A}" presName="Name37" presStyleLbl="parChTrans1D3" presStyleIdx="5" presStyleCnt="6"/>
      <dgm:spPr/>
      <dgm:t>
        <a:bodyPr/>
        <a:lstStyle/>
        <a:p>
          <a:endParaRPr lang="id-ID"/>
        </a:p>
      </dgm:t>
    </dgm:pt>
    <dgm:pt modelId="{ACCC00C5-4217-4A30-B583-4A54639AF4C3}" type="pres">
      <dgm:prSet presAssocID="{72AF8719-39C9-4DE9-AD42-5DB822D6C385}" presName="hierRoot2" presStyleCnt="0">
        <dgm:presLayoutVars>
          <dgm:hierBranch val="init"/>
        </dgm:presLayoutVars>
      </dgm:prSet>
      <dgm:spPr/>
    </dgm:pt>
    <dgm:pt modelId="{18EAAF90-C2AF-4BFD-A9E3-EE666A9E5DAF}" type="pres">
      <dgm:prSet presAssocID="{72AF8719-39C9-4DE9-AD42-5DB822D6C385}" presName="rootComposite" presStyleCnt="0"/>
      <dgm:spPr/>
    </dgm:pt>
    <dgm:pt modelId="{B1590545-3081-4708-ABF7-9201D23DFD84}" type="pres">
      <dgm:prSet presAssocID="{72AF8719-39C9-4DE9-AD42-5DB822D6C385}" presName="rootText" presStyleLbl="node3" presStyleIdx="5" presStyleCnt="6" custLinFactNeighborX="-307" custLinFactNeighborY="-94773">
        <dgm:presLayoutVars>
          <dgm:chPref val="3"/>
        </dgm:presLayoutVars>
      </dgm:prSet>
      <dgm:spPr/>
      <dgm:t>
        <a:bodyPr/>
        <a:lstStyle/>
        <a:p>
          <a:endParaRPr lang="id-ID"/>
        </a:p>
      </dgm:t>
    </dgm:pt>
    <dgm:pt modelId="{45EA6A8A-C34F-401B-A547-8B331D2BBCC7}" type="pres">
      <dgm:prSet presAssocID="{72AF8719-39C9-4DE9-AD42-5DB822D6C385}" presName="rootConnector" presStyleLbl="node3" presStyleIdx="5" presStyleCnt="6"/>
      <dgm:spPr/>
      <dgm:t>
        <a:bodyPr/>
        <a:lstStyle/>
        <a:p>
          <a:endParaRPr lang="id-ID"/>
        </a:p>
      </dgm:t>
    </dgm:pt>
    <dgm:pt modelId="{B4CDEC88-6D9C-4FD7-8A73-C51C7ADF76A0}" type="pres">
      <dgm:prSet presAssocID="{72AF8719-39C9-4DE9-AD42-5DB822D6C385}" presName="hierChild4" presStyleCnt="0"/>
      <dgm:spPr/>
    </dgm:pt>
    <dgm:pt modelId="{2F48DFD6-CA39-46B9-B20C-612B71108569}" type="pres">
      <dgm:prSet presAssocID="{72AF8719-39C9-4DE9-AD42-5DB822D6C385}" presName="hierChild5" presStyleCnt="0"/>
      <dgm:spPr/>
    </dgm:pt>
    <dgm:pt modelId="{73DA70B0-FF55-41C9-8C02-5F4A6037204B}" type="pres">
      <dgm:prSet presAssocID="{C97DB6EC-C53B-4E35-8A60-69DBA0AC76DE}" presName="hierChild5" presStyleCnt="0"/>
      <dgm:spPr/>
    </dgm:pt>
    <dgm:pt modelId="{827266A3-6CE4-47B8-8905-24F4C316F897}" type="pres">
      <dgm:prSet presAssocID="{042353DF-871B-4897-92B2-CB8F2C884A43}" presName="hierChild3" presStyleCnt="0"/>
      <dgm:spPr/>
    </dgm:pt>
  </dgm:ptLst>
  <dgm:cxnLst>
    <dgm:cxn modelId="{6DAEA083-7FD6-4BAE-B711-A64BC89CBF80}" type="presOf" srcId="{D819C826-F309-4F42-AE1C-A4AE03E0597C}" destId="{48E88A2C-A912-4364-B10D-1EAD8B328BA0}" srcOrd="0" destOrd="0" presId="urn:microsoft.com/office/officeart/2005/8/layout/orgChart1"/>
    <dgm:cxn modelId="{C67CA368-7E74-4AF0-9F6A-86C5CC0FD6C1}" type="presOf" srcId="{FEB34CA0-3894-48C0-B1D8-B2664C65DB8D}" destId="{EEF61E0B-06CF-4BAA-88F7-5883CBAFBDA4}" srcOrd="0" destOrd="0" presId="urn:microsoft.com/office/officeart/2005/8/layout/orgChart1"/>
    <dgm:cxn modelId="{9EC44868-B5DA-499F-8B16-0A06F274ED75}" type="presOf" srcId="{3FBAB95A-86B0-451F-B274-639579ACA778}" destId="{36096F18-C198-4928-86BE-C2BFCFA9FC29}" srcOrd="0" destOrd="0" presId="urn:microsoft.com/office/officeart/2005/8/layout/orgChart1"/>
    <dgm:cxn modelId="{0308783A-4857-44D1-9874-1E832D965CE0}" type="presOf" srcId="{D819C826-F309-4F42-AE1C-A4AE03E0597C}" destId="{A35CFF88-ECC4-4E01-8C5A-FD3A0BBDCAC7}" srcOrd="1" destOrd="0" presId="urn:microsoft.com/office/officeart/2005/8/layout/orgChart1"/>
    <dgm:cxn modelId="{22499075-622F-4D6D-BA8B-6D14D629868B}" type="presOf" srcId="{71705BB9-2555-42D9-A389-FF4B8B5B937E}" destId="{AE16C4DA-9EFE-4A21-BBD7-8805E90CF706}" srcOrd="1" destOrd="0" presId="urn:microsoft.com/office/officeart/2005/8/layout/orgChart1"/>
    <dgm:cxn modelId="{27F8D2F4-CB24-46AE-8D96-21F2CC06620A}" type="presOf" srcId="{E72AA9F9-78EB-4286-8DDC-F7793E8E9577}" destId="{FF0C0245-E6CB-457B-91FA-BAFE7277EE55}" srcOrd="0" destOrd="0" presId="urn:microsoft.com/office/officeart/2005/8/layout/orgChart1"/>
    <dgm:cxn modelId="{3DB18B33-06B9-4E83-83BC-10881534765B}" srcId="{042353DF-871B-4897-92B2-CB8F2C884A43}" destId="{EBC892E4-E570-4D4D-A5D9-2785E78AC2F0}" srcOrd="2" destOrd="0" parTransId="{1B0A4336-1881-4F74-B5DA-55C96FCF3382}" sibTransId="{08F7DF8D-5D02-41EC-A8FB-5BC76B615C63}"/>
    <dgm:cxn modelId="{A8D3B878-D020-4F3E-852D-1FF5B33864EA}" type="presOf" srcId="{71705BB9-2555-42D9-A389-FF4B8B5B937E}" destId="{B176BDD0-9B26-4815-8B5D-74BB74E93D99}" srcOrd="0" destOrd="0" presId="urn:microsoft.com/office/officeart/2005/8/layout/orgChart1"/>
    <dgm:cxn modelId="{C04C8DAA-CBA9-4379-BBD5-D7735FE07C34}" type="presOf" srcId="{045A3A90-7C56-4453-BC68-D2073B60DD9A}" destId="{3895AD8F-4AD8-4869-8B6F-3E5D4D84766F}" srcOrd="0" destOrd="0" presId="urn:microsoft.com/office/officeart/2005/8/layout/orgChart1"/>
    <dgm:cxn modelId="{9DC69BE2-0E72-47BB-B55B-61CEF3F4862F}" type="presOf" srcId="{FEB34CA0-3894-48C0-B1D8-B2664C65DB8D}" destId="{6165DE25-5CE7-4478-B7DE-A35CAED32F8A}" srcOrd="1" destOrd="0" presId="urn:microsoft.com/office/officeart/2005/8/layout/orgChart1"/>
    <dgm:cxn modelId="{45A4A796-3403-4DAD-BCCD-8427E841F1EC}" type="presOf" srcId="{D4DC191F-04F3-40FC-8E49-9E49DB9153B1}" destId="{3A5A6FFB-2E8E-4A98-957C-3D368B319C9A}" srcOrd="1" destOrd="0" presId="urn:microsoft.com/office/officeart/2005/8/layout/orgChart1"/>
    <dgm:cxn modelId="{AD98AA42-2191-4380-9A9A-D24DA28D09D1}" srcId="{7558AB67-79E6-45CD-918F-04EA6A015483}" destId="{B7360BDD-3A16-4069-8D20-8CE91A2899A0}" srcOrd="0" destOrd="0" parTransId="{7E700CB0-29C0-4EA0-ABDF-CF54891A625A}" sibTransId="{A7906D7A-6366-4F4E-AE95-5BA0F4EAFF36}"/>
    <dgm:cxn modelId="{3B4AB4A1-6FE8-427D-9193-B9F82F9300E9}" srcId="{C97DB6EC-C53B-4E35-8A60-69DBA0AC76DE}" destId="{72AF8719-39C9-4DE9-AD42-5DB822D6C385}" srcOrd="0" destOrd="0" parTransId="{AE0AF4D5-7D51-4A11-BDD5-F369DDC59D5A}" sibTransId="{063BB40B-A255-4597-842E-EED431CBC0C8}"/>
    <dgm:cxn modelId="{9C128980-B1C8-427B-91E2-82FB5EA96918}" type="presOf" srcId="{3FABB89F-C7D5-4C0A-A95C-1073D313C843}" destId="{8B261B7A-D83E-4BDE-832B-97FA72128A27}" srcOrd="1" destOrd="0" presId="urn:microsoft.com/office/officeart/2005/8/layout/orgChart1"/>
    <dgm:cxn modelId="{396B58D9-8151-4296-A5BD-48933B33BB36}" type="presOf" srcId="{AD464115-09FE-44AC-9E57-65F39B96D8E9}" destId="{BF72C91C-2086-4010-904D-753B4B664265}" srcOrd="0" destOrd="0" presId="urn:microsoft.com/office/officeart/2005/8/layout/orgChart1"/>
    <dgm:cxn modelId="{CEB7CCEB-D7CD-4072-AF54-296032533A16}" srcId="{D819C826-F309-4F42-AE1C-A4AE03E0597C}" destId="{FEB34CA0-3894-48C0-B1D8-B2664C65DB8D}" srcOrd="0" destOrd="0" parTransId="{EB97B61D-D676-46AD-96C5-0D478BEAE0EE}" sibTransId="{E371D4DF-E895-47B5-8C29-5C45067DCED6}"/>
    <dgm:cxn modelId="{2C954E8D-E6EF-4EC8-A377-B2F8E51771E4}" srcId="{042353DF-871B-4897-92B2-CB8F2C884A43}" destId="{D819C826-F309-4F42-AE1C-A4AE03E0597C}" srcOrd="3" destOrd="0" parTransId="{3FBAB95A-86B0-451F-B274-639579ACA778}" sibTransId="{2F9D5C63-718B-4F7A-8CE9-CC9E19EB671A}"/>
    <dgm:cxn modelId="{EA85F287-8C91-4824-89A1-BB5A1D6161F2}" srcId="{042353DF-871B-4897-92B2-CB8F2C884A43}" destId="{7558AB67-79E6-45CD-918F-04EA6A015483}" srcOrd="0" destOrd="0" parTransId="{4BDFE894-6681-42BA-8D5E-333D9752FBFD}" sibTransId="{71A009F6-5381-42F5-85FB-918DCC7D4247}"/>
    <dgm:cxn modelId="{5F365FDE-998D-4CE1-A3DA-D317D95D3721}" srcId="{A8ADD027-EB2A-4401-9626-76E5646B5355}" destId="{042353DF-871B-4897-92B2-CB8F2C884A43}" srcOrd="0" destOrd="0" parTransId="{75D05101-F77D-47E9-B079-75A6DA4B7E63}" sibTransId="{F6F88051-D4BB-4D8C-A1EC-7FB5A3F1D693}"/>
    <dgm:cxn modelId="{7FEF0058-928D-4C03-B97E-9CBB745022B3}" type="presOf" srcId="{EBC892E4-E570-4D4D-A5D9-2785E78AC2F0}" destId="{72F9E699-E475-4EF0-9B71-61DAC396175D}" srcOrd="0" destOrd="0" presId="urn:microsoft.com/office/officeart/2005/8/layout/orgChart1"/>
    <dgm:cxn modelId="{F89290D6-CD07-49BD-8E0D-B1A0C930A442}" type="presOf" srcId="{932D429F-9FE6-47AF-B6E1-F984AD3EB6B6}" destId="{C5D21C56-7BAA-4C9E-9F1E-A9E6048273CA}" srcOrd="0" destOrd="0" presId="urn:microsoft.com/office/officeart/2005/8/layout/orgChart1"/>
    <dgm:cxn modelId="{2C8A8E5E-93A1-452D-8A32-AB3385DC082C}" type="presOf" srcId="{3B7210B4-6255-47F9-B93C-90EEB0459EB4}" destId="{43A3C0C7-E9DD-4A61-BFA5-2D59343305C9}" srcOrd="1" destOrd="0" presId="urn:microsoft.com/office/officeart/2005/8/layout/orgChart1"/>
    <dgm:cxn modelId="{DA2F19B6-F4D9-4DA8-AB93-1F70B4E221D8}" type="presOf" srcId="{EBC892E4-E570-4D4D-A5D9-2785E78AC2F0}" destId="{7939CB7A-61F6-4529-8B67-92F9784B5868}" srcOrd="1" destOrd="0" presId="urn:microsoft.com/office/officeart/2005/8/layout/orgChart1"/>
    <dgm:cxn modelId="{5284E5D5-118E-4BBD-B3B7-C64E0F26E3DC}" type="presOf" srcId="{D4DC191F-04F3-40FC-8E49-9E49DB9153B1}" destId="{80011E8E-F095-47AF-A99C-831CC90F7FB9}" srcOrd="0" destOrd="0" presId="urn:microsoft.com/office/officeart/2005/8/layout/orgChart1"/>
    <dgm:cxn modelId="{2EB29D92-09B1-4CF1-A8E4-7F1518BDE7D2}" type="presOf" srcId="{042353DF-871B-4897-92B2-CB8F2C884A43}" destId="{203348FB-8BE3-4757-9FB4-7C13C440DDA1}" srcOrd="0" destOrd="0" presId="urn:microsoft.com/office/officeart/2005/8/layout/orgChart1"/>
    <dgm:cxn modelId="{3A4150CB-B50D-4F35-82C5-A83CEB140B69}" type="presOf" srcId="{C97DB6EC-C53B-4E35-8A60-69DBA0AC76DE}" destId="{CF4ABC57-6BBE-4653-BF5B-E27863AB0C16}" srcOrd="1" destOrd="0" presId="urn:microsoft.com/office/officeart/2005/8/layout/orgChart1"/>
    <dgm:cxn modelId="{2B8EA477-EC4E-4020-BAC6-3A6893C04164}" type="presOf" srcId="{042353DF-871B-4897-92B2-CB8F2C884A43}" destId="{DF2A84CD-1B3F-48AB-84CB-D0D9CC76620B}" srcOrd="1" destOrd="0" presId="urn:microsoft.com/office/officeart/2005/8/layout/orgChart1"/>
    <dgm:cxn modelId="{A54A125A-2624-4D94-9199-4649700A0F33}" type="presOf" srcId="{7558AB67-79E6-45CD-918F-04EA6A015483}" destId="{94546A30-A4C2-4892-A8CA-4D3BA60A4E31}" srcOrd="0" destOrd="0" presId="urn:microsoft.com/office/officeart/2005/8/layout/orgChart1"/>
    <dgm:cxn modelId="{498CD3DD-FF56-4202-ABCA-6F7E8F68C3F0}" type="presOf" srcId="{CC4ED2DE-D6BA-4ED9-BAD2-62B1C7A5E767}" destId="{2DDDDB42-E2C1-45B1-A22F-CA7988961C02}" srcOrd="0" destOrd="0" presId="urn:microsoft.com/office/officeart/2005/8/layout/orgChart1"/>
    <dgm:cxn modelId="{EAE9B9D6-9996-47D4-B28A-13E384FE16CB}" type="presOf" srcId="{1C1AF0A3-A9DD-48D2-B7AE-8C31820DBAD6}" destId="{9F3CEA11-CD7D-43A6-A878-A7636F3F3C1D}" srcOrd="0" destOrd="0" presId="urn:microsoft.com/office/officeart/2005/8/layout/orgChart1"/>
    <dgm:cxn modelId="{66E3F116-0447-4936-8613-A6E06B35B972}" type="presOf" srcId="{7558AB67-79E6-45CD-918F-04EA6A015483}" destId="{509E9A90-CE15-48BC-B6F6-AB1F230A78D6}" srcOrd="1" destOrd="0" presId="urn:microsoft.com/office/officeart/2005/8/layout/orgChart1"/>
    <dgm:cxn modelId="{B1449624-77B8-4001-A09A-5A0FD9DA2AAE}" srcId="{3FABB89F-C7D5-4C0A-A95C-1073D313C843}" destId="{D4DC191F-04F3-40FC-8E49-9E49DB9153B1}" srcOrd="0" destOrd="0" parTransId="{E72AA9F9-78EB-4286-8DDC-F7793E8E9577}" sibTransId="{05859C57-7678-4C9F-AA7A-24F3E7F736E9}"/>
    <dgm:cxn modelId="{ED0CE8E9-E845-4832-948F-2B07E3C26D17}" type="presOf" srcId="{72AF8719-39C9-4DE9-AD42-5DB822D6C385}" destId="{B1590545-3081-4708-ABF7-9201D23DFD84}" srcOrd="0" destOrd="0" presId="urn:microsoft.com/office/officeart/2005/8/layout/orgChart1"/>
    <dgm:cxn modelId="{8E2AD54E-E7C3-43B9-B10F-383797AF2E18}" srcId="{042353DF-871B-4897-92B2-CB8F2C884A43}" destId="{932D429F-9FE6-47AF-B6E1-F984AD3EB6B6}" srcOrd="4" destOrd="0" parTransId="{045A3A90-7C56-4453-BC68-D2073B60DD9A}" sibTransId="{882A0D38-1333-488A-BAE1-C88C054BB368}"/>
    <dgm:cxn modelId="{014C56DF-0F61-489D-BC89-9908E9EB04E3}" type="presOf" srcId="{A8ADD027-EB2A-4401-9626-76E5646B5355}" destId="{5010577E-7F7D-4424-9265-1104FD372DE2}" srcOrd="0" destOrd="0" presId="urn:microsoft.com/office/officeart/2005/8/layout/orgChart1"/>
    <dgm:cxn modelId="{BF497C81-628C-471C-B0A3-AAE3B6FCACB8}" type="presOf" srcId="{1B0A4336-1881-4F74-B5DA-55C96FCF3382}" destId="{61B37FA4-8ED6-4C27-B759-50BE54D155FE}" srcOrd="0" destOrd="0" presId="urn:microsoft.com/office/officeart/2005/8/layout/orgChart1"/>
    <dgm:cxn modelId="{026BDFDA-83EF-4E22-BC76-29D4AC899B76}" type="presOf" srcId="{3FABB89F-C7D5-4C0A-A95C-1073D313C843}" destId="{6B51F32A-16A4-4102-BC5F-804675450299}" srcOrd="0" destOrd="0" presId="urn:microsoft.com/office/officeart/2005/8/layout/orgChart1"/>
    <dgm:cxn modelId="{48CBFC65-9B50-4A0A-AEA1-F28B7061B6E5}" type="presOf" srcId="{932D429F-9FE6-47AF-B6E1-F984AD3EB6B6}" destId="{42E919F1-7E15-4DB2-9493-D57560A79B45}" srcOrd="1" destOrd="0" presId="urn:microsoft.com/office/officeart/2005/8/layout/orgChart1"/>
    <dgm:cxn modelId="{0B6D3641-0386-4AEE-8C60-D0649E0A47C8}" type="presOf" srcId="{B7360BDD-3A16-4069-8D20-8CE91A2899A0}" destId="{3E9E54D1-33C3-4CE2-BCF4-08F6D0E9423B}" srcOrd="0" destOrd="0" presId="urn:microsoft.com/office/officeart/2005/8/layout/orgChart1"/>
    <dgm:cxn modelId="{F4F27D29-9A90-4459-814A-62C61506B4BD}" type="presOf" srcId="{72AF8719-39C9-4DE9-AD42-5DB822D6C385}" destId="{45EA6A8A-C34F-401B-A547-8B331D2BBCC7}" srcOrd="1" destOrd="0" presId="urn:microsoft.com/office/officeart/2005/8/layout/orgChart1"/>
    <dgm:cxn modelId="{E630B538-1C70-4D0E-9731-C770E1D885B2}" type="presOf" srcId="{B7360BDD-3A16-4069-8D20-8CE91A2899A0}" destId="{A7B7E743-50CD-41C7-899B-35C33574D08C}" srcOrd="1" destOrd="0" presId="urn:microsoft.com/office/officeart/2005/8/layout/orgChart1"/>
    <dgm:cxn modelId="{9C4B2CB5-7096-475E-A6D6-65D4CEEDF488}" type="presOf" srcId="{3B7210B4-6255-47F9-B93C-90EEB0459EB4}" destId="{6D55B25F-E7FF-4487-BB35-4204E65B9EA9}" srcOrd="0" destOrd="0" presId="urn:microsoft.com/office/officeart/2005/8/layout/orgChart1"/>
    <dgm:cxn modelId="{82D22A91-D2F4-4EF1-A88A-CADA1AE8459A}" srcId="{932D429F-9FE6-47AF-B6E1-F984AD3EB6B6}" destId="{3B7210B4-6255-47F9-B93C-90EEB0459EB4}" srcOrd="0" destOrd="0" parTransId="{CC4ED2DE-D6BA-4ED9-BAD2-62B1C7A5E767}" sibTransId="{EB49F145-1066-48A8-BC19-D7CA9544A4DF}"/>
    <dgm:cxn modelId="{D50C28E9-CF9B-4107-A3CD-609233957314}" type="presOf" srcId="{7E700CB0-29C0-4EA0-ABDF-CF54891A625A}" destId="{931F9820-EAA2-45D7-82E9-DE2E4F465D1E}" srcOrd="0" destOrd="0" presId="urn:microsoft.com/office/officeart/2005/8/layout/orgChart1"/>
    <dgm:cxn modelId="{E472EA50-73E5-473D-8D28-E429ACE75EDB}" srcId="{EBC892E4-E570-4D4D-A5D9-2785E78AC2F0}" destId="{71705BB9-2555-42D9-A389-FF4B8B5B937E}" srcOrd="0" destOrd="0" parTransId="{1C1AF0A3-A9DD-48D2-B7AE-8C31820DBAD6}" sibTransId="{2624AC9B-6C4C-42D6-A90A-D3539141B391}"/>
    <dgm:cxn modelId="{2F0D32EC-B73B-44D8-A245-5B2BB5148B50}" type="presOf" srcId="{AE0AF4D5-7D51-4A11-BDD5-F369DDC59D5A}" destId="{2F8BB33C-59BC-46CA-B4E5-704B2A30B0BD}" srcOrd="0" destOrd="0" presId="urn:microsoft.com/office/officeart/2005/8/layout/orgChart1"/>
    <dgm:cxn modelId="{24D4FAB2-2140-45F0-B38F-202EC0C8D26F}" type="presOf" srcId="{C5507CBB-CA22-44DE-8ECC-9EE9D4AE7B93}" destId="{5FDCF32B-ADB1-4ABE-8570-353409F2F8B5}" srcOrd="0" destOrd="0" presId="urn:microsoft.com/office/officeart/2005/8/layout/orgChart1"/>
    <dgm:cxn modelId="{6CF658C0-271E-49C7-95F5-C875926288EA}" type="presOf" srcId="{C97DB6EC-C53B-4E35-8A60-69DBA0AC76DE}" destId="{F6B9096A-428A-4A9F-ABD8-0DAD523C76BC}" srcOrd="0" destOrd="0" presId="urn:microsoft.com/office/officeart/2005/8/layout/orgChart1"/>
    <dgm:cxn modelId="{6AD6498B-88DE-4324-A600-E4336E2858E6}" type="presOf" srcId="{4BDFE894-6681-42BA-8D5E-333D9752FBFD}" destId="{FAEA210B-58E3-4110-86AF-3204630EEC93}" srcOrd="0" destOrd="0" presId="urn:microsoft.com/office/officeart/2005/8/layout/orgChart1"/>
    <dgm:cxn modelId="{619877C3-ABEC-4477-8627-060269712749}" type="presOf" srcId="{EB97B61D-D676-46AD-96C5-0D478BEAE0EE}" destId="{3E937B6A-86FE-471E-B362-C5EDD19C111B}" srcOrd="0" destOrd="0" presId="urn:microsoft.com/office/officeart/2005/8/layout/orgChart1"/>
    <dgm:cxn modelId="{AD5091E0-74A2-4EB6-988D-0F836437D701}" srcId="{042353DF-871B-4897-92B2-CB8F2C884A43}" destId="{3FABB89F-C7D5-4C0A-A95C-1073D313C843}" srcOrd="1" destOrd="0" parTransId="{AD464115-09FE-44AC-9E57-65F39B96D8E9}" sibTransId="{04BFBE62-0915-41EC-9349-20BE61418CF5}"/>
    <dgm:cxn modelId="{094A99A4-67C0-484A-B496-25041FA995DE}" srcId="{042353DF-871B-4897-92B2-CB8F2C884A43}" destId="{C97DB6EC-C53B-4E35-8A60-69DBA0AC76DE}" srcOrd="5" destOrd="0" parTransId="{C5507CBB-CA22-44DE-8ECC-9EE9D4AE7B93}" sibTransId="{2D06CAE2-CFAE-4070-ACF9-7CC421CCC56E}"/>
    <dgm:cxn modelId="{3DF45E02-1C1A-4020-926C-465ACBAEB844}" type="presParOf" srcId="{5010577E-7F7D-4424-9265-1104FD372DE2}" destId="{03CFF52B-2052-4C80-9A43-AD89AC5C6960}" srcOrd="0" destOrd="0" presId="urn:microsoft.com/office/officeart/2005/8/layout/orgChart1"/>
    <dgm:cxn modelId="{7245F6E9-11F7-4379-B604-0AF6D072B15E}" type="presParOf" srcId="{03CFF52B-2052-4C80-9A43-AD89AC5C6960}" destId="{DB8D595C-3AF2-4FE5-9BD1-9A0ABA2F8264}" srcOrd="0" destOrd="0" presId="urn:microsoft.com/office/officeart/2005/8/layout/orgChart1"/>
    <dgm:cxn modelId="{EACFD96E-7043-46F3-BE28-44FA27FEDF49}" type="presParOf" srcId="{DB8D595C-3AF2-4FE5-9BD1-9A0ABA2F8264}" destId="{203348FB-8BE3-4757-9FB4-7C13C440DDA1}" srcOrd="0" destOrd="0" presId="urn:microsoft.com/office/officeart/2005/8/layout/orgChart1"/>
    <dgm:cxn modelId="{120BD2BB-433F-413C-867E-E1C6BB975323}" type="presParOf" srcId="{DB8D595C-3AF2-4FE5-9BD1-9A0ABA2F8264}" destId="{DF2A84CD-1B3F-48AB-84CB-D0D9CC76620B}" srcOrd="1" destOrd="0" presId="urn:microsoft.com/office/officeart/2005/8/layout/orgChart1"/>
    <dgm:cxn modelId="{5E4D8A29-F009-403F-8B35-9450CAA62DCB}" type="presParOf" srcId="{03CFF52B-2052-4C80-9A43-AD89AC5C6960}" destId="{36B4A09F-D0B0-48DD-B46F-FB03D66EC5DC}" srcOrd="1" destOrd="0" presId="urn:microsoft.com/office/officeart/2005/8/layout/orgChart1"/>
    <dgm:cxn modelId="{A61250A2-6AD3-447C-8625-000D5FA9F707}" type="presParOf" srcId="{36B4A09F-D0B0-48DD-B46F-FB03D66EC5DC}" destId="{FAEA210B-58E3-4110-86AF-3204630EEC93}" srcOrd="0" destOrd="0" presId="urn:microsoft.com/office/officeart/2005/8/layout/orgChart1"/>
    <dgm:cxn modelId="{42600FEB-4B5A-4B7D-8BA5-53B5AD30461D}" type="presParOf" srcId="{36B4A09F-D0B0-48DD-B46F-FB03D66EC5DC}" destId="{B6522A50-A1D4-4FBA-8F9D-10A75F0F1A20}" srcOrd="1" destOrd="0" presId="urn:microsoft.com/office/officeart/2005/8/layout/orgChart1"/>
    <dgm:cxn modelId="{3049F4FB-D5FA-49C0-AD72-7DF570BA2609}" type="presParOf" srcId="{B6522A50-A1D4-4FBA-8F9D-10A75F0F1A20}" destId="{F394B8A3-AE5B-4E7D-975B-DBD06FD3EF47}" srcOrd="0" destOrd="0" presId="urn:microsoft.com/office/officeart/2005/8/layout/orgChart1"/>
    <dgm:cxn modelId="{1CFB672E-9138-47B3-B760-AA8EB48C3A80}" type="presParOf" srcId="{F394B8A3-AE5B-4E7D-975B-DBD06FD3EF47}" destId="{94546A30-A4C2-4892-A8CA-4D3BA60A4E31}" srcOrd="0" destOrd="0" presId="urn:microsoft.com/office/officeart/2005/8/layout/orgChart1"/>
    <dgm:cxn modelId="{8388A16D-F74B-451E-92E3-5B723DEA0C76}" type="presParOf" srcId="{F394B8A3-AE5B-4E7D-975B-DBD06FD3EF47}" destId="{509E9A90-CE15-48BC-B6F6-AB1F230A78D6}" srcOrd="1" destOrd="0" presId="urn:microsoft.com/office/officeart/2005/8/layout/orgChart1"/>
    <dgm:cxn modelId="{DA0CA187-CE54-4D48-B60B-E871D3EA1436}" type="presParOf" srcId="{B6522A50-A1D4-4FBA-8F9D-10A75F0F1A20}" destId="{E459BA13-9CC3-4C6A-AB66-7CFB984ABE0F}" srcOrd="1" destOrd="0" presId="urn:microsoft.com/office/officeart/2005/8/layout/orgChart1"/>
    <dgm:cxn modelId="{B0FB7DBE-660B-44A4-934F-638CD6C93E64}" type="presParOf" srcId="{E459BA13-9CC3-4C6A-AB66-7CFB984ABE0F}" destId="{931F9820-EAA2-45D7-82E9-DE2E4F465D1E}" srcOrd="0" destOrd="0" presId="urn:microsoft.com/office/officeart/2005/8/layout/orgChart1"/>
    <dgm:cxn modelId="{FD8E0823-CC26-4ED9-974A-077C1B97919C}" type="presParOf" srcId="{E459BA13-9CC3-4C6A-AB66-7CFB984ABE0F}" destId="{185F43A3-8B11-4213-A2CC-E5A49A5A88C7}" srcOrd="1" destOrd="0" presId="urn:microsoft.com/office/officeart/2005/8/layout/orgChart1"/>
    <dgm:cxn modelId="{4F39F955-6164-4EBD-B4EF-4209530A49E0}" type="presParOf" srcId="{185F43A3-8B11-4213-A2CC-E5A49A5A88C7}" destId="{4BDE44B8-4BF6-4CF7-9009-1BAB73163EC8}" srcOrd="0" destOrd="0" presId="urn:microsoft.com/office/officeart/2005/8/layout/orgChart1"/>
    <dgm:cxn modelId="{FBE41EBB-840D-4750-8694-E87D59928970}" type="presParOf" srcId="{4BDE44B8-4BF6-4CF7-9009-1BAB73163EC8}" destId="{3E9E54D1-33C3-4CE2-BCF4-08F6D0E9423B}" srcOrd="0" destOrd="0" presId="urn:microsoft.com/office/officeart/2005/8/layout/orgChart1"/>
    <dgm:cxn modelId="{0341D8CF-AC25-4D99-B2C0-EF0985F04C0E}" type="presParOf" srcId="{4BDE44B8-4BF6-4CF7-9009-1BAB73163EC8}" destId="{A7B7E743-50CD-41C7-899B-35C33574D08C}" srcOrd="1" destOrd="0" presId="urn:microsoft.com/office/officeart/2005/8/layout/orgChart1"/>
    <dgm:cxn modelId="{BDA1BD5F-8F62-4B7E-A9CC-8A11032D0112}" type="presParOf" srcId="{185F43A3-8B11-4213-A2CC-E5A49A5A88C7}" destId="{63DAA234-878A-40F0-9C46-690D8F1B1A15}" srcOrd="1" destOrd="0" presId="urn:microsoft.com/office/officeart/2005/8/layout/orgChart1"/>
    <dgm:cxn modelId="{29A8B6D6-214A-4469-AEFE-A768D22935DF}" type="presParOf" srcId="{185F43A3-8B11-4213-A2CC-E5A49A5A88C7}" destId="{18156452-2681-4F33-A78D-16451F745B4E}" srcOrd="2" destOrd="0" presId="urn:microsoft.com/office/officeart/2005/8/layout/orgChart1"/>
    <dgm:cxn modelId="{83C5C11F-E380-4B5C-96AC-DEC41CB1BE34}" type="presParOf" srcId="{B6522A50-A1D4-4FBA-8F9D-10A75F0F1A20}" destId="{3965F1EF-A02F-4FA9-8479-02EE6EA64B36}" srcOrd="2" destOrd="0" presId="urn:microsoft.com/office/officeart/2005/8/layout/orgChart1"/>
    <dgm:cxn modelId="{C4440997-127E-47C1-B155-089AEE011B52}" type="presParOf" srcId="{36B4A09F-D0B0-48DD-B46F-FB03D66EC5DC}" destId="{BF72C91C-2086-4010-904D-753B4B664265}" srcOrd="2" destOrd="0" presId="urn:microsoft.com/office/officeart/2005/8/layout/orgChart1"/>
    <dgm:cxn modelId="{2B9AF566-7A2C-45F2-A235-F14E6FE8540F}" type="presParOf" srcId="{36B4A09F-D0B0-48DD-B46F-FB03D66EC5DC}" destId="{33BB36D0-F459-47AD-B6C6-41D0CC536D5A}" srcOrd="3" destOrd="0" presId="urn:microsoft.com/office/officeart/2005/8/layout/orgChart1"/>
    <dgm:cxn modelId="{A45D9815-1F9C-45F2-8E77-3A9BA3A0D6EA}" type="presParOf" srcId="{33BB36D0-F459-47AD-B6C6-41D0CC536D5A}" destId="{96609B8B-4C9D-4EE8-BD2F-8D9191A3E3AE}" srcOrd="0" destOrd="0" presId="urn:microsoft.com/office/officeart/2005/8/layout/orgChart1"/>
    <dgm:cxn modelId="{2996565F-D489-4900-A6C8-1EB3ECD843F7}" type="presParOf" srcId="{96609B8B-4C9D-4EE8-BD2F-8D9191A3E3AE}" destId="{6B51F32A-16A4-4102-BC5F-804675450299}" srcOrd="0" destOrd="0" presId="urn:microsoft.com/office/officeart/2005/8/layout/orgChart1"/>
    <dgm:cxn modelId="{A6DC65A3-222B-49CC-9512-0A207481E428}" type="presParOf" srcId="{96609B8B-4C9D-4EE8-BD2F-8D9191A3E3AE}" destId="{8B261B7A-D83E-4BDE-832B-97FA72128A27}" srcOrd="1" destOrd="0" presId="urn:microsoft.com/office/officeart/2005/8/layout/orgChart1"/>
    <dgm:cxn modelId="{AE214E37-5EDA-421B-A7EE-DE985CC2A855}" type="presParOf" srcId="{33BB36D0-F459-47AD-B6C6-41D0CC536D5A}" destId="{03FC562B-592F-49C0-B4AB-C7CD25F66CAE}" srcOrd="1" destOrd="0" presId="urn:microsoft.com/office/officeart/2005/8/layout/orgChart1"/>
    <dgm:cxn modelId="{B0A9B1EB-D781-4BE1-AD21-A46CE42ACC84}" type="presParOf" srcId="{03FC562B-592F-49C0-B4AB-C7CD25F66CAE}" destId="{FF0C0245-E6CB-457B-91FA-BAFE7277EE55}" srcOrd="0" destOrd="0" presId="urn:microsoft.com/office/officeart/2005/8/layout/orgChart1"/>
    <dgm:cxn modelId="{676B1D22-C29B-40BC-A9CD-ADDD51893233}" type="presParOf" srcId="{03FC562B-592F-49C0-B4AB-C7CD25F66CAE}" destId="{FAE864B1-4C40-441A-9952-7DABBEDB88EF}" srcOrd="1" destOrd="0" presId="urn:microsoft.com/office/officeart/2005/8/layout/orgChart1"/>
    <dgm:cxn modelId="{4389A14F-DC07-4E6A-A12F-CDF853320E31}" type="presParOf" srcId="{FAE864B1-4C40-441A-9952-7DABBEDB88EF}" destId="{950F7414-B9E7-4F83-AA02-1083B32B585E}" srcOrd="0" destOrd="0" presId="urn:microsoft.com/office/officeart/2005/8/layout/orgChart1"/>
    <dgm:cxn modelId="{FA16F788-F8E8-4C6E-A7D1-51EF1592BB82}" type="presParOf" srcId="{950F7414-B9E7-4F83-AA02-1083B32B585E}" destId="{80011E8E-F095-47AF-A99C-831CC90F7FB9}" srcOrd="0" destOrd="0" presId="urn:microsoft.com/office/officeart/2005/8/layout/orgChart1"/>
    <dgm:cxn modelId="{11FE8D42-92CB-4FE5-A7BB-AF3109C4ACDA}" type="presParOf" srcId="{950F7414-B9E7-4F83-AA02-1083B32B585E}" destId="{3A5A6FFB-2E8E-4A98-957C-3D368B319C9A}" srcOrd="1" destOrd="0" presId="urn:microsoft.com/office/officeart/2005/8/layout/orgChart1"/>
    <dgm:cxn modelId="{0DE926CF-9060-4E34-9EFB-D5272764E89E}" type="presParOf" srcId="{FAE864B1-4C40-441A-9952-7DABBEDB88EF}" destId="{848ED96D-7B87-4824-ACAE-EAC6E78F9E43}" srcOrd="1" destOrd="0" presId="urn:microsoft.com/office/officeart/2005/8/layout/orgChart1"/>
    <dgm:cxn modelId="{B42475A3-1CAF-4101-B79C-A6F778F6C049}" type="presParOf" srcId="{FAE864B1-4C40-441A-9952-7DABBEDB88EF}" destId="{D57782D3-80B7-4B2F-84FC-EA40A0790186}" srcOrd="2" destOrd="0" presId="urn:microsoft.com/office/officeart/2005/8/layout/orgChart1"/>
    <dgm:cxn modelId="{3D702E42-3BD1-4C30-AB53-A9A0A22CDB70}" type="presParOf" srcId="{33BB36D0-F459-47AD-B6C6-41D0CC536D5A}" destId="{92ADE80D-9317-4BFB-B17C-30F7B5D50320}" srcOrd="2" destOrd="0" presId="urn:microsoft.com/office/officeart/2005/8/layout/orgChart1"/>
    <dgm:cxn modelId="{E456773B-D040-402F-8137-D98369FF2E38}" type="presParOf" srcId="{36B4A09F-D0B0-48DD-B46F-FB03D66EC5DC}" destId="{61B37FA4-8ED6-4C27-B759-50BE54D155FE}" srcOrd="4" destOrd="0" presId="urn:microsoft.com/office/officeart/2005/8/layout/orgChart1"/>
    <dgm:cxn modelId="{927A8FAF-5C4D-45A7-983D-B51AD7FE9457}" type="presParOf" srcId="{36B4A09F-D0B0-48DD-B46F-FB03D66EC5DC}" destId="{2183D2B2-8A95-4223-8CA3-A5B24858D510}" srcOrd="5" destOrd="0" presId="urn:microsoft.com/office/officeart/2005/8/layout/orgChart1"/>
    <dgm:cxn modelId="{C31825A1-2A68-417F-9BF9-8E6558C941B4}" type="presParOf" srcId="{2183D2B2-8A95-4223-8CA3-A5B24858D510}" destId="{32E16973-7D6B-4759-8F7D-CEAF7E9A0C6B}" srcOrd="0" destOrd="0" presId="urn:microsoft.com/office/officeart/2005/8/layout/orgChart1"/>
    <dgm:cxn modelId="{80BFBDC4-A713-4780-B2F8-5ED975CDCFF4}" type="presParOf" srcId="{32E16973-7D6B-4759-8F7D-CEAF7E9A0C6B}" destId="{72F9E699-E475-4EF0-9B71-61DAC396175D}" srcOrd="0" destOrd="0" presId="urn:microsoft.com/office/officeart/2005/8/layout/orgChart1"/>
    <dgm:cxn modelId="{B599D990-EB4D-43B4-8D30-157EDE37D581}" type="presParOf" srcId="{32E16973-7D6B-4759-8F7D-CEAF7E9A0C6B}" destId="{7939CB7A-61F6-4529-8B67-92F9784B5868}" srcOrd="1" destOrd="0" presId="urn:microsoft.com/office/officeart/2005/8/layout/orgChart1"/>
    <dgm:cxn modelId="{D9951239-3704-42A5-BEFA-22B06C32DBCF}" type="presParOf" srcId="{2183D2B2-8A95-4223-8CA3-A5B24858D510}" destId="{F7CA207E-BA5E-4D33-9F7E-6F3F5DA9EC13}" srcOrd="1" destOrd="0" presId="urn:microsoft.com/office/officeart/2005/8/layout/orgChart1"/>
    <dgm:cxn modelId="{4190B283-8514-45A6-8548-F20503E9A548}" type="presParOf" srcId="{F7CA207E-BA5E-4D33-9F7E-6F3F5DA9EC13}" destId="{9F3CEA11-CD7D-43A6-A878-A7636F3F3C1D}" srcOrd="0" destOrd="0" presId="urn:microsoft.com/office/officeart/2005/8/layout/orgChart1"/>
    <dgm:cxn modelId="{7473C6AD-AABB-40B3-8D94-9619FD9A4A86}" type="presParOf" srcId="{F7CA207E-BA5E-4D33-9F7E-6F3F5DA9EC13}" destId="{B915BBB9-235C-441B-A98D-CB83DC4ED352}" srcOrd="1" destOrd="0" presId="urn:microsoft.com/office/officeart/2005/8/layout/orgChart1"/>
    <dgm:cxn modelId="{DB3C7121-6011-4F89-A75A-C08A762E95D8}" type="presParOf" srcId="{B915BBB9-235C-441B-A98D-CB83DC4ED352}" destId="{13E3F7A1-3C4A-484A-B3FF-5ACE4DF15A0A}" srcOrd="0" destOrd="0" presId="urn:microsoft.com/office/officeart/2005/8/layout/orgChart1"/>
    <dgm:cxn modelId="{A1B84FAC-8632-4F7E-80A5-5B1C5953DD58}" type="presParOf" srcId="{13E3F7A1-3C4A-484A-B3FF-5ACE4DF15A0A}" destId="{B176BDD0-9B26-4815-8B5D-74BB74E93D99}" srcOrd="0" destOrd="0" presId="urn:microsoft.com/office/officeart/2005/8/layout/orgChart1"/>
    <dgm:cxn modelId="{742147A7-F729-48CC-AF73-4E45DF8B4FE3}" type="presParOf" srcId="{13E3F7A1-3C4A-484A-B3FF-5ACE4DF15A0A}" destId="{AE16C4DA-9EFE-4A21-BBD7-8805E90CF706}" srcOrd="1" destOrd="0" presId="urn:microsoft.com/office/officeart/2005/8/layout/orgChart1"/>
    <dgm:cxn modelId="{D6F0D820-F8ED-4D25-8A35-514B3C3604D7}" type="presParOf" srcId="{B915BBB9-235C-441B-A98D-CB83DC4ED352}" destId="{ABD7FC73-5AED-416E-8446-54171477A377}" srcOrd="1" destOrd="0" presId="urn:microsoft.com/office/officeart/2005/8/layout/orgChart1"/>
    <dgm:cxn modelId="{30A2DE43-ADAE-45A3-B3C2-8E76513A5665}" type="presParOf" srcId="{B915BBB9-235C-441B-A98D-CB83DC4ED352}" destId="{2A29242E-78D4-4D78-A31D-D52F5C588BCB}" srcOrd="2" destOrd="0" presId="urn:microsoft.com/office/officeart/2005/8/layout/orgChart1"/>
    <dgm:cxn modelId="{0F3C2E39-8303-459C-B0AB-0A89284BB872}" type="presParOf" srcId="{2183D2B2-8A95-4223-8CA3-A5B24858D510}" destId="{F8F8FD13-6B2B-47C7-9C33-3B078AC9D7F7}" srcOrd="2" destOrd="0" presId="urn:microsoft.com/office/officeart/2005/8/layout/orgChart1"/>
    <dgm:cxn modelId="{8957941D-822F-44D1-B03E-7FDA0C35A823}" type="presParOf" srcId="{36B4A09F-D0B0-48DD-B46F-FB03D66EC5DC}" destId="{36096F18-C198-4928-86BE-C2BFCFA9FC29}" srcOrd="6" destOrd="0" presId="urn:microsoft.com/office/officeart/2005/8/layout/orgChart1"/>
    <dgm:cxn modelId="{F3DF837E-2D4C-4551-9A50-A0D1AE920673}" type="presParOf" srcId="{36B4A09F-D0B0-48DD-B46F-FB03D66EC5DC}" destId="{FBD471DD-F831-4F17-AE51-C4E40D1778C6}" srcOrd="7" destOrd="0" presId="urn:microsoft.com/office/officeart/2005/8/layout/orgChart1"/>
    <dgm:cxn modelId="{6213AA4A-BC49-445A-9896-89177081283B}" type="presParOf" srcId="{FBD471DD-F831-4F17-AE51-C4E40D1778C6}" destId="{6993310A-5079-476A-BA70-5C0DA2EB0F07}" srcOrd="0" destOrd="0" presId="urn:microsoft.com/office/officeart/2005/8/layout/orgChart1"/>
    <dgm:cxn modelId="{2ED68CCA-44B0-4298-8234-8C5AD8FBE8A8}" type="presParOf" srcId="{6993310A-5079-476A-BA70-5C0DA2EB0F07}" destId="{48E88A2C-A912-4364-B10D-1EAD8B328BA0}" srcOrd="0" destOrd="0" presId="urn:microsoft.com/office/officeart/2005/8/layout/orgChart1"/>
    <dgm:cxn modelId="{881E620D-D004-4901-959C-9B651C47FF16}" type="presParOf" srcId="{6993310A-5079-476A-BA70-5C0DA2EB0F07}" destId="{A35CFF88-ECC4-4E01-8C5A-FD3A0BBDCAC7}" srcOrd="1" destOrd="0" presId="urn:microsoft.com/office/officeart/2005/8/layout/orgChart1"/>
    <dgm:cxn modelId="{7244E216-E44F-4647-9892-312C6FCCA4DB}" type="presParOf" srcId="{FBD471DD-F831-4F17-AE51-C4E40D1778C6}" destId="{320DADE3-3D36-43E9-B3D8-D311E96BD178}" srcOrd="1" destOrd="0" presId="urn:microsoft.com/office/officeart/2005/8/layout/orgChart1"/>
    <dgm:cxn modelId="{B64D5DAF-75B2-495C-9BFB-A5BB46F22741}" type="presParOf" srcId="{320DADE3-3D36-43E9-B3D8-D311E96BD178}" destId="{3E937B6A-86FE-471E-B362-C5EDD19C111B}" srcOrd="0" destOrd="0" presId="urn:microsoft.com/office/officeart/2005/8/layout/orgChart1"/>
    <dgm:cxn modelId="{9FBEB843-EB88-404D-9393-38F63408FCCC}" type="presParOf" srcId="{320DADE3-3D36-43E9-B3D8-D311E96BD178}" destId="{9145294D-A12A-40A2-8A4C-3F64EFCD084A}" srcOrd="1" destOrd="0" presId="urn:microsoft.com/office/officeart/2005/8/layout/orgChart1"/>
    <dgm:cxn modelId="{4E8A5D07-EBD6-4B41-B7FB-1E7DB8F5691D}" type="presParOf" srcId="{9145294D-A12A-40A2-8A4C-3F64EFCD084A}" destId="{985FA010-3C74-475E-8D5D-743C59194182}" srcOrd="0" destOrd="0" presId="urn:microsoft.com/office/officeart/2005/8/layout/orgChart1"/>
    <dgm:cxn modelId="{C59797AF-F432-4462-9C7A-DEFD0484BA18}" type="presParOf" srcId="{985FA010-3C74-475E-8D5D-743C59194182}" destId="{EEF61E0B-06CF-4BAA-88F7-5883CBAFBDA4}" srcOrd="0" destOrd="0" presId="urn:microsoft.com/office/officeart/2005/8/layout/orgChart1"/>
    <dgm:cxn modelId="{BE187102-ECCC-45FD-8E41-2324EAD122A9}" type="presParOf" srcId="{985FA010-3C74-475E-8D5D-743C59194182}" destId="{6165DE25-5CE7-4478-B7DE-A35CAED32F8A}" srcOrd="1" destOrd="0" presId="urn:microsoft.com/office/officeart/2005/8/layout/orgChart1"/>
    <dgm:cxn modelId="{BF2C1C85-F45F-4BCA-BC85-CF4403838F1B}" type="presParOf" srcId="{9145294D-A12A-40A2-8A4C-3F64EFCD084A}" destId="{950A3112-F2DF-4F20-8DBA-8DC968BFC480}" srcOrd="1" destOrd="0" presId="urn:microsoft.com/office/officeart/2005/8/layout/orgChart1"/>
    <dgm:cxn modelId="{F202AEDB-2999-40DC-8835-8FA09A9F3AF8}" type="presParOf" srcId="{9145294D-A12A-40A2-8A4C-3F64EFCD084A}" destId="{FD3D1275-13D9-4E4A-AAA5-7E2A5D6CAAE6}" srcOrd="2" destOrd="0" presId="urn:microsoft.com/office/officeart/2005/8/layout/orgChart1"/>
    <dgm:cxn modelId="{A5FF060C-F668-4048-B360-3DB5AA6AC836}" type="presParOf" srcId="{FBD471DD-F831-4F17-AE51-C4E40D1778C6}" destId="{455A3BE2-6615-4563-ACFE-B85D092EEF95}" srcOrd="2" destOrd="0" presId="urn:microsoft.com/office/officeart/2005/8/layout/orgChart1"/>
    <dgm:cxn modelId="{726E2921-805D-476C-9F38-8AEF7724A619}" type="presParOf" srcId="{36B4A09F-D0B0-48DD-B46F-FB03D66EC5DC}" destId="{3895AD8F-4AD8-4869-8B6F-3E5D4D84766F}" srcOrd="8" destOrd="0" presId="urn:microsoft.com/office/officeart/2005/8/layout/orgChart1"/>
    <dgm:cxn modelId="{386B2763-4CB0-4A26-A2C2-5C3772AEFED5}" type="presParOf" srcId="{36B4A09F-D0B0-48DD-B46F-FB03D66EC5DC}" destId="{6976C4A2-AB61-402D-9C48-9212740DB719}" srcOrd="9" destOrd="0" presId="urn:microsoft.com/office/officeart/2005/8/layout/orgChart1"/>
    <dgm:cxn modelId="{6EE10ED6-76F3-407A-81DA-FBFD21F1707E}" type="presParOf" srcId="{6976C4A2-AB61-402D-9C48-9212740DB719}" destId="{FFAFC91A-3D0B-4088-8C4B-A797448FCC08}" srcOrd="0" destOrd="0" presId="urn:microsoft.com/office/officeart/2005/8/layout/orgChart1"/>
    <dgm:cxn modelId="{1870AF99-7C46-4BEC-9956-AE2FCDD214B7}" type="presParOf" srcId="{FFAFC91A-3D0B-4088-8C4B-A797448FCC08}" destId="{C5D21C56-7BAA-4C9E-9F1E-A9E6048273CA}" srcOrd="0" destOrd="0" presId="urn:microsoft.com/office/officeart/2005/8/layout/orgChart1"/>
    <dgm:cxn modelId="{85E5179D-8608-46E8-A827-475B2A87CE08}" type="presParOf" srcId="{FFAFC91A-3D0B-4088-8C4B-A797448FCC08}" destId="{42E919F1-7E15-4DB2-9493-D57560A79B45}" srcOrd="1" destOrd="0" presId="urn:microsoft.com/office/officeart/2005/8/layout/orgChart1"/>
    <dgm:cxn modelId="{38A24ECD-C584-4CA7-A0B0-34A050055B27}" type="presParOf" srcId="{6976C4A2-AB61-402D-9C48-9212740DB719}" destId="{5BA73707-6006-4E4B-AB8A-FD28CC93B724}" srcOrd="1" destOrd="0" presId="urn:microsoft.com/office/officeart/2005/8/layout/orgChart1"/>
    <dgm:cxn modelId="{30DE7129-AB27-4994-A39B-393BAB40A680}" type="presParOf" srcId="{5BA73707-6006-4E4B-AB8A-FD28CC93B724}" destId="{2DDDDB42-E2C1-45B1-A22F-CA7988961C02}" srcOrd="0" destOrd="0" presId="urn:microsoft.com/office/officeart/2005/8/layout/orgChart1"/>
    <dgm:cxn modelId="{0F5FDD78-7D35-4EAD-B3B6-09D099BD29D7}" type="presParOf" srcId="{5BA73707-6006-4E4B-AB8A-FD28CC93B724}" destId="{F4F5BF03-A075-4B09-B86E-E8F5D120A4BD}" srcOrd="1" destOrd="0" presId="urn:microsoft.com/office/officeart/2005/8/layout/orgChart1"/>
    <dgm:cxn modelId="{E0B5680D-1E61-4A20-9367-05CFFB2A9146}" type="presParOf" srcId="{F4F5BF03-A075-4B09-B86E-E8F5D120A4BD}" destId="{812EB766-EEEE-4254-B363-B7D821987F6F}" srcOrd="0" destOrd="0" presId="urn:microsoft.com/office/officeart/2005/8/layout/orgChart1"/>
    <dgm:cxn modelId="{2D364928-3675-4366-B8E1-15117EE89CE3}" type="presParOf" srcId="{812EB766-EEEE-4254-B363-B7D821987F6F}" destId="{6D55B25F-E7FF-4487-BB35-4204E65B9EA9}" srcOrd="0" destOrd="0" presId="urn:microsoft.com/office/officeart/2005/8/layout/orgChart1"/>
    <dgm:cxn modelId="{AE1F2105-2E96-45C0-85FC-E07DE45CDD64}" type="presParOf" srcId="{812EB766-EEEE-4254-B363-B7D821987F6F}" destId="{43A3C0C7-E9DD-4A61-BFA5-2D59343305C9}" srcOrd="1" destOrd="0" presId="urn:microsoft.com/office/officeart/2005/8/layout/orgChart1"/>
    <dgm:cxn modelId="{4D538C70-7DA5-4D52-8754-A08600F43197}" type="presParOf" srcId="{F4F5BF03-A075-4B09-B86E-E8F5D120A4BD}" destId="{13A0D48C-52A4-4858-A78F-AD813DC1751B}" srcOrd="1" destOrd="0" presId="urn:microsoft.com/office/officeart/2005/8/layout/orgChart1"/>
    <dgm:cxn modelId="{783085E4-2BE6-4EEF-9C5C-46574ED16395}" type="presParOf" srcId="{F4F5BF03-A075-4B09-B86E-E8F5D120A4BD}" destId="{22590091-1C1A-4953-AC23-F09D2F24AB10}" srcOrd="2" destOrd="0" presId="urn:microsoft.com/office/officeart/2005/8/layout/orgChart1"/>
    <dgm:cxn modelId="{9CFB782C-852C-44CA-8610-295DE8A33223}" type="presParOf" srcId="{6976C4A2-AB61-402D-9C48-9212740DB719}" destId="{33F6253E-0435-4DC0-B0D2-EA40CB7A9BDD}" srcOrd="2" destOrd="0" presId="urn:microsoft.com/office/officeart/2005/8/layout/orgChart1"/>
    <dgm:cxn modelId="{13E3B7ED-0EA8-4A05-8432-29154C31010D}" type="presParOf" srcId="{36B4A09F-D0B0-48DD-B46F-FB03D66EC5DC}" destId="{5FDCF32B-ADB1-4ABE-8570-353409F2F8B5}" srcOrd="10" destOrd="0" presId="urn:microsoft.com/office/officeart/2005/8/layout/orgChart1"/>
    <dgm:cxn modelId="{C407D3C9-87E7-4644-B2B6-C386D18237E6}" type="presParOf" srcId="{36B4A09F-D0B0-48DD-B46F-FB03D66EC5DC}" destId="{1B7E2E14-9ABD-4325-B3A5-5D143C84E55A}" srcOrd="11" destOrd="0" presId="urn:microsoft.com/office/officeart/2005/8/layout/orgChart1"/>
    <dgm:cxn modelId="{CF985019-763B-4AC4-9462-CA13B19852FB}" type="presParOf" srcId="{1B7E2E14-9ABD-4325-B3A5-5D143C84E55A}" destId="{D5A8CFE7-6146-4439-9F7A-3972A45BE1E1}" srcOrd="0" destOrd="0" presId="urn:microsoft.com/office/officeart/2005/8/layout/orgChart1"/>
    <dgm:cxn modelId="{E210EC9E-C963-46D7-A72D-1B8A69891D4D}" type="presParOf" srcId="{D5A8CFE7-6146-4439-9F7A-3972A45BE1E1}" destId="{F6B9096A-428A-4A9F-ABD8-0DAD523C76BC}" srcOrd="0" destOrd="0" presId="urn:microsoft.com/office/officeart/2005/8/layout/orgChart1"/>
    <dgm:cxn modelId="{FB447052-C93C-4F26-BDEE-88E41857F6B4}" type="presParOf" srcId="{D5A8CFE7-6146-4439-9F7A-3972A45BE1E1}" destId="{CF4ABC57-6BBE-4653-BF5B-E27863AB0C16}" srcOrd="1" destOrd="0" presId="urn:microsoft.com/office/officeart/2005/8/layout/orgChart1"/>
    <dgm:cxn modelId="{A9E568B0-FE14-46DF-A734-17580400601C}" type="presParOf" srcId="{1B7E2E14-9ABD-4325-B3A5-5D143C84E55A}" destId="{0FB2EAC6-00A8-4D89-BDDC-E58D98D68363}" srcOrd="1" destOrd="0" presId="urn:microsoft.com/office/officeart/2005/8/layout/orgChart1"/>
    <dgm:cxn modelId="{2400FE9A-098D-40FA-9BC4-247054468A87}" type="presParOf" srcId="{0FB2EAC6-00A8-4D89-BDDC-E58D98D68363}" destId="{2F8BB33C-59BC-46CA-B4E5-704B2A30B0BD}" srcOrd="0" destOrd="0" presId="urn:microsoft.com/office/officeart/2005/8/layout/orgChart1"/>
    <dgm:cxn modelId="{AD036D75-8DE0-4FF1-93ED-D9B09FBB4298}" type="presParOf" srcId="{0FB2EAC6-00A8-4D89-BDDC-E58D98D68363}" destId="{ACCC00C5-4217-4A30-B583-4A54639AF4C3}" srcOrd="1" destOrd="0" presId="urn:microsoft.com/office/officeart/2005/8/layout/orgChart1"/>
    <dgm:cxn modelId="{8B7D2319-8519-4C08-9AAC-01B20EC414E1}" type="presParOf" srcId="{ACCC00C5-4217-4A30-B583-4A54639AF4C3}" destId="{18EAAF90-C2AF-4BFD-A9E3-EE666A9E5DAF}" srcOrd="0" destOrd="0" presId="urn:microsoft.com/office/officeart/2005/8/layout/orgChart1"/>
    <dgm:cxn modelId="{D9A1DF67-CE2E-4242-A7E8-F1831237905F}" type="presParOf" srcId="{18EAAF90-C2AF-4BFD-A9E3-EE666A9E5DAF}" destId="{B1590545-3081-4708-ABF7-9201D23DFD84}" srcOrd="0" destOrd="0" presId="urn:microsoft.com/office/officeart/2005/8/layout/orgChart1"/>
    <dgm:cxn modelId="{3E76D179-A596-4023-84AE-E2C0F4ABE352}" type="presParOf" srcId="{18EAAF90-C2AF-4BFD-A9E3-EE666A9E5DAF}" destId="{45EA6A8A-C34F-401B-A547-8B331D2BBCC7}" srcOrd="1" destOrd="0" presId="urn:microsoft.com/office/officeart/2005/8/layout/orgChart1"/>
    <dgm:cxn modelId="{EEEE06F5-9E3B-49BC-B134-F6A931E11071}" type="presParOf" srcId="{ACCC00C5-4217-4A30-B583-4A54639AF4C3}" destId="{B4CDEC88-6D9C-4FD7-8A73-C51C7ADF76A0}" srcOrd="1" destOrd="0" presId="urn:microsoft.com/office/officeart/2005/8/layout/orgChart1"/>
    <dgm:cxn modelId="{CBCA01B0-BDA9-48B8-81AA-DE110C15A967}" type="presParOf" srcId="{ACCC00C5-4217-4A30-B583-4A54639AF4C3}" destId="{2F48DFD6-CA39-46B9-B20C-612B71108569}" srcOrd="2" destOrd="0" presId="urn:microsoft.com/office/officeart/2005/8/layout/orgChart1"/>
    <dgm:cxn modelId="{B49E3A47-14C7-4125-9FEF-7F14CD4C18AF}" type="presParOf" srcId="{1B7E2E14-9ABD-4325-B3A5-5D143C84E55A}" destId="{73DA70B0-FF55-41C9-8C02-5F4A6037204B}" srcOrd="2" destOrd="0" presId="urn:microsoft.com/office/officeart/2005/8/layout/orgChart1"/>
    <dgm:cxn modelId="{01366A39-324D-4A04-820D-8DB864F5EC4A}" type="presParOf" srcId="{03CFF52B-2052-4C80-9A43-AD89AC5C6960}" destId="{827266A3-6CE4-47B8-8905-24F4C316F89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959901-23A5-4FE7-9A09-495D575E048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d-ID"/>
        </a:p>
      </dgm:t>
    </dgm:pt>
    <dgm:pt modelId="{AD27A921-D234-4D52-8FA8-8A29489BE425}">
      <dgm:prSet phldrT="[Text]"/>
      <dgm:spPr/>
      <dgm:t>
        <a:bodyPr/>
        <a:lstStyle/>
        <a:p>
          <a:r>
            <a:rPr lang="id-ID" b="1" dirty="0" smtClean="0"/>
            <a:t>Bhinneka Tunggal Ika</a:t>
          </a:r>
          <a:endParaRPr lang="id-ID" b="1" dirty="0"/>
        </a:p>
      </dgm:t>
    </dgm:pt>
    <dgm:pt modelId="{8500BF89-6CFD-470C-8DAD-53B15146CA9E}" type="parTrans" cxnId="{3C6339C1-CFDF-4352-928F-841D7C4C6316}">
      <dgm:prSet/>
      <dgm:spPr/>
      <dgm:t>
        <a:bodyPr/>
        <a:lstStyle/>
        <a:p>
          <a:endParaRPr lang="id-ID"/>
        </a:p>
      </dgm:t>
    </dgm:pt>
    <dgm:pt modelId="{BB403100-7366-449D-B5A5-211CC4E35099}" type="sibTrans" cxnId="{3C6339C1-CFDF-4352-928F-841D7C4C6316}">
      <dgm:prSet/>
      <dgm:spPr/>
      <dgm:t>
        <a:bodyPr/>
        <a:lstStyle/>
        <a:p>
          <a:endParaRPr lang="id-ID"/>
        </a:p>
      </dgm:t>
    </dgm:pt>
    <dgm:pt modelId="{370985E0-703D-4994-B4AE-2376193AAB88}">
      <dgm:prSet phldrT="[Text]"/>
      <dgm:spPr/>
      <dgm:t>
        <a:bodyPr/>
        <a:lstStyle/>
        <a:p>
          <a:r>
            <a:rPr lang="id-ID" b="1" dirty="0" smtClean="0"/>
            <a:t>Bhinneka Tunggal Ika</a:t>
          </a:r>
          <a:endParaRPr lang="id-ID" b="1" dirty="0"/>
        </a:p>
      </dgm:t>
    </dgm:pt>
    <dgm:pt modelId="{9AD1AF56-63B8-4E5B-8025-552972DB002F}" type="parTrans" cxnId="{38EFA94D-B9B5-4602-938B-F3ACC7446EB0}">
      <dgm:prSet/>
      <dgm:spPr/>
      <dgm:t>
        <a:bodyPr/>
        <a:lstStyle/>
        <a:p>
          <a:endParaRPr lang="id-ID"/>
        </a:p>
      </dgm:t>
    </dgm:pt>
    <dgm:pt modelId="{753AEE04-4649-4A27-A428-734A7459E6BC}" type="sibTrans" cxnId="{38EFA94D-B9B5-4602-938B-F3ACC7446EB0}">
      <dgm:prSet/>
      <dgm:spPr/>
      <dgm:t>
        <a:bodyPr/>
        <a:lstStyle/>
        <a:p>
          <a:endParaRPr lang="id-ID"/>
        </a:p>
      </dgm:t>
    </dgm:pt>
    <dgm:pt modelId="{02471FE3-1027-4AC4-9DB0-A5C008A6C7D0}">
      <dgm:prSet phldrT="[Text]"/>
      <dgm:spPr/>
      <dgm:t>
        <a:bodyPr/>
        <a:lstStyle/>
        <a:p>
          <a:r>
            <a:rPr lang="id-ID" dirty="0" smtClean="0"/>
            <a:t>Bhinneka (beragam)</a:t>
          </a:r>
          <a:endParaRPr lang="id-ID" dirty="0"/>
        </a:p>
      </dgm:t>
    </dgm:pt>
    <dgm:pt modelId="{9001224B-EFE1-4EB0-8168-6FD769A2B1BE}" type="parTrans" cxnId="{7CA53AC4-AD11-4B49-BC5E-C9AE695CD186}">
      <dgm:prSet/>
      <dgm:spPr/>
      <dgm:t>
        <a:bodyPr/>
        <a:lstStyle/>
        <a:p>
          <a:endParaRPr lang="id-ID"/>
        </a:p>
      </dgm:t>
    </dgm:pt>
    <dgm:pt modelId="{28E908AB-4599-4EE4-B20D-314BB1159090}" type="sibTrans" cxnId="{7CA53AC4-AD11-4B49-BC5E-C9AE695CD186}">
      <dgm:prSet/>
      <dgm:spPr/>
      <dgm:t>
        <a:bodyPr/>
        <a:lstStyle/>
        <a:p>
          <a:endParaRPr lang="id-ID"/>
        </a:p>
      </dgm:t>
    </dgm:pt>
    <dgm:pt modelId="{388E58D5-6B9F-4DC2-A6CB-B86BA7631B45}">
      <dgm:prSet phldrT="[Text]"/>
      <dgm:spPr/>
      <dgm:t>
        <a:bodyPr/>
        <a:lstStyle/>
        <a:p>
          <a:r>
            <a:rPr lang="id-ID" dirty="0" smtClean="0"/>
            <a:t>Tunggal Ika (satu jua)</a:t>
          </a:r>
          <a:endParaRPr lang="id-ID" dirty="0"/>
        </a:p>
      </dgm:t>
    </dgm:pt>
    <dgm:pt modelId="{A1B97882-AB65-422B-BD23-59D3E3268D19}" type="parTrans" cxnId="{02856F04-AF0C-4A9B-BAAB-2F0F93C6A528}">
      <dgm:prSet/>
      <dgm:spPr/>
      <dgm:t>
        <a:bodyPr/>
        <a:lstStyle/>
        <a:p>
          <a:endParaRPr lang="id-ID"/>
        </a:p>
      </dgm:t>
    </dgm:pt>
    <dgm:pt modelId="{36D4EC32-1154-4673-913C-29E1017CEFA8}" type="sibTrans" cxnId="{02856F04-AF0C-4A9B-BAAB-2F0F93C6A528}">
      <dgm:prSet/>
      <dgm:spPr/>
      <dgm:t>
        <a:bodyPr/>
        <a:lstStyle/>
        <a:p>
          <a:endParaRPr lang="id-ID"/>
        </a:p>
      </dgm:t>
    </dgm:pt>
    <dgm:pt modelId="{789186EB-21A1-4A0B-92C0-5FA9D9CE4A25}">
      <dgm:prSet phldrT="[Text]"/>
      <dgm:spPr/>
      <dgm:t>
        <a:bodyPr/>
        <a:lstStyle/>
        <a:p>
          <a:r>
            <a:rPr lang="id-ID" b="1" dirty="0" smtClean="0"/>
            <a:t>Definisi</a:t>
          </a:r>
          <a:endParaRPr lang="id-ID" b="1" dirty="0"/>
        </a:p>
      </dgm:t>
    </dgm:pt>
    <dgm:pt modelId="{7089EB54-28D5-4E7E-8EAE-F3D173EBE215}" type="parTrans" cxnId="{924C5C0F-9E6E-4379-BC41-B43E6FB4CAA2}">
      <dgm:prSet/>
      <dgm:spPr/>
      <dgm:t>
        <a:bodyPr/>
        <a:lstStyle/>
        <a:p>
          <a:endParaRPr lang="id-ID"/>
        </a:p>
      </dgm:t>
    </dgm:pt>
    <dgm:pt modelId="{27CC0EA1-3C92-47A7-8B03-9477A385E7DB}" type="sibTrans" cxnId="{924C5C0F-9E6E-4379-BC41-B43E6FB4CAA2}">
      <dgm:prSet/>
      <dgm:spPr/>
      <dgm:t>
        <a:bodyPr/>
        <a:lstStyle/>
        <a:p>
          <a:endParaRPr lang="id-ID"/>
        </a:p>
      </dgm:t>
    </dgm:pt>
    <dgm:pt modelId="{7C21EB6E-7C4C-421D-A866-A211DA666CFD}">
      <dgm:prSet phldrT="[Text]"/>
      <dgm:spPr/>
      <dgm:t>
        <a:bodyPr/>
        <a:lstStyle/>
        <a:p>
          <a:r>
            <a:rPr lang="id-ID" dirty="0" smtClean="0"/>
            <a:t>Semboyan bangsa</a:t>
          </a:r>
          <a:endParaRPr lang="id-ID" dirty="0"/>
        </a:p>
      </dgm:t>
    </dgm:pt>
    <dgm:pt modelId="{47E54D76-22B3-4011-86EB-BEC3585E920F}" type="parTrans" cxnId="{60B6DF4E-38A7-4495-AB0B-11E812FB90CE}">
      <dgm:prSet/>
      <dgm:spPr/>
      <dgm:t>
        <a:bodyPr/>
        <a:lstStyle/>
        <a:p>
          <a:endParaRPr lang="id-ID"/>
        </a:p>
      </dgm:t>
    </dgm:pt>
    <dgm:pt modelId="{A9B0D6EC-FAE6-4906-A57C-8A86EC29A653}" type="sibTrans" cxnId="{60B6DF4E-38A7-4495-AB0B-11E812FB90CE}">
      <dgm:prSet/>
      <dgm:spPr/>
      <dgm:t>
        <a:bodyPr/>
        <a:lstStyle/>
        <a:p>
          <a:endParaRPr lang="id-ID"/>
        </a:p>
      </dgm:t>
    </dgm:pt>
    <dgm:pt modelId="{88CBC184-FF1C-41BF-BDE6-A158BF92492B}">
      <dgm:prSet phldrT="[Text]"/>
      <dgm:spPr/>
      <dgm:t>
        <a:bodyPr/>
        <a:lstStyle/>
        <a:p>
          <a:r>
            <a:rPr lang="id-ID" dirty="0" smtClean="0"/>
            <a:t>Lambang Garuda</a:t>
          </a:r>
          <a:endParaRPr lang="id-ID" dirty="0"/>
        </a:p>
      </dgm:t>
    </dgm:pt>
    <dgm:pt modelId="{1700C94F-7424-440C-9B97-5A700F901A8A}" type="parTrans" cxnId="{9EC0851F-E2B4-4E7B-B5A5-4EDB3C688EB7}">
      <dgm:prSet/>
      <dgm:spPr/>
      <dgm:t>
        <a:bodyPr/>
        <a:lstStyle/>
        <a:p>
          <a:endParaRPr lang="id-ID"/>
        </a:p>
      </dgm:t>
    </dgm:pt>
    <dgm:pt modelId="{BE0DE98A-B0B6-4B88-9674-8564F4B67100}" type="sibTrans" cxnId="{9EC0851F-E2B4-4E7B-B5A5-4EDB3C688EB7}">
      <dgm:prSet/>
      <dgm:spPr/>
      <dgm:t>
        <a:bodyPr/>
        <a:lstStyle/>
        <a:p>
          <a:endParaRPr lang="id-ID"/>
        </a:p>
      </dgm:t>
    </dgm:pt>
    <dgm:pt modelId="{D6D32D51-BC49-4737-A0DB-46481A35A5B6}">
      <dgm:prSet phldrT="[Text]"/>
      <dgm:spPr/>
      <dgm:t>
        <a:bodyPr/>
        <a:lstStyle/>
        <a:p>
          <a:r>
            <a:rPr lang="id-ID" b="1" dirty="0" smtClean="0"/>
            <a:t>Kebhinnekaan</a:t>
          </a:r>
          <a:endParaRPr lang="id-ID" b="1" dirty="0"/>
        </a:p>
      </dgm:t>
    </dgm:pt>
    <dgm:pt modelId="{9ADAAEBF-3654-4E7C-86AF-2DFDF1BCBD57}" type="parTrans" cxnId="{2AFF14F9-98AE-4227-B50C-203F275A344B}">
      <dgm:prSet/>
      <dgm:spPr/>
      <dgm:t>
        <a:bodyPr/>
        <a:lstStyle/>
        <a:p>
          <a:endParaRPr lang="id-ID"/>
        </a:p>
      </dgm:t>
    </dgm:pt>
    <dgm:pt modelId="{4FD14EF9-142B-4FC9-BCC0-B121E0E73A6A}" type="sibTrans" cxnId="{2AFF14F9-98AE-4227-B50C-203F275A344B}">
      <dgm:prSet/>
      <dgm:spPr/>
      <dgm:t>
        <a:bodyPr/>
        <a:lstStyle/>
        <a:p>
          <a:endParaRPr lang="id-ID"/>
        </a:p>
      </dgm:t>
    </dgm:pt>
    <dgm:pt modelId="{1BA97F50-4CDF-42A1-8330-2248CCA533BB}">
      <dgm:prSet phldrT="[Text]"/>
      <dgm:spPr/>
      <dgm:t>
        <a:bodyPr/>
        <a:lstStyle/>
        <a:p>
          <a:r>
            <a:rPr lang="id-ID" dirty="0" smtClean="0"/>
            <a:t>Suku, Adat Istiadat</a:t>
          </a:r>
          <a:endParaRPr lang="id-ID" dirty="0"/>
        </a:p>
      </dgm:t>
    </dgm:pt>
    <dgm:pt modelId="{8DE6E8C9-EE36-42BE-A51D-611DE4B50EAD}" type="parTrans" cxnId="{464A6DB1-1E2E-414C-9AB0-FE6411E20AF9}">
      <dgm:prSet/>
      <dgm:spPr/>
      <dgm:t>
        <a:bodyPr/>
        <a:lstStyle/>
        <a:p>
          <a:endParaRPr lang="id-ID"/>
        </a:p>
      </dgm:t>
    </dgm:pt>
    <dgm:pt modelId="{79EDF9B9-89ED-4059-BEA3-F938D5307981}" type="sibTrans" cxnId="{464A6DB1-1E2E-414C-9AB0-FE6411E20AF9}">
      <dgm:prSet/>
      <dgm:spPr/>
      <dgm:t>
        <a:bodyPr/>
        <a:lstStyle/>
        <a:p>
          <a:endParaRPr lang="id-ID"/>
        </a:p>
      </dgm:t>
    </dgm:pt>
    <dgm:pt modelId="{8FB4D726-E9A5-4417-B4BD-35D50BFCE12D}">
      <dgm:prSet phldrT="[Text]"/>
      <dgm:spPr/>
      <dgm:t>
        <a:bodyPr/>
        <a:lstStyle/>
        <a:p>
          <a:r>
            <a:rPr lang="id-ID" dirty="0" smtClean="0"/>
            <a:t>Agama, Kepercayaan</a:t>
          </a:r>
          <a:endParaRPr lang="id-ID" dirty="0"/>
        </a:p>
      </dgm:t>
    </dgm:pt>
    <dgm:pt modelId="{06D643E0-B9FA-447D-9666-B6102C486BBD}" type="parTrans" cxnId="{0CB10048-4618-46AE-87AC-8E6DDF060C08}">
      <dgm:prSet/>
      <dgm:spPr/>
      <dgm:t>
        <a:bodyPr/>
        <a:lstStyle/>
        <a:p>
          <a:endParaRPr lang="id-ID"/>
        </a:p>
      </dgm:t>
    </dgm:pt>
    <dgm:pt modelId="{13F02A5C-B149-462F-8821-DD99FE741578}" type="sibTrans" cxnId="{0CB10048-4618-46AE-87AC-8E6DDF060C08}">
      <dgm:prSet/>
      <dgm:spPr/>
      <dgm:t>
        <a:bodyPr/>
        <a:lstStyle/>
        <a:p>
          <a:endParaRPr lang="id-ID"/>
        </a:p>
      </dgm:t>
    </dgm:pt>
    <dgm:pt modelId="{D3260ECE-EBC7-4D2D-B6DA-C786D470ED82}">
      <dgm:prSet phldrT="[Text]"/>
      <dgm:spPr/>
      <dgm:t>
        <a:bodyPr/>
        <a:lstStyle/>
        <a:p>
          <a:r>
            <a:rPr lang="id-ID" dirty="0" smtClean="0"/>
            <a:t>Bahasa,</a:t>
          </a:r>
        </a:p>
        <a:p>
          <a:r>
            <a:rPr lang="id-ID" dirty="0" smtClean="0"/>
            <a:t>Dialek</a:t>
          </a:r>
          <a:endParaRPr lang="id-ID" dirty="0"/>
        </a:p>
      </dgm:t>
    </dgm:pt>
    <dgm:pt modelId="{D27DD1A8-082E-448C-ACE1-02528DDB71AB}" type="parTrans" cxnId="{8FE944A6-1C6A-461A-B36B-BE45FE1172EB}">
      <dgm:prSet/>
      <dgm:spPr/>
      <dgm:t>
        <a:bodyPr/>
        <a:lstStyle/>
        <a:p>
          <a:endParaRPr lang="id-ID"/>
        </a:p>
      </dgm:t>
    </dgm:pt>
    <dgm:pt modelId="{287BF16B-C1A1-4E03-9EE6-26A82DE6542C}" type="sibTrans" cxnId="{8FE944A6-1C6A-461A-B36B-BE45FE1172EB}">
      <dgm:prSet/>
      <dgm:spPr/>
      <dgm:t>
        <a:bodyPr/>
        <a:lstStyle/>
        <a:p>
          <a:endParaRPr lang="id-ID"/>
        </a:p>
      </dgm:t>
    </dgm:pt>
    <dgm:pt modelId="{2EA2D5B8-1FD9-4518-A31F-7585F66D13BB}" type="pres">
      <dgm:prSet presAssocID="{19959901-23A5-4FE7-9A09-495D575E0482}" presName="hierChild1" presStyleCnt="0">
        <dgm:presLayoutVars>
          <dgm:orgChart val="1"/>
          <dgm:chPref val="1"/>
          <dgm:dir/>
          <dgm:animOne val="branch"/>
          <dgm:animLvl val="lvl"/>
          <dgm:resizeHandles/>
        </dgm:presLayoutVars>
      </dgm:prSet>
      <dgm:spPr/>
      <dgm:t>
        <a:bodyPr/>
        <a:lstStyle/>
        <a:p>
          <a:endParaRPr lang="id-ID"/>
        </a:p>
      </dgm:t>
    </dgm:pt>
    <dgm:pt modelId="{885F6911-8BDA-4652-810A-312150345C81}" type="pres">
      <dgm:prSet presAssocID="{AD27A921-D234-4D52-8FA8-8A29489BE425}" presName="hierRoot1" presStyleCnt="0">
        <dgm:presLayoutVars>
          <dgm:hierBranch val="init"/>
        </dgm:presLayoutVars>
      </dgm:prSet>
      <dgm:spPr/>
    </dgm:pt>
    <dgm:pt modelId="{DD94263E-C700-46BE-83E0-8E13887F9FFD}" type="pres">
      <dgm:prSet presAssocID="{AD27A921-D234-4D52-8FA8-8A29489BE425}" presName="rootComposite1" presStyleCnt="0"/>
      <dgm:spPr/>
    </dgm:pt>
    <dgm:pt modelId="{CC744A35-1CFE-4582-9B56-F473D2DF7257}" type="pres">
      <dgm:prSet presAssocID="{AD27A921-D234-4D52-8FA8-8A29489BE425}" presName="rootText1" presStyleLbl="node0" presStyleIdx="0" presStyleCnt="1" custScaleX="186727">
        <dgm:presLayoutVars>
          <dgm:chPref val="3"/>
        </dgm:presLayoutVars>
      </dgm:prSet>
      <dgm:spPr/>
      <dgm:t>
        <a:bodyPr/>
        <a:lstStyle/>
        <a:p>
          <a:endParaRPr lang="id-ID"/>
        </a:p>
      </dgm:t>
    </dgm:pt>
    <dgm:pt modelId="{502FCD7F-6CDB-4B9C-B16E-18A56F53A614}" type="pres">
      <dgm:prSet presAssocID="{AD27A921-D234-4D52-8FA8-8A29489BE425}" presName="rootConnector1" presStyleLbl="node1" presStyleIdx="0" presStyleCnt="0"/>
      <dgm:spPr/>
      <dgm:t>
        <a:bodyPr/>
        <a:lstStyle/>
        <a:p>
          <a:endParaRPr lang="id-ID"/>
        </a:p>
      </dgm:t>
    </dgm:pt>
    <dgm:pt modelId="{EB5B79F7-C016-4119-A9A0-C7DFD4CF2AF4}" type="pres">
      <dgm:prSet presAssocID="{AD27A921-D234-4D52-8FA8-8A29489BE425}" presName="hierChild2" presStyleCnt="0"/>
      <dgm:spPr/>
    </dgm:pt>
    <dgm:pt modelId="{BC0B3A9F-6F61-467A-BC80-9260CD71DBB6}" type="pres">
      <dgm:prSet presAssocID="{7089EB54-28D5-4E7E-8EAE-F3D173EBE215}" presName="Name37" presStyleLbl="parChTrans1D2" presStyleIdx="0" presStyleCnt="3"/>
      <dgm:spPr/>
      <dgm:t>
        <a:bodyPr/>
        <a:lstStyle/>
        <a:p>
          <a:endParaRPr lang="id-ID"/>
        </a:p>
      </dgm:t>
    </dgm:pt>
    <dgm:pt modelId="{FE41C333-5FCF-4A1B-A6AD-304D63950E55}" type="pres">
      <dgm:prSet presAssocID="{789186EB-21A1-4A0B-92C0-5FA9D9CE4A25}" presName="hierRoot2" presStyleCnt="0">
        <dgm:presLayoutVars>
          <dgm:hierBranch val="init"/>
        </dgm:presLayoutVars>
      </dgm:prSet>
      <dgm:spPr/>
    </dgm:pt>
    <dgm:pt modelId="{72D410D5-9848-469C-BA7D-4461C9D95406}" type="pres">
      <dgm:prSet presAssocID="{789186EB-21A1-4A0B-92C0-5FA9D9CE4A25}" presName="rootComposite" presStyleCnt="0"/>
      <dgm:spPr/>
    </dgm:pt>
    <dgm:pt modelId="{4C31C91D-6890-4540-A834-E4D315F775F9}" type="pres">
      <dgm:prSet presAssocID="{789186EB-21A1-4A0B-92C0-5FA9D9CE4A25}" presName="rootText" presStyleLbl="node2" presStyleIdx="0" presStyleCnt="3" custLinFactNeighborX="-69873">
        <dgm:presLayoutVars>
          <dgm:chPref val="3"/>
        </dgm:presLayoutVars>
      </dgm:prSet>
      <dgm:spPr/>
      <dgm:t>
        <a:bodyPr/>
        <a:lstStyle/>
        <a:p>
          <a:endParaRPr lang="id-ID"/>
        </a:p>
      </dgm:t>
    </dgm:pt>
    <dgm:pt modelId="{10B50D59-3107-42F1-A3F5-9BAD804AF160}" type="pres">
      <dgm:prSet presAssocID="{789186EB-21A1-4A0B-92C0-5FA9D9CE4A25}" presName="rootConnector" presStyleLbl="node2" presStyleIdx="0" presStyleCnt="3"/>
      <dgm:spPr/>
      <dgm:t>
        <a:bodyPr/>
        <a:lstStyle/>
        <a:p>
          <a:endParaRPr lang="id-ID"/>
        </a:p>
      </dgm:t>
    </dgm:pt>
    <dgm:pt modelId="{E8B563AA-4ECB-4AFB-9B03-3BF333D72E52}" type="pres">
      <dgm:prSet presAssocID="{789186EB-21A1-4A0B-92C0-5FA9D9CE4A25}" presName="hierChild4" presStyleCnt="0"/>
      <dgm:spPr/>
    </dgm:pt>
    <dgm:pt modelId="{B8889937-AAE4-4189-9FC4-B29AD5CEB9D1}" type="pres">
      <dgm:prSet presAssocID="{9001224B-EFE1-4EB0-8168-6FD769A2B1BE}" presName="Name37" presStyleLbl="parChTrans1D3" presStyleIdx="0" presStyleCnt="7"/>
      <dgm:spPr/>
      <dgm:t>
        <a:bodyPr/>
        <a:lstStyle/>
        <a:p>
          <a:endParaRPr lang="id-ID"/>
        </a:p>
      </dgm:t>
    </dgm:pt>
    <dgm:pt modelId="{D5F93F04-8552-4B08-AE24-E12F94407659}" type="pres">
      <dgm:prSet presAssocID="{02471FE3-1027-4AC4-9DB0-A5C008A6C7D0}" presName="hierRoot2" presStyleCnt="0">
        <dgm:presLayoutVars>
          <dgm:hierBranch val="init"/>
        </dgm:presLayoutVars>
      </dgm:prSet>
      <dgm:spPr/>
    </dgm:pt>
    <dgm:pt modelId="{4CF7127A-95AC-44B9-9BCA-4451367BD0DE}" type="pres">
      <dgm:prSet presAssocID="{02471FE3-1027-4AC4-9DB0-A5C008A6C7D0}" presName="rootComposite" presStyleCnt="0"/>
      <dgm:spPr/>
    </dgm:pt>
    <dgm:pt modelId="{33E7C22A-3C91-4C47-9A3B-6D4AC90D8509}" type="pres">
      <dgm:prSet presAssocID="{02471FE3-1027-4AC4-9DB0-A5C008A6C7D0}" presName="rootText" presStyleLbl="node3" presStyleIdx="0" presStyleCnt="7" custLinFactNeighborX="-69873">
        <dgm:presLayoutVars>
          <dgm:chPref val="3"/>
        </dgm:presLayoutVars>
      </dgm:prSet>
      <dgm:spPr/>
      <dgm:t>
        <a:bodyPr/>
        <a:lstStyle/>
        <a:p>
          <a:endParaRPr lang="id-ID"/>
        </a:p>
      </dgm:t>
    </dgm:pt>
    <dgm:pt modelId="{36DE647C-446A-4919-8AD9-6296D3FEA406}" type="pres">
      <dgm:prSet presAssocID="{02471FE3-1027-4AC4-9DB0-A5C008A6C7D0}" presName="rootConnector" presStyleLbl="node3" presStyleIdx="0" presStyleCnt="7"/>
      <dgm:spPr/>
      <dgm:t>
        <a:bodyPr/>
        <a:lstStyle/>
        <a:p>
          <a:endParaRPr lang="id-ID"/>
        </a:p>
      </dgm:t>
    </dgm:pt>
    <dgm:pt modelId="{B6EB469A-4369-44F3-86D5-B6D5B43FA96A}" type="pres">
      <dgm:prSet presAssocID="{02471FE3-1027-4AC4-9DB0-A5C008A6C7D0}" presName="hierChild4" presStyleCnt="0"/>
      <dgm:spPr/>
    </dgm:pt>
    <dgm:pt modelId="{55E58556-8E4D-4167-BA86-FE7342590E73}" type="pres">
      <dgm:prSet presAssocID="{02471FE3-1027-4AC4-9DB0-A5C008A6C7D0}" presName="hierChild5" presStyleCnt="0"/>
      <dgm:spPr/>
    </dgm:pt>
    <dgm:pt modelId="{9912FF25-96AD-437B-966B-A803229AC469}" type="pres">
      <dgm:prSet presAssocID="{A1B97882-AB65-422B-BD23-59D3E3268D19}" presName="Name37" presStyleLbl="parChTrans1D3" presStyleIdx="1" presStyleCnt="7"/>
      <dgm:spPr/>
      <dgm:t>
        <a:bodyPr/>
        <a:lstStyle/>
        <a:p>
          <a:endParaRPr lang="id-ID"/>
        </a:p>
      </dgm:t>
    </dgm:pt>
    <dgm:pt modelId="{14618FD4-9B3C-4826-801F-1F5483AA615C}" type="pres">
      <dgm:prSet presAssocID="{388E58D5-6B9F-4DC2-A6CB-B86BA7631B45}" presName="hierRoot2" presStyleCnt="0">
        <dgm:presLayoutVars>
          <dgm:hierBranch val="init"/>
        </dgm:presLayoutVars>
      </dgm:prSet>
      <dgm:spPr/>
    </dgm:pt>
    <dgm:pt modelId="{1780BC84-B668-4FCF-B39D-8001C87DDACD}" type="pres">
      <dgm:prSet presAssocID="{388E58D5-6B9F-4DC2-A6CB-B86BA7631B45}" presName="rootComposite" presStyleCnt="0"/>
      <dgm:spPr/>
    </dgm:pt>
    <dgm:pt modelId="{BBF5608B-30B5-40DD-8B23-6D5E7723B274}" type="pres">
      <dgm:prSet presAssocID="{388E58D5-6B9F-4DC2-A6CB-B86BA7631B45}" presName="rootText" presStyleLbl="node3" presStyleIdx="1" presStyleCnt="7" custLinFactNeighborX="-69873">
        <dgm:presLayoutVars>
          <dgm:chPref val="3"/>
        </dgm:presLayoutVars>
      </dgm:prSet>
      <dgm:spPr/>
      <dgm:t>
        <a:bodyPr/>
        <a:lstStyle/>
        <a:p>
          <a:endParaRPr lang="id-ID"/>
        </a:p>
      </dgm:t>
    </dgm:pt>
    <dgm:pt modelId="{A532F913-9162-4F56-A9A6-7EEFB8B135DB}" type="pres">
      <dgm:prSet presAssocID="{388E58D5-6B9F-4DC2-A6CB-B86BA7631B45}" presName="rootConnector" presStyleLbl="node3" presStyleIdx="1" presStyleCnt="7"/>
      <dgm:spPr/>
      <dgm:t>
        <a:bodyPr/>
        <a:lstStyle/>
        <a:p>
          <a:endParaRPr lang="id-ID"/>
        </a:p>
      </dgm:t>
    </dgm:pt>
    <dgm:pt modelId="{2C5DE9EE-092D-453F-A8AA-7121B6C82506}" type="pres">
      <dgm:prSet presAssocID="{388E58D5-6B9F-4DC2-A6CB-B86BA7631B45}" presName="hierChild4" presStyleCnt="0"/>
      <dgm:spPr/>
    </dgm:pt>
    <dgm:pt modelId="{29A71895-10FA-4367-8C32-B926C54FD38B}" type="pres">
      <dgm:prSet presAssocID="{388E58D5-6B9F-4DC2-A6CB-B86BA7631B45}" presName="hierChild5" presStyleCnt="0"/>
      <dgm:spPr/>
    </dgm:pt>
    <dgm:pt modelId="{C76D3BE5-54BE-43A3-AEC1-5F5B2D9689CE}" type="pres">
      <dgm:prSet presAssocID="{789186EB-21A1-4A0B-92C0-5FA9D9CE4A25}" presName="hierChild5" presStyleCnt="0"/>
      <dgm:spPr/>
    </dgm:pt>
    <dgm:pt modelId="{86389F83-1C4C-4A04-A0F5-C4198D6CCDC0}" type="pres">
      <dgm:prSet presAssocID="{9AD1AF56-63B8-4E5B-8025-552972DB002F}" presName="Name37" presStyleLbl="parChTrans1D2" presStyleIdx="1" presStyleCnt="3"/>
      <dgm:spPr/>
      <dgm:t>
        <a:bodyPr/>
        <a:lstStyle/>
        <a:p>
          <a:endParaRPr lang="id-ID"/>
        </a:p>
      </dgm:t>
    </dgm:pt>
    <dgm:pt modelId="{5BB9C1C8-2A22-4309-B29A-DB30EFDD243D}" type="pres">
      <dgm:prSet presAssocID="{370985E0-703D-4994-B4AE-2376193AAB88}" presName="hierRoot2" presStyleCnt="0">
        <dgm:presLayoutVars>
          <dgm:hierBranch val="init"/>
        </dgm:presLayoutVars>
      </dgm:prSet>
      <dgm:spPr/>
    </dgm:pt>
    <dgm:pt modelId="{40B92381-1236-4AB5-B1C4-58B546C5475E}" type="pres">
      <dgm:prSet presAssocID="{370985E0-703D-4994-B4AE-2376193AAB88}" presName="rootComposite" presStyleCnt="0"/>
      <dgm:spPr/>
    </dgm:pt>
    <dgm:pt modelId="{5C2538B8-6083-4421-80FD-CF3CA9F09628}" type="pres">
      <dgm:prSet presAssocID="{370985E0-703D-4994-B4AE-2376193AAB88}" presName="rootText" presStyleLbl="node2" presStyleIdx="1" presStyleCnt="3">
        <dgm:presLayoutVars>
          <dgm:chPref val="3"/>
        </dgm:presLayoutVars>
      </dgm:prSet>
      <dgm:spPr/>
      <dgm:t>
        <a:bodyPr/>
        <a:lstStyle/>
        <a:p>
          <a:endParaRPr lang="id-ID"/>
        </a:p>
      </dgm:t>
    </dgm:pt>
    <dgm:pt modelId="{75F3C6C8-8A35-4415-AE7D-9B9E83C082AF}" type="pres">
      <dgm:prSet presAssocID="{370985E0-703D-4994-B4AE-2376193AAB88}" presName="rootConnector" presStyleLbl="node2" presStyleIdx="1" presStyleCnt="3"/>
      <dgm:spPr/>
      <dgm:t>
        <a:bodyPr/>
        <a:lstStyle/>
        <a:p>
          <a:endParaRPr lang="id-ID"/>
        </a:p>
      </dgm:t>
    </dgm:pt>
    <dgm:pt modelId="{D2CE281C-77F4-49C9-AAA7-891B25A829D6}" type="pres">
      <dgm:prSet presAssocID="{370985E0-703D-4994-B4AE-2376193AAB88}" presName="hierChild4" presStyleCnt="0"/>
      <dgm:spPr/>
    </dgm:pt>
    <dgm:pt modelId="{B267F5AA-423E-453C-B2F9-A7667242261E}" type="pres">
      <dgm:prSet presAssocID="{47E54D76-22B3-4011-86EB-BEC3585E920F}" presName="Name37" presStyleLbl="parChTrans1D3" presStyleIdx="2" presStyleCnt="7"/>
      <dgm:spPr/>
      <dgm:t>
        <a:bodyPr/>
        <a:lstStyle/>
        <a:p>
          <a:endParaRPr lang="id-ID"/>
        </a:p>
      </dgm:t>
    </dgm:pt>
    <dgm:pt modelId="{6820D4E9-16EA-4279-A7BC-7375FFB425D9}" type="pres">
      <dgm:prSet presAssocID="{7C21EB6E-7C4C-421D-A866-A211DA666CFD}" presName="hierRoot2" presStyleCnt="0">
        <dgm:presLayoutVars>
          <dgm:hierBranch val="init"/>
        </dgm:presLayoutVars>
      </dgm:prSet>
      <dgm:spPr/>
    </dgm:pt>
    <dgm:pt modelId="{6250DBA0-6D11-4F3C-9FEA-65A4276B7CCA}" type="pres">
      <dgm:prSet presAssocID="{7C21EB6E-7C4C-421D-A866-A211DA666CFD}" presName="rootComposite" presStyleCnt="0"/>
      <dgm:spPr/>
    </dgm:pt>
    <dgm:pt modelId="{73FFB591-A63B-484E-86C2-3C8E7F21751A}" type="pres">
      <dgm:prSet presAssocID="{7C21EB6E-7C4C-421D-A866-A211DA666CFD}" presName="rootText" presStyleLbl="node3" presStyleIdx="2" presStyleCnt="7">
        <dgm:presLayoutVars>
          <dgm:chPref val="3"/>
        </dgm:presLayoutVars>
      </dgm:prSet>
      <dgm:spPr/>
      <dgm:t>
        <a:bodyPr/>
        <a:lstStyle/>
        <a:p>
          <a:endParaRPr lang="id-ID"/>
        </a:p>
      </dgm:t>
    </dgm:pt>
    <dgm:pt modelId="{12C3967C-6FD0-4D91-B6FB-29DE53CF6429}" type="pres">
      <dgm:prSet presAssocID="{7C21EB6E-7C4C-421D-A866-A211DA666CFD}" presName="rootConnector" presStyleLbl="node3" presStyleIdx="2" presStyleCnt="7"/>
      <dgm:spPr/>
      <dgm:t>
        <a:bodyPr/>
        <a:lstStyle/>
        <a:p>
          <a:endParaRPr lang="id-ID"/>
        </a:p>
      </dgm:t>
    </dgm:pt>
    <dgm:pt modelId="{AF741638-3FA1-40B3-BEA8-8D2AE879E9EC}" type="pres">
      <dgm:prSet presAssocID="{7C21EB6E-7C4C-421D-A866-A211DA666CFD}" presName="hierChild4" presStyleCnt="0"/>
      <dgm:spPr/>
    </dgm:pt>
    <dgm:pt modelId="{EFC6108A-F446-4D4C-90F8-2DBA0806DE24}" type="pres">
      <dgm:prSet presAssocID="{7C21EB6E-7C4C-421D-A866-A211DA666CFD}" presName="hierChild5" presStyleCnt="0"/>
      <dgm:spPr/>
    </dgm:pt>
    <dgm:pt modelId="{CF60732F-96E5-4A22-AB05-85451A8F53E3}" type="pres">
      <dgm:prSet presAssocID="{1700C94F-7424-440C-9B97-5A700F901A8A}" presName="Name37" presStyleLbl="parChTrans1D3" presStyleIdx="3" presStyleCnt="7"/>
      <dgm:spPr/>
      <dgm:t>
        <a:bodyPr/>
        <a:lstStyle/>
        <a:p>
          <a:endParaRPr lang="id-ID"/>
        </a:p>
      </dgm:t>
    </dgm:pt>
    <dgm:pt modelId="{E48C4527-1FA2-4525-8DC0-42B685C38939}" type="pres">
      <dgm:prSet presAssocID="{88CBC184-FF1C-41BF-BDE6-A158BF92492B}" presName="hierRoot2" presStyleCnt="0">
        <dgm:presLayoutVars>
          <dgm:hierBranch val="init"/>
        </dgm:presLayoutVars>
      </dgm:prSet>
      <dgm:spPr/>
    </dgm:pt>
    <dgm:pt modelId="{E43C1AFD-83F1-451B-AFDC-A224F7E210E5}" type="pres">
      <dgm:prSet presAssocID="{88CBC184-FF1C-41BF-BDE6-A158BF92492B}" presName="rootComposite" presStyleCnt="0"/>
      <dgm:spPr/>
    </dgm:pt>
    <dgm:pt modelId="{64215359-AFD4-41E6-A685-F80AFF666B11}" type="pres">
      <dgm:prSet presAssocID="{88CBC184-FF1C-41BF-BDE6-A158BF92492B}" presName="rootText" presStyleLbl="node3" presStyleIdx="3" presStyleCnt="7">
        <dgm:presLayoutVars>
          <dgm:chPref val="3"/>
        </dgm:presLayoutVars>
      </dgm:prSet>
      <dgm:spPr/>
      <dgm:t>
        <a:bodyPr/>
        <a:lstStyle/>
        <a:p>
          <a:endParaRPr lang="id-ID"/>
        </a:p>
      </dgm:t>
    </dgm:pt>
    <dgm:pt modelId="{835D9E26-375C-49DC-B9A9-7070BA3CEE05}" type="pres">
      <dgm:prSet presAssocID="{88CBC184-FF1C-41BF-BDE6-A158BF92492B}" presName="rootConnector" presStyleLbl="node3" presStyleIdx="3" presStyleCnt="7"/>
      <dgm:spPr/>
      <dgm:t>
        <a:bodyPr/>
        <a:lstStyle/>
        <a:p>
          <a:endParaRPr lang="id-ID"/>
        </a:p>
      </dgm:t>
    </dgm:pt>
    <dgm:pt modelId="{259E0B69-B152-4876-A4D5-0F0BC7FA311E}" type="pres">
      <dgm:prSet presAssocID="{88CBC184-FF1C-41BF-BDE6-A158BF92492B}" presName="hierChild4" presStyleCnt="0"/>
      <dgm:spPr/>
    </dgm:pt>
    <dgm:pt modelId="{910CB2F6-98B8-4778-9C64-2DEB77B3863A}" type="pres">
      <dgm:prSet presAssocID="{88CBC184-FF1C-41BF-BDE6-A158BF92492B}" presName="hierChild5" presStyleCnt="0"/>
      <dgm:spPr/>
    </dgm:pt>
    <dgm:pt modelId="{3474C287-82CC-4BBA-85E3-A74BC7688FBA}" type="pres">
      <dgm:prSet presAssocID="{370985E0-703D-4994-B4AE-2376193AAB88}" presName="hierChild5" presStyleCnt="0"/>
      <dgm:spPr/>
    </dgm:pt>
    <dgm:pt modelId="{57312FB2-9004-4152-A2BA-BCCDD9F63539}" type="pres">
      <dgm:prSet presAssocID="{9ADAAEBF-3654-4E7C-86AF-2DFDF1BCBD57}" presName="Name37" presStyleLbl="parChTrans1D2" presStyleIdx="2" presStyleCnt="3"/>
      <dgm:spPr/>
      <dgm:t>
        <a:bodyPr/>
        <a:lstStyle/>
        <a:p>
          <a:endParaRPr lang="id-ID"/>
        </a:p>
      </dgm:t>
    </dgm:pt>
    <dgm:pt modelId="{7DC0E632-EC18-4079-B959-3B97D75CE16B}" type="pres">
      <dgm:prSet presAssocID="{D6D32D51-BC49-4737-A0DB-46481A35A5B6}" presName="hierRoot2" presStyleCnt="0">
        <dgm:presLayoutVars>
          <dgm:hierBranch val="init"/>
        </dgm:presLayoutVars>
      </dgm:prSet>
      <dgm:spPr/>
    </dgm:pt>
    <dgm:pt modelId="{B33A6ABA-0A20-4854-8167-F8E64931F99A}" type="pres">
      <dgm:prSet presAssocID="{D6D32D51-BC49-4737-A0DB-46481A35A5B6}" presName="rootComposite" presStyleCnt="0"/>
      <dgm:spPr/>
    </dgm:pt>
    <dgm:pt modelId="{BACFB08D-EA4B-487E-8A0B-839647BE1444}" type="pres">
      <dgm:prSet presAssocID="{D6D32D51-BC49-4737-A0DB-46481A35A5B6}" presName="rootText" presStyleLbl="node2" presStyleIdx="2" presStyleCnt="3" custLinFactNeighborX="53700">
        <dgm:presLayoutVars>
          <dgm:chPref val="3"/>
        </dgm:presLayoutVars>
      </dgm:prSet>
      <dgm:spPr/>
      <dgm:t>
        <a:bodyPr/>
        <a:lstStyle/>
        <a:p>
          <a:endParaRPr lang="id-ID"/>
        </a:p>
      </dgm:t>
    </dgm:pt>
    <dgm:pt modelId="{9477F265-09DF-4E74-9AED-44E5DC3AB6F1}" type="pres">
      <dgm:prSet presAssocID="{D6D32D51-BC49-4737-A0DB-46481A35A5B6}" presName="rootConnector" presStyleLbl="node2" presStyleIdx="2" presStyleCnt="3"/>
      <dgm:spPr/>
      <dgm:t>
        <a:bodyPr/>
        <a:lstStyle/>
        <a:p>
          <a:endParaRPr lang="id-ID"/>
        </a:p>
      </dgm:t>
    </dgm:pt>
    <dgm:pt modelId="{2BE1C253-B63E-4C91-A358-FC57BAFC0AF7}" type="pres">
      <dgm:prSet presAssocID="{D6D32D51-BC49-4737-A0DB-46481A35A5B6}" presName="hierChild4" presStyleCnt="0"/>
      <dgm:spPr/>
    </dgm:pt>
    <dgm:pt modelId="{7F468711-B62C-489F-B544-170B45C32ADE}" type="pres">
      <dgm:prSet presAssocID="{8DE6E8C9-EE36-42BE-A51D-611DE4B50EAD}" presName="Name37" presStyleLbl="parChTrans1D3" presStyleIdx="4" presStyleCnt="7"/>
      <dgm:spPr/>
      <dgm:t>
        <a:bodyPr/>
        <a:lstStyle/>
        <a:p>
          <a:endParaRPr lang="id-ID"/>
        </a:p>
      </dgm:t>
    </dgm:pt>
    <dgm:pt modelId="{E49C3E77-6CDC-4E42-A50B-06AA66A05BF5}" type="pres">
      <dgm:prSet presAssocID="{1BA97F50-4CDF-42A1-8330-2248CCA533BB}" presName="hierRoot2" presStyleCnt="0">
        <dgm:presLayoutVars>
          <dgm:hierBranch val="init"/>
        </dgm:presLayoutVars>
      </dgm:prSet>
      <dgm:spPr/>
    </dgm:pt>
    <dgm:pt modelId="{33695A77-00B6-484F-A80F-4304421EBCE8}" type="pres">
      <dgm:prSet presAssocID="{1BA97F50-4CDF-42A1-8330-2248CCA533BB}" presName="rootComposite" presStyleCnt="0"/>
      <dgm:spPr/>
    </dgm:pt>
    <dgm:pt modelId="{7A7DE6A6-0C18-4D84-B41D-BFED55DAE4E5}" type="pres">
      <dgm:prSet presAssocID="{1BA97F50-4CDF-42A1-8330-2248CCA533BB}" presName="rootText" presStyleLbl="node3" presStyleIdx="4" presStyleCnt="7" custLinFactNeighborX="53700">
        <dgm:presLayoutVars>
          <dgm:chPref val="3"/>
        </dgm:presLayoutVars>
      </dgm:prSet>
      <dgm:spPr/>
      <dgm:t>
        <a:bodyPr/>
        <a:lstStyle/>
        <a:p>
          <a:endParaRPr lang="id-ID"/>
        </a:p>
      </dgm:t>
    </dgm:pt>
    <dgm:pt modelId="{F2970CB2-A1E6-49C5-9DA9-D8B6D1B08D0B}" type="pres">
      <dgm:prSet presAssocID="{1BA97F50-4CDF-42A1-8330-2248CCA533BB}" presName="rootConnector" presStyleLbl="node3" presStyleIdx="4" presStyleCnt="7"/>
      <dgm:spPr/>
      <dgm:t>
        <a:bodyPr/>
        <a:lstStyle/>
        <a:p>
          <a:endParaRPr lang="id-ID"/>
        </a:p>
      </dgm:t>
    </dgm:pt>
    <dgm:pt modelId="{E9FB6045-B465-459E-A51D-DD49BE4C1A0A}" type="pres">
      <dgm:prSet presAssocID="{1BA97F50-4CDF-42A1-8330-2248CCA533BB}" presName="hierChild4" presStyleCnt="0"/>
      <dgm:spPr/>
    </dgm:pt>
    <dgm:pt modelId="{19493D26-2112-4D5D-BD20-65F0886E3D94}" type="pres">
      <dgm:prSet presAssocID="{1BA97F50-4CDF-42A1-8330-2248CCA533BB}" presName="hierChild5" presStyleCnt="0"/>
      <dgm:spPr/>
    </dgm:pt>
    <dgm:pt modelId="{DB35AF46-783F-4FFB-83F6-F37B223E0308}" type="pres">
      <dgm:prSet presAssocID="{06D643E0-B9FA-447D-9666-B6102C486BBD}" presName="Name37" presStyleLbl="parChTrans1D3" presStyleIdx="5" presStyleCnt="7"/>
      <dgm:spPr/>
      <dgm:t>
        <a:bodyPr/>
        <a:lstStyle/>
        <a:p>
          <a:endParaRPr lang="id-ID"/>
        </a:p>
      </dgm:t>
    </dgm:pt>
    <dgm:pt modelId="{F52663EE-C4B3-4624-8A08-F849F08034C2}" type="pres">
      <dgm:prSet presAssocID="{8FB4D726-E9A5-4417-B4BD-35D50BFCE12D}" presName="hierRoot2" presStyleCnt="0">
        <dgm:presLayoutVars>
          <dgm:hierBranch val="init"/>
        </dgm:presLayoutVars>
      </dgm:prSet>
      <dgm:spPr/>
    </dgm:pt>
    <dgm:pt modelId="{B52A7A45-9309-4BFF-8190-2F35E82FA448}" type="pres">
      <dgm:prSet presAssocID="{8FB4D726-E9A5-4417-B4BD-35D50BFCE12D}" presName="rootComposite" presStyleCnt="0"/>
      <dgm:spPr/>
    </dgm:pt>
    <dgm:pt modelId="{50950DC7-CF15-4FCA-84AC-B5C963CAA1A3}" type="pres">
      <dgm:prSet presAssocID="{8FB4D726-E9A5-4417-B4BD-35D50BFCE12D}" presName="rootText" presStyleLbl="node3" presStyleIdx="5" presStyleCnt="7" custLinFactNeighborX="53700">
        <dgm:presLayoutVars>
          <dgm:chPref val="3"/>
        </dgm:presLayoutVars>
      </dgm:prSet>
      <dgm:spPr/>
      <dgm:t>
        <a:bodyPr/>
        <a:lstStyle/>
        <a:p>
          <a:endParaRPr lang="id-ID"/>
        </a:p>
      </dgm:t>
    </dgm:pt>
    <dgm:pt modelId="{3A82FE1E-BA42-42F4-A3D7-A91F20D62C7D}" type="pres">
      <dgm:prSet presAssocID="{8FB4D726-E9A5-4417-B4BD-35D50BFCE12D}" presName="rootConnector" presStyleLbl="node3" presStyleIdx="5" presStyleCnt="7"/>
      <dgm:spPr/>
      <dgm:t>
        <a:bodyPr/>
        <a:lstStyle/>
        <a:p>
          <a:endParaRPr lang="id-ID"/>
        </a:p>
      </dgm:t>
    </dgm:pt>
    <dgm:pt modelId="{010A09B2-BBB8-47D6-B182-CA466172C268}" type="pres">
      <dgm:prSet presAssocID="{8FB4D726-E9A5-4417-B4BD-35D50BFCE12D}" presName="hierChild4" presStyleCnt="0"/>
      <dgm:spPr/>
    </dgm:pt>
    <dgm:pt modelId="{05883497-A7A7-40AD-AC7A-76D012FB4F9A}" type="pres">
      <dgm:prSet presAssocID="{8FB4D726-E9A5-4417-B4BD-35D50BFCE12D}" presName="hierChild5" presStyleCnt="0"/>
      <dgm:spPr/>
    </dgm:pt>
    <dgm:pt modelId="{718AF8E9-7235-4765-A885-37F5FCB5666C}" type="pres">
      <dgm:prSet presAssocID="{D27DD1A8-082E-448C-ACE1-02528DDB71AB}" presName="Name37" presStyleLbl="parChTrans1D3" presStyleIdx="6" presStyleCnt="7"/>
      <dgm:spPr/>
      <dgm:t>
        <a:bodyPr/>
        <a:lstStyle/>
        <a:p>
          <a:endParaRPr lang="id-ID"/>
        </a:p>
      </dgm:t>
    </dgm:pt>
    <dgm:pt modelId="{B88EECCF-694D-4835-8D15-99F8FDE9671F}" type="pres">
      <dgm:prSet presAssocID="{D3260ECE-EBC7-4D2D-B6DA-C786D470ED82}" presName="hierRoot2" presStyleCnt="0">
        <dgm:presLayoutVars>
          <dgm:hierBranch val="init"/>
        </dgm:presLayoutVars>
      </dgm:prSet>
      <dgm:spPr/>
    </dgm:pt>
    <dgm:pt modelId="{C1C3DEBF-8EAD-4B2F-82BA-53B6545E9DB0}" type="pres">
      <dgm:prSet presAssocID="{D3260ECE-EBC7-4D2D-B6DA-C786D470ED82}" presName="rootComposite" presStyleCnt="0"/>
      <dgm:spPr/>
    </dgm:pt>
    <dgm:pt modelId="{C21EFDB0-BAEB-4242-9D05-FBB70505C8ED}" type="pres">
      <dgm:prSet presAssocID="{D3260ECE-EBC7-4D2D-B6DA-C786D470ED82}" presName="rootText" presStyleLbl="node3" presStyleIdx="6" presStyleCnt="7" custLinFactNeighborX="53700">
        <dgm:presLayoutVars>
          <dgm:chPref val="3"/>
        </dgm:presLayoutVars>
      </dgm:prSet>
      <dgm:spPr/>
      <dgm:t>
        <a:bodyPr/>
        <a:lstStyle/>
        <a:p>
          <a:endParaRPr lang="id-ID"/>
        </a:p>
      </dgm:t>
    </dgm:pt>
    <dgm:pt modelId="{17C5215C-F293-4C2C-BEC7-3A4330DCC195}" type="pres">
      <dgm:prSet presAssocID="{D3260ECE-EBC7-4D2D-B6DA-C786D470ED82}" presName="rootConnector" presStyleLbl="node3" presStyleIdx="6" presStyleCnt="7"/>
      <dgm:spPr/>
      <dgm:t>
        <a:bodyPr/>
        <a:lstStyle/>
        <a:p>
          <a:endParaRPr lang="id-ID"/>
        </a:p>
      </dgm:t>
    </dgm:pt>
    <dgm:pt modelId="{A809CB56-3B7B-4BDE-A175-7088F04F364C}" type="pres">
      <dgm:prSet presAssocID="{D3260ECE-EBC7-4D2D-B6DA-C786D470ED82}" presName="hierChild4" presStyleCnt="0"/>
      <dgm:spPr/>
    </dgm:pt>
    <dgm:pt modelId="{95D94B5A-67D1-4FF1-9788-E488490F344E}" type="pres">
      <dgm:prSet presAssocID="{D3260ECE-EBC7-4D2D-B6DA-C786D470ED82}" presName="hierChild5" presStyleCnt="0"/>
      <dgm:spPr/>
    </dgm:pt>
    <dgm:pt modelId="{DC745673-34AB-4E92-B50D-EC59ECFBCF9C}" type="pres">
      <dgm:prSet presAssocID="{D6D32D51-BC49-4737-A0DB-46481A35A5B6}" presName="hierChild5" presStyleCnt="0"/>
      <dgm:spPr/>
    </dgm:pt>
    <dgm:pt modelId="{F2236BFD-A9B1-494D-BC21-EA33978DB4FA}" type="pres">
      <dgm:prSet presAssocID="{AD27A921-D234-4D52-8FA8-8A29489BE425}" presName="hierChild3" presStyleCnt="0"/>
      <dgm:spPr/>
    </dgm:pt>
  </dgm:ptLst>
  <dgm:cxnLst>
    <dgm:cxn modelId="{C75D3B95-6C86-43D3-AF26-6AC7B1DBB76F}" type="presOf" srcId="{D3260ECE-EBC7-4D2D-B6DA-C786D470ED82}" destId="{C21EFDB0-BAEB-4242-9D05-FBB70505C8ED}" srcOrd="0" destOrd="0" presId="urn:microsoft.com/office/officeart/2005/8/layout/orgChart1"/>
    <dgm:cxn modelId="{1C052FC8-5673-47F7-80F5-DB9F0FBD898F}" type="presOf" srcId="{7C21EB6E-7C4C-421D-A866-A211DA666CFD}" destId="{12C3967C-6FD0-4D91-B6FB-29DE53CF6429}" srcOrd="1" destOrd="0" presId="urn:microsoft.com/office/officeart/2005/8/layout/orgChart1"/>
    <dgm:cxn modelId="{B9277F89-8097-4364-B182-1F8EBF72911F}" type="presOf" srcId="{D6D32D51-BC49-4737-A0DB-46481A35A5B6}" destId="{BACFB08D-EA4B-487E-8A0B-839647BE1444}" srcOrd="0" destOrd="0" presId="urn:microsoft.com/office/officeart/2005/8/layout/orgChart1"/>
    <dgm:cxn modelId="{939020DB-A575-4B77-A283-F3B4218EBD3A}" type="presOf" srcId="{D3260ECE-EBC7-4D2D-B6DA-C786D470ED82}" destId="{17C5215C-F293-4C2C-BEC7-3A4330DCC195}" srcOrd="1" destOrd="0" presId="urn:microsoft.com/office/officeart/2005/8/layout/orgChart1"/>
    <dgm:cxn modelId="{FEE18533-7A5E-415A-A7E7-C3C47BAC32D7}" type="presOf" srcId="{388E58D5-6B9F-4DC2-A6CB-B86BA7631B45}" destId="{BBF5608B-30B5-40DD-8B23-6D5E7723B274}" srcOrd="0" destOrd="0" presId="urn:microsoft.com/office/officeart/2005/8/layout/orgChart1"/>
    <dgm:cxn modelId="{38EFA94D-B9B5-4602-938B-F3ACC7446EB0}" srcId="{AD27A921-D234-4D52-8FA8-8A29489BE425}" destId="{370985E0-703D-4994-B4AE-2376193AAB88}" srcOrd="1" destOrd="0" parTransId="{9AD1AF56-63B8-4E5B-8025-552972DB002F}" sibTransId="{753AEE04-4649-4A27-A428-734A7459E6BC}"/>
    <dgm:cxn modelId="{7DC6C4C8-7618-4574-9763-6283A54D58E4}" type="presOf" srcId="{8DE6E8C9-EE36-42BE-A51D-611DE4B50EAD}" destId="{7F468711-B62C-489F-B544-170B45C32ADE}" srcOrd="0" destOrd="0" presId="urn:microsoft.com/office/officeart/2005/8/layout/orgChart1"/>
    <dgm:cxn modelId="{DF8835C4-3A12-4E73-AC49-8C219A308A09}" type="presOf" srcId="{D6D32D51-BC49-4737-A0DB-46481A35A5B6}" destId="{9477F265-09DF-4E74-9AED-44E5DC3AB6F1}" srcOrd="1" destOrd="0" presId="urn:microsoft.com/office/officeart/2005/8/layout/orgChart1"/>
    <dgm:cxn modelId="{924C5C0F-9E6E-4379-BC41-B43E6FB4CAA2}" srcId="{AD27A921-D234-4D52-8FA8-8A29489BE425}" destId="{789186EB-21A1-4A0B-92C0-5FA9D9CE4A25}" srcOrd="0" destOrd="0" parTransId="{7089EB54-28D5-4E7E-8EAE-F3D173EBE215}" sibTransId="{27CC0EA1-3C92-47A7-8B03-9477A385E7DB}"/>
    <dgm:cxn modelId="{9E3978B6-1FC4-4D0C-9926-2280FA01370A}" type="presOf" srcId="{7089EB54-28D5-4E7E-8EAE-F3D173EBE215}" destId="{BC0B3A9F-6F61-467A-BC80-9260CD71DBB6}" srcOrd="0" destOrd="0" presId="urn:microsoft.com/office/officeart/2005/8/layout/orgChart1"/>
    <dgm:cxn modelId="{0CD554BF-8457-47F9-8040-737E224C1F9D}" type="presOf" srcId="{1BA97F50-4CDF-42A1-8330-2248CCA533BB}" destId="{F2970CB2-A1E6-49C5-9DA9-D8B6D1B08D0B}" srcOrd="1" destOrd="0" presId="urn:microsoft.com/office/officeart/2005/8/layout/orgChart1"/>
    <dgm:cxn modelId="{2E4DCDFA-0B33-4AC1-81D4-7CDA14677744}" type="presOf" srcId="{8FB4D726-E9A5-4417-B4BD-35D50BFCE12D}" destId="{50950DC7-CF15-4FCA-84AC-B5C963CAA1A3}" srcOrd="0" destOrd="0" presId="urn:microsoft.com/office/officeart/2005/8/layout/orgChart1"/>
    <dgm:cxn modelId="{0026CC87-F901-469D-8DD2-CA1C177A35E1}" type="presOf" srcId="{789186EB-21A1-4A0B-92C0-5FA9D9CE4A25}" destId="{4C31C91D-6890-4540-A834-E4D315F775F9}" srcOrd="0" destOrd="0" presId="urn:microsoft.com/office/officeart/2005/8/layout/orgChart1"/>
    <dgm:cxn modelId="{7CA53AC4-AD11-4B49-BC5E-C9AE695CD186}" srcId="{789186EB-21A1-4A0B-92C0-5FA9D9CE4A25}" destId="{02471FE3-1027-4AC4-9DB0-A5C008A6C7D0}" srcOrd="0" destOrd="0" parTransId="{9001224B-EFE1-4EB0-8168-6FD769A2B1BE}" sibTransId="{28E908AB-4599-4EE4-B20D-314BB1159090}"/>
    <dgm:cxn modelId="{464A6DB1-1E2E-414C-9AB0-FE6411E20AF9}" srcId="{D6D32D51-BC49-4737-A0DB-46481A35A5B6}" destId="{1BA97F50-4CDF-42A1-8330-2248CCA533BB}" srcOrd="0" destOrd="0" parTransId="{8DE6E8C9-EE36-42BE-A51D-611DE4B50EAD}" sibTransId="{79EDF9B9-89ED-4059-BEA3-F938D5307981}"/>
    <dgm:cxn modelId="{8FE944A6-1C6A-461A-B36B-BE45FE1172EB}" srcId="{D6D32D51-BC49-4737-A0DB-46481A35A5B6}" destId="{D3260ECE-EBC7-4D2D-B6DA-C786D470ED82}" srcOrd="2" destOrd="0" parTransId="{D27DD1A8-082E-448C-ACE1-02528DDB71AB}" sibTransId="{287BF16B-C1A1-4E03-9EE6-26A82DE6542C}"/>
    <dgm:cxn modelId="{2AFF14F9-98AE-4227-B50C-203F275A344B}" srcId="{AD27A921-D234-4D52-8FA8-8A29489BE425}" destId="{D6D32D51-BC49-4737-A0DB-46481A35A5B6}" srcOrd="2" destOrd="0" parTransId="{9ADAAEBF-3654-4E7C-86AF-2DFDF1BCBD57}" sibTransId="{4FD14EF9-142B-4FC9-BCC0-B121E0E73A6A}"/>
    <dgm:cxn modelId="{A4E3F167-412D-4287-9E36-5D701E6ECA55}" type="presOf" srcId="{02471FE3-1027-4AC4-9DB0-A5C008A6C7D0}" destId="{33E7C22A-3C91-4C47-9A3B-6D4AC90D8509}" srcOrd="0" destOrd="0" presId="urn:microsoft.com/office/officeart/2005/8/layout/orgChart1"/>
    <dgm:cxn modelId="{2D222F60-929C-4529-AB78-6BFEA6C72229}" type="presOf" srcId="{AD27A921-D234-4D52-8FA8-8A29489BE425}" destId="{CC744A35-1CFE-4582-9B56-F473D2DF7257}" srcOrd="0" destOrd="0" presId="urn:microsoft.com/office/officeart/2005/8/layout/orgChart1"/>
    <dgm:cxn modelId="{92403D1C-2CA5-491C-880E-686F95F9FB27}" type="presOf" srcId="{388E58D5-6B9F-4DC2-A6CB-B86BA7631B45}" destId="{A532F913-9162-4F56-A9A6-7EEFB8B135DB}" srcOrd="1" destOrd="0" presId="urn:microsoft.com/office/officeart/2005/8/layout/orgChart1"/>
    <dgm:cxn modelId="{60B6DF4E-38A7-4495-AB0B-11E812FB90CE}" srcId="{370985E0-703D-4994-B4AE-2376193AAB88}" destId="{7C21EB6E-7C4C-421D-A866-A211DA666CFD}" srcOrd="0" destOrd="0" parTransId="{47E54D76-22B3-4011-86EB-BEC3585E920F}" sibTransId="{A9B0D6EC-FAE6-4906-A57C-8A86EC29A653}"/>
    <dgm:cxn modelId="{0CB10048-4618-46AE-87AC-8E6DDF060C08}" srcId="{D6D32D51-BC49-4737-A0DB-46481A35A5B6}" destId="{8FB4D726-E9A5-4417-B4BD-35D50BFCE12D}" srcOrd="1" destOrd="0" parTransId="{06D643E0-B9FA-447D-9666-B6102C486BBD}" sibTransId="{13F02A5C-B149-462F-8821-DD99FE741578}"/>
    <dgm:cxn modelId="{8E410696-B451-41FB-A0D7-60BE118BB1D4}" type="presOf" srcId="{02471FE3-1027-4AC4-9DB0-A5C008A6C7D0}" destId="{36DE647C-446A-4919-8AD9-6296D3FEA406}" srcOrd="1" destOrd="0" presId="urn:microsoft.com/office/officeart/2005/8/layout/orgChart1"/>
    <dgm:cxn modelId="{AAEBACD0-9A45-44EB-8776-BFC963DEC1FD}" type="presOf" srcId="{88CBC184-FF1C-41BF-BDE6-A158BF92492B}" destId="{835D9E26-375C-49DC-B9A9-7070BA3CEE05}" srcOrd="1" destOrd="0" presId="urn:microsoft.com/office/officeart/2005/8/layout/orgChart1"/>
    <dgm:cxn modelId="{6215870C-4FAB-448B-B1E5-BA46EFFF1091}" type="presOf" srcId="{789186EB-21A1-4A0B-92C0-5FA9D9CE4A25}" destId="{10B50D59-3107-42F1-A3F5-9BAD804AF160}" srcOrd="1" destOrd="0" presId="urn:microsoft.com/office/officeart/2005/8/layout/orgChart1"/>
    <dgm:cxn modelId="{441D7FBF-569E-47A3-A185-D4DF06455926}" type="presOf" srcId="{7C21EB6E-7C4C-421D-A866-A211DA666CFD}" destId="{73FFB591-A63B-484E-86C2-3C8E7F21751A}" srcOrd="0" destOrd="0" presId="urn:microsoft.com/office/officeart/2005/8/layout/orgChart1"/>
    <dgm:cxn modelId="{13902CF4-80F4-4BC4-9330-036E09E389DE}" type="presOf" srcId="{06D643E0-B9FA-447D-9666-B6102C486BBD}" destId="{DB35AF46-783F-4FFB-83F6-F37B223E0308}" srcOrd="0" destOrd="0" presId="urn:microsoft.com/office/officeart/2005/8/layout/orgChart1"/>
    <dgm:cxn modelId="{DB7B44AD-1E44-447B-BD7E-77C2AA819B42}" type="presOf" srcId="{370985E0-703D-4994-B4AE-2376193AAB88}" destId="{75F3C6C8-8A35-4415-AE7D-9B9E83C082AF}" srcOrd="1" destOrd="0" presId="urn:microsoft.com/office/officeart/2005/8/layout/orgChart1"/>
    <dgm:cxn modelId="{37B2E977-0C19-4239-91CF-CE3C80B50842}" type="presOf" srcId="{1700C94F-7424-440C-9B97-5A700F901A8A}" destId="{CF60732F-96E5-4A22-AB05-85451A8F53E3}" srcOrd="0" destOrd="0" presId="urn:microsoft.com/office/officeart/2005/8/layout/orgChart1"/>
    <dgm:cxn modelId="{69DDA7EF-B0D1-4AA0-B10C-3436D54D6340}" type="presOf" srcId="{88CBC184-FF1C-41BF-BDE6-A158BF92492B}" destId="{64215359-AFD4-41E6-A685-F80AFF666B11}" srcOrd="0" destOrd="0" presId="urn:microsoft.com/office/officeart/2005/8/layout/orgChart1"/>
    <dgm:cxn modelId="{3C6339C1-CFDF-4352-928F-841D7C4C6316}" srcId="{19959901-23A5-4FE7-9A09-495D575E0482}" destId="{AD27A921-D234-4D52-8FA8-8A29489BE425}" srcOrd="0" destOrd="0" parTransId="{8500BF89-6CFD-470C-8DAD-53B15146CA9E}" sibTransId="{BB403100-7366-449D-B5A5-211CC4E35099}"/>
    <dgm:cxn modelId="{C8A95B09-04AC-4CAB-8ED4-03775AFC5192}" type="presOf" srcId="{AD27A921-D234-4D52-8FA8-8A29489BE425}" destId="{502FCD7F-6CDB-4B9C-B16E-18A56F53A614}" srcOrd="1" destOrd="0" presId="urn:microsoft.com/office/officeart/2005/8/layout/orgChart1"/>
    <dgm:cxn modelId="{A9EFC716-7CAA-4997-82C9-3347DD662260}" type="presOf" srcId="{1BA97F50-4CDF-42A1-8330-2248CCA533BB}" destId="{7A7DE6A6-0C18-4D84-B41D-BFED55DAE4E5}" srcOrd="0" destOrd="0" presId="urn:microsoft.com/office/officeart/2005/8/layout/orgChart1"/>
    <dgm:cxn modelId="{02856F04-AF0C-4A9B-BAAB-2F0F93C6A528}" srcId="{789186EB-21A1-4A0B-92C0-5FA9D9CE4A25}" destId="{388E58D5-6B9F-4DC2-A6CB-B86BA7631B45}" srcOrd="1" destOrd="0" parTransId="{A1B97882-AB65-422B-BD23-59D3E3268D19}" sibTransId="{36D4EC32-1154-4673-913C-29E1017CEFA8}"/>
    <dgm:cxn modelId="{A124E18B-ACA9-4C61-84E0-4F1CDCDF5394}" type="presOf" srcId="{9AD1AF56-63B8-4E5B-8025-552972DB002F}" destId="{86389F83-1C4C-4A04-A0F5-C4198D6CCDC0}" srcOrd="0" destOrd="0" presId="urn:microsoft.com/office/officeart/2005/8/layout/orgChart1"/>
    <dgm:cxn modelId="{ED7EC54D-376B-43A4-88EA-9E772E06FB72}" type="presOf" srcId="{19959901-23A5-4FE7-9A09-495D575E0482}" destId="{2EA2D5B8-1FD9-4518-A31F-7585F66D13BB}" srcOrd="0" destOrd="0" presId="urn:microsoft.com/office/officeart/2005/8/layout/orgChart1"/>
    <dgm:cxn modelId="{44200CE0-CAD0-4478-9E8A-59B1854E2FA2}" type="presOf" srcId="{A1B97882-AB65-422B-BD23-59D3E3268D19}" destId="{9912FF25-96AD-437B-966B-A803229AC469}" srcOrd="0" destOrd="0" presId="urn:microsoft.com/office/officeart/2005/8/layout/orgChart1"/>
    <dgm:cxn modelId="{EB1C2298-A931-4C42-9E2F-388C991B2D6B}" type="presOf" srcId="{9ADAAEBF-3654-4E7C-86AF-2DFDF1BCBD57}" destId="{57312FB2-9004-4152-A2BA-BCCDD9F63539}" srcOrd="0" destOrd="0" presId="urn:microsoft.com/office/officeart/2005/8/layout/orgChart1"/>
    <dgm:cxn modelId="{D39D9F73-8F66-423E-954D-626A365A533D}" type="presOf" srcId="{47E54D76-22B3-4011-86EB-BEC3585E920F}" destId="{B267F5AA-423E-453C-B2F9-A7667242261E}" srcOrd="0" destOrd="0" presId="urn:microsoft.com/office/officeart/2005/8/layout/orgChart1"/>
    <dgm:cxn modelId="{B517F840-1403-432B-B73A-5ED331F3EC5D}" type="presOf" srcId="{8FB4D726-E9A5-4417-B4BD-35D50BFCE12D}" destId="{3A82FE1E-BA42-42F4-A3D7-A91F20D62C7D}" srcOrd="1" destOrd="0" presId="urn:microsoft.com/office/officeart/2005/8/layout/orgChart1"/>
    <dgm:cxn modelId="{47FD92C5-C13C-4C00-A977-CEFF38055BE8}" type="presOf" srcId="{9001224B-EFE1-4EB0-8168-6FD769A2B1BE}" destId="{B8889937-AAE4-4189-9FC4-B29AD5CEB9D1}" srcOrd="0" destOrd="0" presId="urn:microsoft.com/office/officeart/2005/8/layout/orgChart1"/>
    <dgm:cxn modelId="{75754DA9-81F3-4232-9F87-18755E256E32}" type="presOf" srcId="{D27DD1A8-082E-448C-ACE1-02528DDB71AB}" destId="{718AF8E9-7235-4765-A885-37F5FCB5666C}" srcOrd="0" destOrd="0" presId="urn:microsoft.com/office/officeart/2005/8/layout/orgChart1"/>
    <dgm:cxn modelId="{9EC0851F-E2B4-4E7B-B5A5-4EDB3C688EB7}" srcId="{370985E0-703D-4994-B4AE-2376193AAB88}" destId="{88CBC184-FF1C-41BF-BDE6-A158BF92492B}" srcOrd="1" destOrd="0" parTransId="{1700C94F-7424-440C-9B97-5A700F901A8A}" sibTransId="{BE0DE98A-B0B6-4B88-9674-8564F4B67100}"/>
    <dgm:cxn modelId="{D51A102B-05BF-425C-A363-9E79D995E1A2}" type="presOf" srcId="{370985E0-703D-4994-B4AE-2376193AAB88}" destId="{5C2538B8-6083-4421-80FD-CF3CA9F09628}" srcOrd="0" destOrd="0" presId="urn:microsoft.com/office/officeart/2005/8/layout/orgChart1"/>
    <dgm:cxn modelId="{85767207-3D4D-4CAB-A4F1-C05E92277CFF}" type="presParOf" srcId="{2EA2D5B8-1FD9-4518-A31F-7585F66D13BB}" destId="{885F6911-8BDA-4652-810A-312150345C81}" srcOrd="0" destOrd="0" presId="urn:microsoft.com/office/officeart/2005/8/layout/orgChart1"/>
    <dgm:cxn modelId="{8DA5073F-A215-4187-A690-75E2A28025A3}" type="presParOf" srcId="{885F6911-8BDA-4652-810A-312150345C81}" destId="{DD94263E-C700-46BE-83E0-8E13887F9FFD}" srcOrd="0" destOrd="0" presId="urn:microsoft.com/office/officeart/2005/8/layout/orgChart1"/>
    <dgm:cxn modelId="{73BE9CBD-F3CB-4ED8-8A26-F02908AB9FCF}" type="presParOf" srcId="{DD94263E-C700-46BE-83E0-8E13887F9FFD}" destId="{CC744A35-1CFE-4582-9B56-F473D2DF7257}" srcOrd="0" destOrd="0" presId="urn:microsoft.com/office/officeart/2005/8/layout/orgChart1"/>
    <dgm:cxn modelId="{BDB6C7B6-BA20-4F80-B3B2-CE6F5CC0A1F8}" type="presParOf" srcId="{DD94263E-C700-46BE-83E0-8E13887F9FFD}" destId="{502FCD7F-6CDB-4B9C-B16E-18A56F53A614}" srcOrd="1" destOrd="0" presId="urn:microsoft.com/office/officeart/2005/8/layout/orgChart1"/>
    <dgm:cxn modelId="{1EF8F16B-3BE6-40B2-BD37-5B8C31C7677B}" type="presParOf" srcId="{885F6911-8BDA-4652-810A-312150345C81}" destId="{EB5B79F7-C016-4119-A9A0-C7DFD4CF2AF4}" srcOrd="1" destOrd="0" presId="urn:microsoft.com/office/officeart/2005/8/layout/orgChart1"/>
    <dgm:cxn modelId="{7BCAEC9F-7EBB-4AA5-B516-CE59E150AC4E}" type="presParOf" srcId="{EB5B79F7-C016-4119-A9A0-C7DFD4CF2AF4}" destId="{BC0B3A9F-6F61-467A-BC80-9260CD71DBB6}" srcOrd="0" destOrd="0" presId="urn:microsoft.com/office/officeart/2005/8/layout/orgChart1"/>
    <dgm:cxn modelId="{A879F852-562F-428D-B0EE-F821895714B7}" type="presParOf" srcId="{EB5B79F7-C016-4119-A9A0-C7DFD4CF2AF4}" destId="{FE41C333-5FCF-4A1B-A6AD-304D63950E55}" srcOrd="1" destOrd="0" presId="urn:microsoft.com/office/officeart/2005/8/layout/orgChart1"/>
    <dgm:cxn modelId="{A840C1BA-AA02-4685-A32D-8760E257EE8F}" type="presParOf" srcId="{FE41C333-5FCF-4A1B-A6AD-304D63950E55}" destId="{72D410D5-9848-469C-BA7D-4461C9D95406}" srcOrd="0" destOrd="0" presId="urn:microsoft.com/office/officeart/2005/8/layout/orgChart1"/>
    <dgm:cxn modelId="{7DE67EEC-35C6-40D4-A396-E75DB7E598DD}" type="presParOf" srcId="{72D410D5-9848-469C-BA7D-4461C9D95406}" destId="{4C31C91D-6890-4540-A834-E4D315F775F9}" srcOrd="0" destOrd="0" presId="urn:microsoft.com/office/officeart/2005/8/layout/orgChart1"/>
    <dgm:cxn modelId="{BC911F13-99C2-489B-90DB-F58CA2A37EE4}" type="presParOf" srcId="{72D410D5-9848-469C-BA7D-4461C9D95406}" destId="{10B50D59-3107-42F1-A3F5-9BAD804AF160}" srcOrd="1" destOrd="0" presId="urn:microsoft.com/office/officeart/2005/8/layout/orgChart1"/>
    <dgm:cxn modelId="{0E2C4BE0-ED2A-49CE-B41E-3958AE430F6B}" type="presParOf" srcId="{FE41C333-5FCF-4A1B-A6AD-304D63950E55}" destId="{E8B563AA-4ECB-4AFB-9B03-3BF333D72E52}" srcOrd="1" destOrd="0" presId="urn:microsoft.com/office/officeart/2005/8/layout/orgChart1"/>
    <dgm:cxn modelId="{66455C1C-1B7F-406E-915E-1570B96AA094}" type="presParOf" srcId="{E8B563AA-4ECB-4AFB-9B03-3BF333D72E52}" destId="{B8889937-AAE4-4189-9FC4-B29AD5CEB9D1}" srcOrd="0" destOrd="0" presId="urn:microsoft.com/office/officeart/2005/8/layout/orgChart1"/>
    <dgm:cxn modelId="{F4837E89-3C03-45DE-BE75-9DB0B314A34B}" type="presParOf" srcId="{E8B563AA-4ECB-4AFB-9B03-3BF333D72E52}" destId="{D5F93F04-8552-4B08-AE24-E12F94407659}" srcOrd="1" destOrd="0" presId="urn:microsoft.com/office/officeart/2005/8/layout/orgChart1"/>
    <dgm:cxn modelId="{7F0FA669-F763-4C7B-A54D-B6913F92FA55}" type="presParOf" srcId="{D5F93F04-8552-4B08-AE24-E12F94407659}" destId="{4CF7127A-95AC-44B9-9BCA-4451367BD0DE}" srcOrd="0" destOrd="0" presId="urn:microsoft.com/office/officeart/2005/8/layout/orgChart1"/>
    <dgm:cxn modelId="{46290A3A-4448-41AC-ABF7-FD606191D119}" type="presParOf" srcId="{4CF7127A-95AC-44B9-9BCA-4451367BD0DE}" destId="{33E7C22A-3C91-4C47-9A3B-6D4AC90D8509}" srcOrd="0" destOrd="0" presId="urn:microsoft.com/office/officeart/2005/8/layout/orgChart1"/>
    <dgm:cxn modelId="{81ED7EDF-493C-4141-B2F4-221033BD8AC3}" type="presParOf" srcId="{4CF7127A-95AC-44B9-9BCA-4451367BD0DE}" destId="{36DE647C-446A-4919-8AD9-6296D3FEA406}" srcOrd="1" destOrd="0" presId="urn:microsoft.com/office/officeart/2005/8/layout/orgChart1"/>
    <dgm:cxn modelId="{592B550A-AABA-4F79-8A8C-DB558B14C372}" type="presParOf" srcId="{D5F93F04-8552-4B08-AE24-E12F94407659}" destId="{B6EB469A-4369-44F3-86D5-B6D5B43FA96A}" srcOrd="1" destOrd="0" presId="urn:microsoft.com/office/officeart/2005/8/layout/orgChart1"/>
    <dgm:cxn modelId="{DB4A87D2-D382-4BA6-A6FF-A6A31732E5E8}" type="presParOf" srcId="{D5F93F04-8552-4B08-AE24-E12F94407659}" destId="{55E58556-8E4D-4167-BA86-FE7342590E73}" srcOrd="2" destOrd="0" presId="urn:microsoft.com/office/officeart/2005/8/layout/orgChart1"/>
    <dgm:cxn modelId="{A6955E85-5E01-4E12-B755-397A8B6A016A}" type="presParOf" srcId="{E8B563AA-4ECB-4AFB-9B03-3BF333D72E52}" destId="{9912FF25-96AD-437B-966B-A803229AC469}" srcOrd="2" destOrd="0" presId="urn:microsoft.com/office/officeart/2005/8/layout/orgChart1"/>
    <dgm:cxn modelId="{C75AB1C3-058B-47FC-B6BF-C439E77F55D4}" type="presParOf" srcId="{E8B563AA-4ECB-4AFB-9B03-3BF333D72E52}" destId="{14618FD4-9B3C-4826-801F-1F5483AA615C}" srcOrd="3" destOrd="0" presId="urn:microsoft.com/office/officeart/2005/8/layout/orgChart1"/>
    <dgm:cxn modelId="{132632C3-01E2-461A-844A-871A31E56639}" type="presParOf" srcId="{14618FD4-9B3C-4826-801F-1F5483AA615C}" destId="{1780BC84-B668-4FCF-B39D-8001C87DDACD}" srcOrd="0" destOrd="0" presId="urn:microsoft.com/office/officeart/2005/8/layout/orgChart1"/>
    <dgm:cxn modelId="{EC3570DE-FA7F-404B-B1F2-68A5D2E15FCD}" type="presParOf" srcId="{1780BC84-B668-4FCF-B39D-8001C87DDACD}" destId="{BBF5608B-30B5-40DD-8B23-6D5E7723B274}" srcOrd="0" destOrd="0" presId="urn:microsoft.com/office/officeart/2005/8/layout/orgChart1"/>
    <dgm:cxn modelId="{5E3FCA90-FAC4-4E9C-B4B9-DD0BEF1F7921}" type="presParOf" srcId="{1780BC84-B668-4FCF-B39D-8001C87DDACD}" destId="{A532F913-9162-4F56-A9A6-7EEFB8B135DB}" srcOrd="1" destOrd="0" presId="urn:microsoft.com/office/officeart/2005/8/layout/orgChart1"/>
    <dgm:cxn modelId="{CB0D9AB7-8AB4-4E69-9211-E913A8E02071}" type="presParOf" srcId="{14618FD4-9B3C-4826-801F-1F5483AA615C}" destId="{2C5DE9EE-092D-453F-A8AA-7121B6C82506}" srcOrd="1" destOrd="0" presId="urn:microsoft.com/office/officeart/2005/8/layout/orgChart1"/>
    <dgm:cxn modelId="{C387AD4F-8673-49A9-B66E-5719F153D414}" type="presParOf" srcId="{14618FD4-9B3C-4826-801F-1F5483AA615C}" destId="{29A71895-10FA-4367-8C32-B926C54FD38B}" srcOrd="2" destOrd="0" presId="urn:microsoft.com/office/officeart/2005/8/layout/orgChart1"/>
    <dgm:cxn modelId="{09A69EF0-BF9E-42EE-8828-7708B8538D0F}" type="presParOf" srcId="{FE41C333-5FCF-4A1B-A6AD-304D63950E55}" destId="{C76D3BE5-54BE-43A3-AEC1-5F5B2D9689CE}" srcOrd="2" destOrd="0" presId="urn:microsoft.com/office/officeart/2005/8/layout/orgChart1"/>
    <dgm:cxn modelId="{2D78157D-6402-4C60-A937-6B70FBFE58EE}" type="presParOf" srcId="{EB5B79F7-C016-4119-A9A0-C7DFD4CF2AF4}" destId="{86389F83-1C4C-4A04-A0F5-C4198D6CCDC0}" srcOrd="2" destOrd="0" presId="urn:microsoft.com/office/officeart/2005/8/layout/orgChart1"/>
    <dgm:cxn modelId="{FCCCB215-12DD-478A-BEF3-9AD5BB845834}" type="presParOf" srcId="{EB5B79F7-C016-4119-A9A0-C7DFD4CF2AF4}" destId="{5BB9C1C8-2A22-4309-B29A-DB30EFDD243D}" srcOrd="3" destOrd="0" presId="urn:microsoft.com/office/officeart/2005/8/layout/orgChart1"/>
    <dgm:cxn modelId="{65A16F0E-EBE0-4E2E-A91C-3A8DF1D10E84}" type="presParOf" srcId="{5BB9C1C8-2A22-4309-B29A-DB30EFDD243D}" destId="{40B92381-1236-4AB5-B1C4-58B546C5475E}" srcOrd="0" destOrd="0" presId="urn:microsoft.com/office/officeart/2005/8/layout/orgChart1"/>
    <dgm:cxn modelId="{73460B09-3DD9-4C07-8121-0B0E3179E173}" type="presParOf" srcId="{40B92381-1236-4AB5-B1C4-58B546C5475E}" destId="{5C2538B8-6083-4421-80FD-CF3CA9F09628}" srcOrd="0" destOrd="0" presId="urn:microsoft.com/office/officeart/2005/8/layout/orgChart1"/>
    <dgm:cxn modelId="{1E57D5FC-6C70-4A24-A429-41801F4D59FF}" type="presParOf" srcId="{40B92381-1236-4AB5-B1C4-58B546C5475E}" destId="{75F3C6C8-8A35-4415-AE7D-9B9E83C082AF}" srcOrd="1" destOrd="0" presId="urn:microsoft.com/office/officeart/2005/8/layout/orgChart1"/>
    <dgm:cxn modelId="{7D529157-FC52-4112-ACBB-74FC3771A558}" type="presParOf" srcId="{5BB9C1C8-2A22-4309-B29A-DB30EFDD243D}" destId="{D2CE281C-77F4-49C9-AAA7-891B25A829D6}" srcOrd="1" destOrd="0" presId="urn:microsoft.com/office/officeart/2005/8/layout/orgChart1"/>
    <dgm:cxn modelId="{698D9F98-07F0-441F-8BA3-05B76CB831E1}" type="presParOf" srcId="{D2CE281C-77F4-49C9-AAA7-891B25A829D6}" destId="{B267F5AA-423E-453C-B2F9-A7667242261E}" srcOrd="0" destOrd="0" presId="urn:microsoft.com/office/officeart/2005/8/layout/orgChart1"/>
    <dgm:cxn modelId="{49B208C3-AC50-474B-960C-521F40108615}" type="presParOf" srcId="{D2CE281C-77F4-49C9-AAA7-891B25A829D6}" destId="{6820D4E9-16EA-4279-A7BC-7375FFB425D9}" srcOrd="1" destOrd="0" presId="urn:microsoft.com/office/officeart/2005/8/layout/orgChart1"/>
    <dgm:cxn modelId="{7ED67A4A-F297-4989-9D84-0E5C8106FC95}" type="presParOf" srcId="{6820D4E9-16EA-4279-A7BC-7375FFB425D9}" destId="{6250DBA0-6D11-4F3C-9FEA-65A4276B7CCA}" srcOrd="0" destOrd="0" presId="urn:microsoft.com/office/officeart/2005/8/layout/orgChart1"/>
    <dgm:cxn modelId="{4697511B-0CD7-4CA5-8722-983679767965}" type="presParOf" srcId="{6250DBA0-6D11-4F3C-9FEA-65A4276B7CCA}" destId="{73FFB591-A63B-484E-86C2-3C8E7F21751A}" srcOrd="0" destOrd="0" presId="urn:microsoft.com/office/officeart/2005/8/layout/orgChart1"/>
    <dgm:cxn modelId="{4B70EF14-D270-4BBD-AD14-D57E51581303}" type="presParOf" srcId="{6250DBA0-6D11-4F3C-9FEA-65A4276B7CCA}" destId="{12C3967C-6FD0-4D91-B6FB-29DE53CF6429}" srcOrd="1" destOrd="0" presId="urn:microsoft.com/office/officeart/2005/8/layout/orgChart1"/>
    <dgm:cxn modelId="{51A47E73-2B28-49E5-A760-0BC0794CE1F8}" type="presParOf" srcId="{6820D4E9-16EA-4279-A7BC-7375FFB425D9}" destId="{AF741638-3FA1-40B3-BEA8-8D2AE879E9EC}" srcOrd="1" destOrd="0" presId="urn:microsoft.com/office/officeart/2005/8/layout/orgChart1"/>
    <dgm:cxn modelId="{98706C18-443B-4402-9C54-B3EE9D1BA489}" type="presParOf" srcId="{6820D4E9-16EA-4279-A7BC-7375FFB425D9}" destId="{EFC6108A-F446-4D4C-90F8-2DBA0806DE24}" srcOrd="2" destOrd="0" presId="urn:microsoft.com/office/officeart/2005/8/layout/orgChart1"/>
    <dgm:cxn modelId="{CBDB41FF-8CB5-4D66-8855-FF973E50EA55}" type="presParOf" srcId="{D2CE281C-77F4-49C9-AAA7-891B25A829D6}" destId="{CF60732F-96E5-4A22-AB05-85451A8F53E3}" srcOrd="2" destOrd="0" presId="urn:microsoft.com/office/officeart/2005/8/layout/orgChart1"/>
    <dgm:cxn modelId="{81094259-DD0D-4CD9-B8FB-E56CAF6981A8}" type="presParOf" srcId="{D2CE281C-77F4-49C9-AAA7-891B25A829D6}" destId="{E48C4527-1FA2-4525-8DC0-42B685C38939}" srcOrd="3" destOrd="0" presId="urn:microsoft.com/office/officeart/2005/8/layout/orgChart1"/>
    <dgm:cxn modelId="{7EBD6D4B-AD34-4724-8C86-BAFAF068F9E7}" type="presParOf" srcId="{E48C4527-1FA2-4525-8DC0-42B685C38939}" destId="{E43C1AFD-83F1-451B-AFDC-A224F7E210E5}" srcOrd="0" destOrd="0" presId="urn:microsoft.com/office/officeart/2005/8/layout/orgChart1"/>
    <dgm:cxn modelId="{C3094615-6541-4F85-A6AC-5453AFBEAB42}" type="presParOf" srcId="{E43C1AFD-83F1-451B-AFDC-A224F7E210E5}" destId="{64215359-AFD4-41E6-A685-F80AFF666B11}" srcOrd="0" destOrd="0" presId="urn:microsoft.com/office/officeart/2005/8/layout/orgChart1"/>
    <dgm:cxn modelId="{82366C03-1B5C-45CD-AF91-8A9372801AEA}" type="presParOf" srcId="{E43C1AFD-83F1-451B-AFDC-A224F7E210E5}" destId="{835D9E26-375C-49DC-B9A9-7070BA3CEE05}" srcOrd="1" destOrd="0" presId="urn:microsoft.com/office/officeart/2005/8/layout/orgChart1"/>
    <dgm:cxn modelId="{B09D5F86-4EC2-4811-A687-F199AC89B94F}" type="presParOf" srcId="{E48C4527-1FA2-4525-8DC0-42B685C38939}" destId="{259E0B69-B152-4876-A4D5-0F0BC7FA311E}" srcOrd="1" destOrd="0" presId="urn:microsoft.com/office/officeart/2005/8/layout/orgChart1"/>
    <dgm:cxn modelId="{657109F7-8A62-412F-ABE4-8C11058C8453}" type="presParOf" srcId="{E48C4527-1FA2-4525-8DC0-42B685C38939}" destId="{910CB2F6-98B8-4778-9C64-2DEB77B3863A}" srcOrd="2" destOrd="0" presId="urn:microsoft.com/office/officeart/2005/8/layout/orgChart1"/>
    <dgm:cxn modelId="{56CB6FEA-35C0-478F-9842-CC745ECAE9F1}" type="presParOf" srcId="{5BB9C1C8-2A22-4309-B29A-DB30EFDD243D}" destId="{3474C287-82CC-4BBA-85E3-A74BC7688FBA}" srcOrd="2" destOrd="0" presId="urn:microsoft.com/office/officeart/2005/8/layout/orgChart1"/>
    <dgm:cxn modelId="{7E579B42-2121-4454-8034-DC7F4673DC49}" type="presParOf" srcId="{EB5B79F7-C016-4119-A9A0-C7DFD4CF2AF4}" destId="{57312FB2-9004-4152-A2BA-BCCDD9F63539}" srcOrd="4" destOrd="0" presId="urn:microsoft.com/office/officeart/2005/8/layout/orgChart1"/>
    <dgm:cxn modelId="{9FBD5F3F-BD60-45A1-94EB-EF2910C78B5D}" type="presParOf" srcId="{EB5B79F7-C016-4119-A9A0-C7DFD4CF2AF4}" destId="{7DC0E632-EC18-4079-B959-3B97D75CE16B}" srcOrd="5" destOrd="0" presId="urn:microsoft.com/office/officeart/2005/8/layout/orgChart1"/>
    <dgm:cxn modelId="{F4F5080E-93B3-4D63-A362-F31FD99123ED}" type="presParOf" srcId="{7DC0E632-EC18-4079-B959-3B97D75CE16B}" destId="{B33A6ABA-0A20-4854-8167-F8E64931F99A}" srcOrd="0" destOrd="0" presId="urn:microsoft.com/office/officeart/2005/8/layout/orgChart1"/>
    <dgm:cxn modelId="{1A0C2D73-6E2C-48C5-A95E-76991C9D97BA}" type="presParOf" srcId="{B33A6ABA-0A20-4854-8167-F8E64931F99A}" destId="{BACFB08D-EA4B-487E-8A0B-839647BE1444}" srcOrd="0" destOrd="0" presId="urn:microsoft.com/office/officeart/2005/8/layout/orgChart1"/>
    <dgm:cxn modelId="{8E7B94B2-E305-4C98-89F0-E667056881C2}" type="presParOf" srcId="{B33A6ABA-0A20-4854-8167-F8E64931F99A}" destId="{9477F265-09DF-4E74-9AED-44E5DC3AB6F1}" srcOrd="1" destOrd="0" presId="urn:microsoft.com/office/officeart/2005/8/layout/orgChart1"/>
    <dgm:cxn modelId="{FA77A0CB-395C-4EB5-B4D9-BB25ABEAB2D4}" type="presParOf" srcId="{7DC0E632-EC18-4079-B959-3B97D75CE16B}" destId="{2BE1C253-B63E-4C91-A358-FC57BAFC0AF7}" srcOrd="1" destOrd="0" presId="urn:microsoft.com/office/officeart/2005/8/layout/orgChart1"/>
    <dgm:cxn modelId="{C7D2E9DD-D27A-472B-AFBB-939686D79E4F}" type="presParOf" srcId="{2BE1C253-B63E-4C91-A358-FC57BAFC0AF7}" destId="{7F468711-B62C-489F-B544-170B45C32ADE}" srcOrd="0" destOrd="0" presId="urn:microsoft.com/office/officeart/2005/8/layout/orgChart1"/>
    <dgm:cxn modelId="{253C4EB7-7689-45C4-9711-AFC01079AB14}" type="presParOf" srcId="{2BE1C253-B63E-4C91-A358-FC57BAFC0AF7}" destId="{E49C3E77-6CDC-4E42-A50B-06AA66A05BF5}" srcOrd="1" destOrd="0" presId="urn:microsoft.com/office/officeart/2005/8/layout/orgChart1"/>
    <dgm:cxn modelId="{7D297729-4D47-45C4-BE36-0296093ED18D}" type="presParOf" srcId="{E49C3E77-6CDC-4E42-A50B-06AA66A05BF5}" destId="{33695A77-00B6-484F-A80F-4304421EBCE8}" srcOrd="0" destOrd="0" presId="urn:microsoft.com/office/officeart/2005/8/layout/orgChart1"/>
    <dgm:cxn modelId="{A1294C70-D8B2-4456-896D-1625F07AF6F5}" type="presParOf" srcId="{33695A77-00B6-484F-A80F-4304421EBCE8}" destId="{7A7DE6A6-0C18-4D84-B41D-BFED55DAE4E5}" srcOrd="0" destOrd="0" presId="urn:microsoft.com/office/officeart/2005/8/layout/orgChart1"/>
    <dgm:cxn modelId="{6CA5589A-C2A2-41C3-B0C2-72D7AC83659C}" type="presParOf" srcId="{33695A77-00B6-484F-A80F-4304421EBCE8}" destId="{F2970CB2-A1E6-49C5-9DA9-D8B6D1B08D0B}" srcOrd="1" destOrd="0" presId="urn:microsoft.com/office/officeart/2005/8/layout/orgChart1"/>
    <dgm:cxn modelId="{13290AC6-915A-4759-8451-8ACC66C34E44}" type="presParOf" srcId="{E49C3E77-6CDC-4E42-A50B-06AA66A05BF5}" destId="{E9FB6045-B465-459E-A51D-DD49BE4C1A0A}" srcOrd="1" destOrd="0" presId="urn:microsoft.com/office/officeart/2005/8/layout/orgChart1"/>
    <dgm:cxn modelId="{42266B89-34E2-4C2A-A967-96C06A2DB64B}" type="presParOf" srcId="{E49C3E77-6CDC-4E42-A50B-06AA66A05BF5}" destId="{19493D26-2112-4D5D-BD20-65F0886E3D94}" srcOrd="2" destOrd="0" presId="urn:microsoft.com/office/officeart/2005/8/layout/orgChart1"/>
    <dgm:cxn modelId="{FEC58390-1CE5-4B7B-B633-F3D94D760C8C}" type="presParOf" srcId="{2BE1C253-B63E-4C91-A358-FC57BAFC0AF7}" destId="{DB35AF46-783F-4FFB-83F6-F37B223E0308}" srcOrd="2" destOrd="0" presId="urn:microsoft.com/office/officeart/2005/8/layout/orgChart1"/>
    <dgm:cxn modelId="{91D141D6-E374-4307-A81C-BBAEB889F6AB}" type="presParOf" srcId="{2BE1C253-B63E-4C91-A358-FC57BAFC0AF7}" destId="{F52663EE-C4B3-4624-8A08-F849F08034C2}" srcOrd="3" destOrd="0" presId="urn:microsoft.com/office/officeart/2005/8/layout/orgChart1"/>
    <dgm:cxn modelId="{735E2371-A4E8-4901-9C63-12BD7CEBC21F}" type="presParOf" srcId="{F52663EE-C4B3-4624-8A08-F849F08034C2}" destId="{B52A7A45-9309-4BFF-8190-2F35E82FA448}" srcOrd="0" destOrd="0" presId="urn:microsoft.com/office/officeart/2005/8/layout/orgChart1"/>
    <dgm:cxn modelId="{AFF2A0ED-20DB-4852-A694-E4771442B7F7}" type="presParOf" srcId="{B52A7A45-9309-4BFF-8190-2F35E82FA448}" destId="{50950DC7-CF15-4FCA-84AC-B5C963CAA1A3}" srcOrd="0" destOrd="0" presId="urn:microsoft.com/office/officeart/2005/8/layout/orgChart1"/>
    <dgm:cxn modelId="{2FD741C9-6005-4A21-8A5F-4AA8795B823F}" type="presParOf" srcId="{B52A7A45-9309-4BFF-8190-2F35E82FA448}" destId="{3A82FE1E-BA42-42F4-A3D7-A91F20D62C7D}" srcOrd="1" destOrd="0" presId="urn:microsoft.com/office/officeart/2005/8/layout/orgChart1"/>
    <dgm:cxn modelId="{B6F561A7-24CC-4D4C-B061-97ADBC139593}" type="presParOf" srcId="{F52663EE-C4B3-4624-8A08-F849F08034C2}" destId="{010A09B2-BBB8-47D6-B182-CA466172C268}" srcOrd="1" destOrd="0" presId="urn:microsoft.com/office/officeart/2005/8/layout/orgChart1"/>
    <dgm:cxn modelId="{7CF8598F-7315-42C8-8FA1-682D4E3AF429}" type="presParOf" srcId="{F52663EE-C4B3-4624-8A08-F849F08034C2}" destId="{05883497-A7A7-40AD-AC7A-76D012FB4F9A}" srcOrd="2" destOrd="0" presId="urn:microsoft.com/office/officeart/2005/8/layout/orgChart1"/>
    <dgm:cxn modelId="{87A7D9B9-BB14-46B3-8608-A1C0DCB22924}" type="presParOf" srcId="{2BE1C253-B63E-4C91-A358-FC57BAFC0AF7}" destId="{718AF8E9-7235-4765-A885-37F5FCB5666C}" srcOrd="4" destOrd="0" presId="urn:microsoft.com/office/officeart/2005/8/layout/orgChart1"/>
    <dgm:cxn modelId="{CE579DF2-E779-432B-B3AE-D9A6506B5E59}" type="presParOf" srcId="{2BE1C253-B63E-4C91-A358-FC57BAFC0AF7}" destId="{B88EECCF-694D-4835-8D15-99F8FDE9671F}" srcOrd="5" destOrd="0" presId="urn:microsoft.com/office/officeart/2005/8/layout/orgChart1"/>
    <dgm:cxn modelId="{889FA98D-BC90-4663-8FA3-E74461E852AE}" type="presParOf" srcId="{B88EECCF-694D-4835-8D15-99F8FDE9671F}" destId="{C1C3DEBF-8EAD-4B2F-82BA-53B6545E9DB0}" srcOrd="0" destOrd="0" presId="urn:microsoft.com/office/officeart/2005/8/layout/orgChart1"/>
    <dgm:cxn modelId="{E4F00549-CAFB-44F4-822A-E4537BEE79EB}" type="presParOf" srcId="{C1C3DEBF-8EAD-4B2F-82BA-53B6545E9DB0}" destId="{C21EFDB0-BAEB-4242-9D05-FBB70505C8ED}" srcOrd="0" destOrd="0" presId="urn:microsoft.com/office/officeart/2005/8/layout/orgChart1"/>
    <dgm:cxn modelId="{EAC100E1-C4EE-4AF6-9F30-13ECB9DFBD67}" type="presParOf" srcId="{C1C3DEBF-8EAD-4B2F-82BA-53B6545E9DB0}" destId="{17C5215C-F293-4C2C-BEC7-3A4330DCC195}" srcOrd="1" destOrd="0" presId="urn:microsoft.com/office/officeart/2005/8/layout/orgChart1"/>
    <dgm:cxn modelId="{CD4B66A4-C810-4250-9136-FAEAAA26D85F}" type="presParOf" srcId="{B88EECCF-694D-4835-8D15-99F8FDE9671F}" destId="{A809CB56-3B7B-4BDE-A175-7088F04F364C}" srcOrd="1" destOrd="0" presId="urn:microsoft.com/office/officeart/2005/8/layout/orgChart1"/>
    <dgm:cxn modelId="{63EA23BE-6B86-4EA4-9519-B7D84C2FF569}" type="presParOf" srcId="{B88EECCF-694D-4835-8D15-99F8FDE9671F}" destId="{95D94B5A-67D1-4FF1-9788-E488490F344E}" srcOrd="2" destOrd="0" presId="urn:microsoft.com/office/officeart/2005/8/layout/orgChart1"/>
    <dgm:cxn modelId="{139EE2EF-EC8F-4032-BE2F-FE451505728C}" type="presParOf" srcId="{7DC0E632-EC18-4079-B959-3B97D75CE16B}" destId="{DC745673-34AB-4E92-B50D-EC59ECFBCF9C}" srcOrd="2" destOrd="0" presId="urn:microsoft.com/office/officeart/2005/8/layout/orgChart1"/>
    <dgm:cxn modelId="{ACAA1D23-1F8B-498A-A081-8DBBB79D1D89}" type="presParOf" srcId="{885F6911-8BDA-4652-810A-312150345C81}" destId="{F2236BFD-A9B1-494D-BC21-EA33978DB4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66DD11-ECD5-46CF-952E-1CE5189F6B6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d-ID"/>
        </a:p>
      </dgm:t>
    </dgm:pt>
    <dgm:pt modelId="{37D73767-0A32-4F83-813A-0542D12C4A25}">
      <dgm:prSet phldrT="[Text]"/>
      <dgm:spPr/>
      <dgm:t>
        <a:bodyPr/>
        <a:lstStyle/>
        <a:p>
          <a:r>
            <a:rPr lang="id-ID" b="1" dirty="0" smtClean="0"/>
            <a:t>Ujian Akhir Semester (UAS)</a:t>
          </a:r>
          <a:endParaRPr lang="id-ID" b="1" dirty="0"/>
        </a:p>
      </dgm:t>
    </dgm:pt>
    <dgm:pt modelId="{A6F10392-91B5-4B26-9203-77D88A741445}" type="parTrans" cxnId="{EE34851F-3E3E-40BF-AE17-C4FD23B0C1FB}">
      <dgm:prSet/>
      <dgm:spPr/>
      <dgm:t>
        <a:bodyPr/>
        <a:lstStyle/>
        <a:p>
          <a:endParaRPr lang="id-ID"/>
        </a:p>
      </dgm:t>
    </dgm:pt>
    <dgm:pt modelId="{6614D05C-2841-4E70-A069-EC4C2B23F4C0}" type="sibTrans" cxnId="{EE34851F-3E3E-40BF-AE17-C4FD23B0C1FB}">
      <dgm:prSet/>
      <dgm:spPr/>
      <dgm:t>
        <a:bodyPr/>
        <a:lstStyle/>
        <a:p>
          <a:endParaRPr lang="id-ID"/>
        </a:p>
      </dgm:t>
    </dgm:pt>
    <dgm:pt modelId="{5DE006FF-206C-4842-877E-8F8808ACC5CD}">
      <dgm:prSet phldrT="[Text]"/>
      <dgm:spPr/>
      <dgm:t>
        <a:bodyPr/>
        <a:lstStyle/>
        <a:p>
          <a:r>
            <a:rPr lang="id-ID" b="1" dirty="0" smtClean="0"/>
            <a:t>Negara Kesatuan Republik Indonesia</a:t>
          </a:r>
          <a:endParaRPr lang="id-ID" b="1" dirty="0"/>
        </a:p>
      </dgm:t>
    </dgm:pt>
    <dgm:pt modelId="{850BEB8E-09B7-4169-8485-D04FDAECEACA}" type="parTrans" cxnId="{C932C4DB-891D-4267-A61B-B7727AA095B0}">
      <dgm:prSet/>
      <dgm:spPr/>
      <dgm:t>
        <a:bodyPr/>
        <a:lstStyle/>
        <a:p>
          <a:endParaRPr lang="id-ID"/>
        </a:p>
      </dgm:t>
    </dgm:pt>
    <dgm:pt modelId="{03069972-93CD-4A60-924F-00AB09D4F2A9}" type="sibTrans" cxnId="{C932C4DB-891D-4267-A61B-B7727AA095B0}">
      <dgm:prSet/>
      <dgm:spPr/>
      <dgm:t>
        <a:bodyPr/>
        <a:lstStyle/>
        <a:p>
          <a:endParaRPr lang="id-ID"/>
        </a:p>
      </dgm:t>
    </dgm:pt>
    <dgm:pt modelId="{8CFC6FBE-595B-40F6-8400-7946ADD9AC54}">
      <dgm:prSet phldrT="[Text]"/>
      <dgm:spPr/>
      <dgm:t>
        <a:bodyPr/>
        <a:lstStyle/>
        <a:p>
          <a:r>
            <a:rPr lang="id-ID" b="1" dirty="0" smtClean="0"/>
            <a:t>Bhinneka Tunggal Ika</a:t>
          </a:r>
          <a:endParaRPr lang="id-ID" b="1" dirty="0"/>
        </a:p>
      </dgm:t>
    </dgm:pt>
    <dgm:pt modelId="{6EFC919E-C95B-47FA-885B-21A812A48650}" type="parTrans" cxnId="{025AAC4B-92F2-4A07-9349-D17BE7793996}">
      <dgm:prSet/>
      <dgm:spPr/>
      <dgm:t>
        <a:bodyPr/>
        <a:lstStyle/>
        <a:p>
          <a:endParaRPr lang="id-ID"/>
        </a:p>
      </dgm:t>
    </dgm:pt>
    <dgm:pt modelId="{EF9110E4-8D7B-40C5-97D4-E5AF9A0C78E6}" type="sibTrans" cxnId="{025AAC4B-92F2-4A07-9349-D17BE7793996}">
      <dgm:prSet/>
      <dgm:spPr/>
      <dgm:t>
        <a:bodyPr/>
        <a:lstStyle/>
        <a:p>
          <a:endParaRPr lang="id-ID"/>
        </a:p>
      </dgm:t>
    </dgm:pt>
    <dgm:pt modelId="{30F2D926-6D0E-40FF-9753-5B1BB7323C0D}">
      <dgm:prSet phldrT="[Text]"/>
      <dgm:spPr/>
      <dgm:t>
        <a:bodyPr/>
        <a:lstStyle/>
        <a:p>
          <a:r>
            <a:rPr lang="id-ID" b="1" dirty="0" smtClean="0"/>
            <a:t>Pancasila Budaya, Pandangan Hidup, Filsafat Bangsa &amp; Negara</a:t>
          </a:r>
          <a:endParaRPr lang="id-ID" b="1" dirty="0"/>
        </a:p>
      </dgm:t>
    </dgm:pt>
    <dgm:pt modelId="{B637281B-ED06-44F4-8A5B-6357B872A64D}" type="parTrans" cxnId="{04D60496-95F1-4823-A837-F3FFD47CBA67}">
      <dgm:prSet/>
      <dgm:spPr/>
      <dgm:t>
        <a:bodyPr/>
        <a:lstStyle/>
        <a:p>
          <a:endParaRPr lang="id-ID"/>
        </a:p>
      </dgm:t>
    </dgm:pt>
    <dgm:pt modelId="{09206087-EDA5-479A-AB39-E76695470049}" type="sibTrans" cxnId="{04D60496-95F1-4823-A837-F3FFD47CBA67}">
      <dgm:prSet/>
      <dgm:spPr/>
      <dgm:t>
        <a:bodyPr/>
        <a:lstStyle/>
        <a:p>
          <a:endParaRPr lang="id-ID"/>
        </a:p>
      </dgm:t>
    </dgm:pt>
    <dgm:pt modelId="{7A203544-460D-4837-B0F7-DE9BD56D4CB1}">
      <dgm:prSet phldrT="[Text]"/>
      <dgm:spPr/>
      <dgm:t>
        <a:bodyPr/>
        <a:lstStyle/>
        <a:p>
          <a:r>
            <a:rPr lang="id-ID" b="1" dirty="0" smtClean="0"/>
            <a:t>Pancasila Dasar Negara, Ideologi Bangsa &amp; Negara</a:t>
          </a:r>
          <a:endParaRPr lang="id-ID" b="1" dirty="0"/>
        </a:p>
      </dgm:t>
    </dgm:pt>
    <dgm:pt modelId="{8EBF5B84-4945-481F-992D-BC6B8FA6F05E}" type="parTrans" cxnId="{3557000A-CDF8-4896-BDA4-171DC3ABEB25}">
      <dgm:prSet/>
      <dgm:spPr/>
      <dgm:t>
        <a:bodyPr/>
        <a:lstStyle/>
        <a:p>
          <a:endParaRPr lang="id-ID"/>
        </a:p>
      </dgm:t>
    </dgm:pt>
    <dgm:pt modelId="{C334154F-058E-4FE7-B38F-E66697454E15}" type="sibTrans" cxnId="{3557000A-CDF8-4896-BDA4-171DC3ABEB25}">
      <dgm:prSet/>
      <dgm:spPr/>
      <dgm:t>
        <a:bodyPr/>
        <a:lstStyle/>
        <a:p>
          <a:endParaRPr lang="id-ID"/>
        </a:p>
      </dgm:t>
    </dgm:pt>
    <dgm:pt modelId="{7EF9F77E-C69B-4D79-8437-5DE789E02707}">
      <dgm:prSet phldrT="[Text]"/>
      <dgm:spPr/>
      <dgm:t>
        <a:bodyPr/>
        <a:lstStyle/>
        <a:p>
          <a:r>
            <a:rPr lang="id-ID" dirty="0" smtClean="0"/>
            <a:t>Pancasila Budaya Bangsa</a:t>
          </a:r>
          <a:endParaRPr lang="id-ID" dirty="0"/>
        </a:p>
      </dgm:t>
    </dgm:pt>
    <dgm:pt modelId="{722AB81A-2F3D-471D-894E-E74E7F6B2F30}" type="parTrans" cxnId="{C3CD9F3E-41C2-4DD6-B0E9-529C58861AF2}">
      <dgm:prSet/>
      <dgm:spPr/>
      <dgm:t>
        <a:bodyPr/>
        <a:lstStyle/>
        <a:p>
          <a:endParaRPr lang="id-ID"/>
        </a:p>
      </dgm:t>
    </dgm:pt>
    <dgm:pt modelId="{77EE0EA1-6DB4-48E0-B8A7-5F15CF8170ED}" type="sibTrans" cxnId="{C3CD9F3E-41C2-4DD6-B0E9-529C58861AF2}">
      <dgm:prSet/>
      <dgm:spPr/>
      <dgm:t>
        <a:bodyPr/>
        <a:lstStyle/>
        <a:p>
          <a:endParaRPr lang="id-ID"/>
        </a:p>
      </dgm:t>
    </dgm:pt>
    <dgm:pt modelId="{BCEFF3E6-63D0-41C3-B7B4-185BFD4FD3AC}">
      <dgm:prSet phldrT="[Text]"/>
      <dgm:spPr/>
      <dgm:t>
        <a:bodyPr/>
        <a:lstStyle/>
        <a:p>
          <a:r>
            <a:rPr lang="id-ID" dirty="0" smtClean="0"/>
            <a:t>Pancasila Pandangan Hidup</a:t>
          </a:r>
          <a:endParaRPr lang="id-ID" dirty="0"/>
        </a:p>
      </dgm:t>
    </dgm:pt>
    <dgm:pt modelId="{7A4CD0B6-7332-45F5-9119-218B686B99B7}" type="parTrans" cxnId="{AB60C1E9-A37C-4753-9378-1ABA5F22BAFE}">
      <dgm:prSet/>
      <dgm:spPr/>
      <dgm:t>
        <a:bodyPr/>
        <a:lstStyle/>
        <a:p>
          <a:endParaRPr lang="id-ID"/>
        </a:p>
      </dgm:t>
    </dgm:pt>
    <dgm:pt modelId="{783101A9-6349-4D42-A6B1-5CE046EB5128}" type="sibTrans" cxnId="{AB60C1E9-A37C-4753-9378-1ABA5F22BAFE}">
      <dgm:prSet/>
      <dgm:spPr/>
      <dgm:t>
        <a:bodyPr/>
        <a:lstStyle/>
        <a:p>
          <a:endParaRPr lang="id-ID"/>
        </a:p>
      </dgm:t>
    </dgm:pt>
    <dgm:pt modelId="{D36D3E2B-BA3E-4761-9244-F5B1C4AC701B}">
      <dgm:prSet phldrT="[Text]"/>
      <dgm:spPr/>
      <dgm:t>
        <a:bodyPr/>
        <a:lstStyle/>
        <a:p>
          <a:r>
            <a:rPr lang="id-ID" dirty="0" smtClean="0"/>
            <a:t>Pancasila Filsafat Bangsa &amp; Negara</a:t>
          </a:r>
          <a:endParaRPr lang="id-ID" dirty="0"/>
        </a:p>
      </dgm:t>
    </dgm:pt>
    <dgm:pt modelId="{373040AE-5F9F-4C85-ABC3-4F1EB93D2F18}" type="parTrans" cxnId="{07E5450E-D35C-48F4-8AEE-CADA06079E60}">
      <dgm:prSet/>
      <dgm:spPr/>
      <dgm:t>
        <a:bodyPr/>
        <a:lstStyle/>
        <a:p>
          <a:endParaRPr lang="id-ID"/>
        </a:p>
      </dgm:t>
    </dgm:pt>
    <dgm:pt modelId="{099BC9DE-E2B4-4CCC-A28D-59CB93DDA733}" type="sibTrans" cxnId="{07E5450E-D35C-48F4-8AEE-CADA06079E60}">
      <dgm:prSet/>
      <dgm:spPr/>
      <dgm:t>
        <a:bodyPr/>
        <a:lstStyle/>
        <a:p>
          <a:endParaRPr lang="id-ID"/>
        </a:p>
      </dgm:t>
    </dgm:pt>
    <dgm:pt modelId="{A3AD2C3C-33CA-4B36-9783-CA44813E677C}">
      <dgm:prSet phldrT="[Text]"/>
      <dgm:spPr/>
      <dgm:t>
        <a:bodyPr/>
        <a:lstStyle/>
        <a:p>
          <a:r>
            <a:rPr lang="id-ID" dirty="0" smtClean="0"/>
            <a:t>Pancasila Dasar Negara</a:t>
          </a:r>
          <a:endParaRPr lang="id-ID" dirty="0"/>
        </a:p>
      </dgm:t>
    </dgm:pt>
    <dgm:pt modelId="{21BCE04B-1299-472B-BCB9-F03AC65648BD}" type="parTrans" cxnId="{942060FB-BD0B-4B0F-AEE7-4B6A8D23AA6B}">
      <dgm:prSet/>
      <dgm:spPr/>
      <dgm:t>
        <a:bodyPr/>
        <a:lstStyle/>
        <a:p>
          <a:endParaRPr lang="id-ID"/>
        </a:p>
      </dgm:t>
    </dgm:pt>
    <dgm:pt modelId="{C1CF09AE-E0C0-45D8-A0FF-C37B3030CB16}" type="sibTrans" cxnId="{942060FB-BD0B-4B0F-AEE7-4B6A8D23AA6B}">
      <dgm:prSet/>
      <dgm:spPr/>
      <dgm:t>
        <a:bodyPr/>
        <a:lstStyle/>
        <a:p>
          <a:endParaRPr lang="id-ID"/>
        </a:p>
      </dgm:t>
    </dgm:pt>
    <dgm:pt modelId="{8967A82A-5F50-428D-9C68-7AEB9C7BBDFC}">
      <dgm:prSet phldrT="[Text]"/>
      <dgm:spPr/>
      <dgm:t>
        <a:bodyPr/>
        <a:lstStyle/>
        <a:p>
          <a:r>
            <a:rPr lang="id-ID" dirty="0" smtClean="0"/>
            <a:t>Pancasila Ideologi Bangsa &amp; Negara</a:t>
          </a:r>
          <a:endParaRPr lang="id-ID" dirty="0"/>
        </a:p>
      </dgm:t>
    </dgm:pt>
    <dgm:pt modelId="{0D1FE552-6B73-4243-B1E5-0A8BA4950E8C}" type="parTrans" cxnId="{26E5744F-ACA4-4F12-A0F1-1AB86E073E7C}">
      <dgm:prSet/>
      <dgm:spPr/>
      <dgm:t>
        <a:bodyPr/>
        <a:lstStyle/>
        <a:p>
          <a:endParaRPr lang="id-ID"/>
        </a:p>
      </dgm:t>
    </dgm:pt>
    <dgm:pt modelId="{5BA98FC1-028A-4A89-A156-B2E03D9E4CD9}" type="sibTrans" cxnId="{26E5744F-ACA4-4F12-A0F1-1AB86E073E7C}">
      <dgm:prSet/>
      <dgm:spPr/>
      <dgm:t>
        <a:bodyPr/>
        <a:lstStyle/>
        <a:p>
          <a:endParaRPr lang="id-ID"/>
        </a:p>
      </dgm:t>
    </dgm:pt>
    <dgm:pt modelId="{58620ABE-2368-4050-BD75-3DA4491276E9}">
      <dgm:prSet phldrT="[Text]"/>
      <dgm:spPr/>
      <dgm:t>
        <a:bodyPr/>
        <a:lstStyle/>
        <a:p>
          <a:r>
            <a:rPr lang="id-ID" dirty="0" smtClean="0"/>
            <a:t>Pembukaan</a:t>
          </a:r>
          <a:endParaRPr lang="id-ID" dirty="0"/>
        </a:p>
      </dgm:t>
    </dgm:pt>
    <dgm:pt modelId="{BC888D34-AF25-4C28-B952-14508F6CBA86}" type="parTrans" cxnId="{8C74612F-6AF0-4892-9064-052449001DB3}">
      <dgm:prSet/>
      <dgm:spPr/>
      <dgm:t>
        <a:bodyPr/>
        <a:lstStyle/>
        <a:p>
          <a:endParaRPr lang="id-ID"/>
        </a:p>
      </dgm:t>
    </dgm:pt>
    <dgm:pt modelId="{37F0EDCB-407D-4254-83CB-04D709E35B63}" type="sibTrans" cxnId="{8C74612F-6AF0-4892-9064-052449001DB3}">
      <dgm:prSet/>
      <dgm:spPr/>
      <dgm:t>
        <a:bodyPr/>
        <a:lstStyle/>
        <a:p>
          <a:endParaRPr lang="id-ID"/>
        </a:p>
      </dgm:t>
    </dgm:pt>
    <dgm:pt modelId="{52589153-47E7-45E4-A883-086C52715CCA}">
      <dgm:prSet phldrT="[Text]"/>
      <dgm:spPr/>
      <dgm:t>
        <a:bodyPr/>
        <a:lstStyle/>
        <a:p>
          <a:r>
            <a:rPr lang="id-ID" dirty="0" smtClean="0"/>
            <a:t>Batang Tubuh (Bab &amp; Pasal)</a:t>
          </a:r>
          <a:endParaRPr lang="id-ID" dirty="0"/>
        </a:p>
      </dgm:t>
    </dgm:pt>
    <dgm:pt modelId="{3F9F09D9-858E-4531-BD80-36805DACD477}" type="parTrans" cxnId="{8E55BD54-7E9C-4AFF-AA71-CB93E038F453}">
      <dgm:prSet/>
      <dgm:spPr/>
      <dgm:t>
        <a:bodyPr/>
        <a:lstStyle/>
        <a:p>
          <a:endParaRPr lang="id-ID"/>
        </a:p>
      </dgm:t>
    </dgm:pt>
    <dgm:pt modelId="{4B622203-5BE4-4D50-B1F0-8828F18BFD81}" type="sibTrans" cxnId="{8E55BD54-7E9C-4AFF-AA71-CB93E038F453}">
      <dgm:prSet/>
      <dgm:spPr/>
      <dgm:t>
        <a:bodyPr/>
        <a:lstStyle/>
        <a:p>
          <a:endParaRPr lang="id-ID"/>
        </a:p>
      </dgm:t>
    </dgm:pt>
    <dgm:pt modelId="{BFA0621B-BA9F-4E3E-BBED-0B8DCCF988CE}">
      <dgm:prSet phldrT="[Text]"/>
      <dgm:spPr/>
      <dgm:t>
        <a:bodyPr/>
        <a:lstStyle/>
        <a:p>
          <a:r>
            <a:rPr lang="id-ID" dirty="0" smtClean="0"/>
            <a:t>Berbeda satu jua</a:t>
          </a:r>
          <a:endParaRPr lang="id-ID" dirty="0"/>
        </a:p>
      </dgm:t>
    </dgm:pt>
    <dgm:pt modelId="{E1477AD7-EF5F-4D78-86FB-E55E6A4FCA14}" type="parTrans" cxnId="{70B9132C-B62F-40D0-936B-ED55BDFE116B}">
      <dgm:prSet/>
      <dgm:spPr/>
      <dgm:t>
        <a:bodyPr/>
        <a:lstStyle/>
        <a:p>
          <a:endParaRPr lang="id-ID"/>
        </a:p>
      </dgm:t>
    </dgm:pt>
    <dgm:pt modelId="{EC9D6E7C-8CAD-40E4-925C-BF595A12D4AE}" type="sibTrans" cxnId="{70B9132C-B62F-40D0-936B-ED55BDFE116B}">
      <dgm:prSet/>
      <dgm:spPr/>
      <dgm:t>
        <a:bodyPr/>
        <a:lstStyle/>
        <a:p>
          <a:endParaRPr lang="id-ID"/>
        </a:p>
      </dgm:t>
    </dgm:pt>
    <dgm:pt modelId="{72C48FC3-3546-455B-A2BE-7FDE92B8DC1A}">
      <dgm:prSet phldrT="[Text]"/>
      <dgm:spPr/>
      <dgm:t>
        <a:bodyPr/>
        <a:lstStyle/>
        <a:p>
          <a:r>
            <a:rPr lang="id-ID" dirty="0" smtClean="0"/>
            <a:t>Bentuk Negara &amp; Pemerintahan</a:t>
          </a:r>
          <a:endParaRPr lang="id-ID" dirty="0"/>
        </a:p>
      </dgm:t>
    </dgm:pt>
    <dgm:pt modelId="{22CB999C-BE4E-464E-8FC2-02C52C88A93D}" type="parTrans" cxnId="{288121B0-970D-4C23-B3C8-30341BF6E3CC}">
      <dgm:prSet/>
      <dgm:spPr/>
      <dgm:t>
        <a:bodyPr/>
        <a:lstStyle/>
        <a:p>
          <a:endParaRPr lang="id-ID"/>
        </a:p>
      </dgm:t>
    </dgm:pt>
    <dgm:pt modelId="{BFBCF2A3-9229-49B1-BC80-47D6B883849A}" type="sibTrans" cxnId="{288121B0-970D-4C23-B3C8-30341BF6E3CC}">
      <dgm:prSet/>
      <dgm:spPr/>
      <dgm:t>
        <a:bodyPr/>
        <a:lstStyle/>
        <a:p>
          <a:endParaRPr lang="id-ID"/>
        </a:p>
      </dgm:t>
    </dgm:pt>
    <dgm:pt modelId="{A1BE691C-B1E5-459D-9D12-CC94CE97CFD7}">
      <dgm:prSet phldrT="[Text]"/>
      <dgm:spPr/>
      <dgm:t>
        <a:bodyPr/>
        <a:lstStyle/>
        <a:p>
          <a:r>
            <a:rPr lang="id-ID" b="1" dirty="0" smtClean="0"/>
            <a:t>Undang-undang Dasar 1945</a:t>
          </a:r>
          <a:endParaRPr lang="id-ID" b="1" dirty="0"/>
        </a:p>
      </dgm:t>
    </dgm:pt>
    <dgm:pt modelId="{F0AD2B4D-D2BE-4960-8620-CC011CDC4D5B}" type="parTrans" cxnId="{A33101BB-95FC-4BB1-BF81-369B57970AE8}">
      <dgm:prSet/>
      <dgm:spPr/>
      <dgm:t>
        <a:bodyPr/>
        <a:lstStyle/>
        <a:p>
          <a:endParaRPr lang="id-ID"/>
        </a:p>
      </dgm:t>
    </dgm:pt>
    <dgm:pt modelId="{018E04A6-EEA1-46E7-8129-027D1539C596}" type="sibTrans" cxnId="{A33101BB-95FC-4BB1-BF81-369B57970AE8}">
      <dgm:prSet/>
      <dgm:spPr/>
      <dgm:t>
        <a:bodyPr/>
        <a:lstStyle/>
        <a:p>
          <a:endParaRPr lang="id-ID"/>
        </a:p>
      </dgm:t>
    </dgm:pt>
    <dgm:pt modelId="{E13AB5CA-6987-48E5-9A81-69C814BD6E60}">
      <dgm:prSet phldrT="[Text]"/>
      <dgm:spPr/>
      <dgm:t>
        <a:bodyPr/>
        <a:lstStyle/>
        <a:p>
          <a:r>
            <a:rPr lang="id-ID" dirty="0" smtClean="0"/>
            <a:t>Negara Kebangsaan BerPancasila</a:t>
          </a:r>
          <a:endParaRPr lang="id-ID" dirty="0"/>
        </a:p>
      </dgm:t>
    </dgm:pt>
    <dgm:pt modelId="{AB983B70-4AAA-4E9F-A9E4-55456D329D55}" type="parTrans" cxnId="{F8858680-7848-4DE4-A79E-51FBD3F14016}">
      <dgm:prSet/>
      <dgm:spPr/>
      <dgm:t>
        <a:bodyPr/>
        <a:lstStyle/>
        <a:p>
          <a:endParaRPr lang="id-ID"/>
        </a:p>
      </dgm:t>
    </dgm:pt>
    <dgm:pt modelId="{98AA5659-399C-4D6D-9144-1957D3506798}" type="sibTrans" cxnId="{F8858680-7848-4DE4-A79E-51FBD3F14016}">
      <dgm:prSet/>
      <dgm:spPr/>
      <dgm:t>
        <a:bodyPr/>
        <a:lstStyle/>
        <a:p>
          <a:endParaRPr lang="id-ID"/>
        </a:p>
      </dgm:t>
    </dgm:pt>
    <dgm:pt modelId="{D34F8A69-DDB3-423B-A264-D11C8C23848D}" type="pres">
      <dgm:prSet presAssocID="{F866DD11-ECD5-46CF-952E-1CE5189F6B6B}" presName="hierChild1" presStyleCnt="0">
        <dgm:presLayoutVars>
          <dgm:orgChart val="1"/>
          <dgm:chPref val="1"/>
          <dgm:dir/>
          <dgm:animOne val="branch"/>
          <dgm:animLvl val="lvl"/>
          <dgm:resizeHandles/>
        </dgm:presLayoutVars>
      </dgm:prSet>
      <dgm:spPr/>
    </dgm:pt>
    <dgm:pt modelId="{730D133F-B748-4EF5-BFC9-C7B61097D686}" type="pres">
      <dgm:prSet presAssocID="{37D73767-0A32-4F83-813A-0542D12C4A25}" presName="hierRoot1" presStyleCnt="0">
        <dgm:presLayoutVars>
          <dgm:hierBranch val="init"/>
        </dgm:presLayoutVars>
      </dgm:prSet>
      <dgm:spPr/>
    </dgm:pt>
    <dgm:pt modelId="{7D57F575-B375-4094-A165-4CC02CA4E496}" type="pres">
      <dgm:prSet presAssocID="{37D73767-0A32-4F83-813A-0542D12C4A25}" presName="rootComposite1" presStyleCnt="0"/>
      <dgm:spPr/>
    </dgm:pt>
    <dgm:pt modelId="{9FE363AE-60EE-470E-ADAC-54F875097150}" type="pres">
      <dgm:prSet presAssocID="{37D73767-0A32-4F83-813A-0542D12C4A25}" presName="rootText1" presStyleLbl="node0" presStyleIdx="0" presStyleCnt="1" custScaleX="228614">
        <dgm:presLayoutVars>
          <dgm:chPref val="3"/>
        </dgm:presLayoutVars>
      </dgm:prSet>
      <dgm:spPr/>
      <dgm:t>
        <a:bodyPr/>
        <a:lstStyle/>
        <a:p>
          <a:endParaRPr lang="id-ID"/>
        </a:p>
      </dgm:t>
    </dgm:pt>
    <dgm:pt modelId="{AE947879-AD9D-4EFD-9CFE-8996364BAB47}" type="pres">
      <dgm:prSet presAssocID="{37D73767-0A32-4F83-813A-0542D12C4A25}" presName="rootConnector1" presStyleLbl="node1" presStyleIdx="0" presStyleCnt="0"/>
      <dgm:spPr/>
    </dgm:pt>
    <dgm:pt modelId="{3AFCF24C-3121-4FE7-93F6-D1A0C9B117E3}" type="pres">
      <dgm:prSet presAssocID="{37D73767-0A32-4F83-813A-0542D12C4A25}" presName="hierChild2" presStyleCnt="0"/>
      <dgm:spPr/>
    </dgm:pt>
    <dgm:pt modelId="{24D5D405-D7E7-4F4D-8A15-604405C285ED}" type="pres">
      <dgm:prSet presAssocID="{B637281B-ED06-44F4-8A5B-6357B872A64D}" presName="Name37" presStyleLbl="parChTrans1D2" presStyleIdx="0" presStyleCnt="5"/>
      <dgm:spPr/>
    </dgm:pt>
    <dgm:pt modelId="{A6E6F9A8-D928-484C-BB30-1414030D21C2}" type="pres">
      <dgm:prSet presAssocID="{30F2D926-6D0E-40FF-9753-5B1BB7323C0D}" presName="hierRoot2" presStyleCnt="0">
        <dgm:presLayoutVars>
          <dgm:hierBranch val="init"/>
        </dgm:presLayoutVars>
      </dgm:prSet>
      <dgm:spPr/>
    </dgm:pt>
    <dgm:pt modelId="{4C8B4473-F515-464A-84E7-77D3CA4956AA}" type="pres">
      <dgm:prSet presAssocID="{30F2D926-6D0E-40FF-9753-5B1BB7323C0D}" presName="rootComposite" presStyleCnt="0"/>
      <dgm:spPr/>
    </dgm:pt>
    <dgm:pt modelId="{BEF63EA9-24B5-467D-AD8E-A0055A03CCA5}" type="pres">
      <dgm:prSet presAssocID="{30F2D926-6D0E-40FF-9753-5B1BB7323C0D}" presName="rootText" presStyleLbl="node2" presStyleIdx="0" presStyleCnt="5" custScaleX="141727">
        <dgm:presLayoutVars>
          <dgm:chPref val="3"/>
        </dgm:presLayoutVars>
      </dgm:prSet>
      <dgm:spPr/>
      <dgm:t>
        <a:bodyPr/>
        <a:lstStyle/>
        <a:p>
          <a:endParaRPr lang="id-ID"/>
        </a:p>
      </dgm:t>
    </dgm:pt>
    <dgm:pt modelId="{7642C764-02BA-413F-92CD-3BEF5408F148}" type="pres">
      <dgm:prSet presAssocID="{30F2D926-6D0E-40FF-9753-5B1BB7323C0D}" presName="rootConnector" presStyleLbl="node2" presStyleIdx="0" presStyleCnt="5"/>
      <dgm:spPr/>
    </dgm:pt>
    <dgm:pt modelId="{D2BB3283-A0D5-4F34-AF3F-FB35EC14B771}" type="pres">
      <dgm:prSet presAssocID="{30F2D926-6D0E-40FF-9753-5B1BB7323C0D}" presName="hierChild4" presStyleCnt="0"/>
      <dgm:spPr/>
    </dgm:pt>
    <dgm:pt modelId="{402857EF-2DF8-4D73-B1D0-28C2F77CCDE3}" type="pres">
      <dgm:prSet presAssocID="{722AB81A-2F3D-471D-894E-E74E7F6B2F30}" presName="Name37" presStyleLbl="parChTrans1D3" presStyleIdx="0" presStyleCnt="10"/>
      <dgm:spPr/>
    </dgm:pt>
    <dgm:pt modelId="{B6A0C61D-74E2-4CC3-8658-AAE26A972D45}" type="pres">
      <dgm:prSet presAssocID="{7EF9F77E-C69B-4D79-8437-5DE789E02707}" presName="hierRoot2" presStyleCnt="0">
        <dgm:presLayoutVars>
          <dgm:hierBranch val="init"/>
        </dgm:presLayoutVars>
      </dgm:prSet>
      <dgm:spPr/>
    </dgm:pt>
    <dgm:pt modelId="{1AB63A2D-B8DA-463E-BF42-7F96108D0E8E}" type="pres">
      <dgm:prSet presAssocID="{7EF9F77E-C69B-4D79-8437-5DE789E02707}" presName="rootComposite" presStyleCnt="0"/>
      <dgm:spPr/>
    </dgm:pt>
    <dgm:pt modelId="{1C389F2A-6D69-425C-873A-2FE9D0C45C9C}" type="pres">
      <dgm:prSet presAssocID="{7EF9F77E-C69B-4D79-8437-5DE789E02707}" presName="rootText" presStyleLbl="node3" presStyleIdx="0" presStyleCnt="10" custScaleY="75318">
        <dgm:presLayoutVars>
          <dgm:chPref val="3"/>
        </dgm:presLayoutVars>
      </dgm:prSet>
      <dgm:spPr/>
      <dgm:t>
        <a:bodyPr/>
        <a:lstStyle/>
        <a:p>
          <a:endParaRPr lang="id-ID"/>
        </a:p>
      </dgm:t>
    </dgm:pt>
    <dgm:pt modelId="{5DB13DC2-F670-45F1-B853-BEA223B58345}" type="pres">
      <dgm:prSet presAssocID="{7EF9F77E-C69B-4D79-8437-5DE789E02707}" presName="rootConnector" presStyleLbl="node3" presStyleIdx="0" presStyleCnt="10"/>
      <dgm:spPr/>
    </dgm:pt>
    <dgm:pt modelId="{8368D587-296A-45C1-8D5F-89CDF6F9D7C5}" type="pres">
      <dgm:prSet presAssocID="{7EF9F77E-C69B-4D79-8437-5DE789E02707}" presName="hierChild4" presStyleCnt="0"/>
      <dgm:spPr/>
    </dgm:pt>
    <dgm:pt modelId="{56F68F3A-8743-4727-8071-3D5D3D6FD573}" type="pres">
      <dgm:prSet presAssocID="{7EF9F77E-C69B-4D79-8437-5DE789E02707}" presName="hierChild5" presStyleCnt="0"/>
      <dgm:spPr/>
    </dgm:pt>
    <dgm:pt modelId="{82A71C0A-6C02-4F15-B1A3-127C4BD2173C}" type="pres">
      <dgm:prSet presAssocID="{7A4CD0B6-7332-45F5-9119-218B686B99B7}" presName="Name37" presStyleLbl="parChTrans1D3" presStyleIdx="1" presStyleCnt="10"/>
      <dgm:spPr/>
    </dgm:pt>
    <dgm:pt modelId="{0C2F3442-83BD-4790-B0F6-383D0E1AB1AD}" type="pres">
      <dgm:prSet presAssocID="{BCEFF3E6-63D0-41C3-B7B4-185BFD4FD3AC}" presName="hierRoot2" presStyleCnt="0">
        <dgm:presLayoutVars>
          <dgm:hierBranch val="init"/>
        </dgm:presLayoutVars>
      </dgm:prSet>
      <dgm:spPr/>
    </dgm:pt>
    <dgm:pt modelId="{E9DB155C-F5B2-4614-A0C0-28B6031D7DD1}" type="pres">
      <dgm:prSet presAssocID="{BCEFF3E6-63D0-41C3-B7B4-185BFD4FD3AC}" presName="rootComposite" presStyleCnt="0"/>
      <dgm:spPr/>
    </dgm:pt>
    <dgm:pt modelId="{616B8C2A-1488-4297-917F-DAA398B4CC7A}" type="pres">
      <dgm:prSet presAssocID="{BCEFF3E6-63D0-41C3-B7B4-185BFD4FD3AC}" presName="rootText" presStyleLbl="node3" presStyleIdx="1" presStyleCnt="10" custScaleY="75318">
        <dgm:presLayoutVars>
          <dgm:chPref val="3"/>
        </dgm:presLayoutVars>
      </dgm:prSet>
      <dgm:spPr/>
    </dgm:pt>
    <dgm:pt modelId="{06E16DC2-FFF2-4698-BEA7-19054B26298F}" type="pres">
      <dgm:prSet presAssocID="{BCEFF3E6-63D0-41C3-B7B4-185BFD4FD3AC}" presName="rootConnector" presStyleLbl="node3" presStyleIdx="1" presStyleCnt="10"/>
      <dgm:spPr/>
    </dgm:pt>
    <dgm:pt modelId="{50B76B84-60B2-4C1E-AC06-5E42C960139C}" type="pres">
      <dgm:prSet presAssocID="{BCEFF3E6-63D0-41C3-B7B4-185BFD4FD3AC}" presName="hierChild4" presStyleCnt="0"/>
      <dgm:spPr/>
    </dgm:pt>
    <dgm:pt modelId="{6C7B3BC3-5061-476E-AEC6-5D8F0318FDB0}" type="pres">
      <dgm:prSet presAssocID="{BCEFF3E6-63D0-41C3-B7B4-185BFD4FD3AC}" presName="hierChild5" presStyleCnt="0"/>
      <dgm:spPr/>
    </dgm:pt>
    <dgm:pt modelId="{3BDA8391-872C-4004-862A-5E8434A4A3AD}" type="pres">
      <dgm:prSet presAssocID="{373040AE-5F9F-4C85-ABC3-4F1EB93D2F18}" presName="Name37" presStyleLbl="parChTrans1D3" presStyleIdx="2" presStyleCnt="10"/>
      <dgm:spPr/>
    </dgm:pt>
    <dgm:pt modelId="{79B7FD0E-47C1-4323-82B5-920BCEEA654C}" type="pres">
      <dgm:prSet presAssocID="{D36D3E2B-BA3E-4761-9244-F5B1C4AC701B}" presName="hierRoot2" presStyleCnt="0">
        <dgm:presLayoutVars>
          <dgm:hierBranch val="init"/>
        </dgm:presLayoutVars>
      </dgm:prSet>
      <dgm:spPr/>
    </dgm:pt>
    <dgm:pt modelId="{B47FC356-8BA6-4E79-B618-B79958602C7F}" type="pres">
      <dgm:prSet presAssocID="{D36D3E2B-BA3E-4761-9244-F5B1C4AC701B}" presName="rootComposite" presStyleCnt="0"/>
      <dgm:spPr/>
    </dgm:pt>
    <dgm:pt modelId="{8B3616A4-5110-4A15-AE0D-D20F795AEF8D}" type="pres">
      <dgm:prSet presAssocID="{D36D3E2B-BA3E-4761-9244-F5B1C4AC701B}" presName="rootText" presStyleLbl="node3" presStyleIdx="2" presStyleCnt="10" custScaleY="75318">
        <dgm:presLayoutVars>
          <dgm:chPref val="3"/>
        </dgm:presLayoutVars>
      </dgm:prSet>
      <dgm:spPr/>
      <dgm:t>
        <a:bodyPr/>
        <a:lstStyle/>
        <a:p>
          <a:endParaRPr lang="id-ID"/>
        </a:p>
      </dgm:t>
    </dgm:pt>
    <dgm:pt modelId="{89A59F30-2328-4FD6-B8CE-35CA643F7C5A}" type="pres">
      <dgm:prSet presAssocID="{D36D3E2B-BA3E-4761-9244-F5B1C4AC701B}" presName="rootConnector" presStyleLbl="node3" presStyleIdx="2" presStyleCnt="10"/>
      <dgm:spPr/>
    </dgm:pt>
    <dgm:pt modelId="{BE8ED756-4A03-46BB-9836-AF26A5C74731}" type="pres">
      <dgm:prSet presAssocID="{D36D3E2B-BA3E-4761-9244-F5B1C4AC701B}" presName="hierChild4" presStyleCnt="0"/>
      <dgm:spPr/>
    </dgm:pt>
    <dgm:pt modelId="{4050A31B-1E58-4140-A21D-B84C2FD48C39}" type="pres">
      <dgm:prSet presAssocID="{D36D3E2B-BA3E-4761-9244-F5B1C4AC701B}" presName="hierChild5" presStyleCnt="0"/>
      <dgm:spPr/>
    </dgm:pt>
    <dgm:pt modelId="{16AB346D-85FB-4EDB-9004-B544082A9177}" type="pres">
      <dgm:prSet presAssocID="{30F2D926-6D0E-40FF-9753-5B1BB7323C0D}" presName="hierChild5" presStyleCnt="0"/>
      <dgm:spPr/>
    </dgm:pt>
    <dgm:pt modelId="{241DC4FA-D9F6-43C9-908B-B61F29D8F5B1}" type="pres">
      <dgm:prSet presAssocID="{8EBF5B84-4945-481F-992D-BC6B8FA6F05E}" presName="Name37" presStyleLbl="parChTrans1D2" presStyleIdx="1" presStyleCnt="5"/>
      <dgm:spPr/>
    </dgm:pt>
    <dgm:pt modelId="{34FB190D-A11A-404B-A8A7-39639E280A5A}" type="pres">
      <dgm:prSet presAssocID="{7A203544-460D-4837-B0F7-DE9BD56D4CB1}" presName="hierRoot2" presStyleCnt="0">
        <dgm:presLayoutVars>
          <dgm:hierBranch val="init"/>
        </dgm:presLayoutVars>
      </dgm:prSet>
      <dgm:spPr/>
    </dgm:pt>
    <dgm:pt modelId="{B0A8761F-42E2-4208-B622-9F955A72D4C0}" type="pres">
      <dgm:prSet presAssocID="{7A203544-460D-4837-B0F7-DE9BD56D4CB1}" presName="rootComposite" presStyleCnt="0"/>
      <dgm:spPr/>
    </dgm:pt>
    <dgm:pt modelId="{542B80B1-2BAE-4AB7-9452-6303FB8171E8}" type="pres">
      <dgm:prSet presAssocID="{7A203544-460D-4837-B0F7-DE9BD56D4CB1}" presName="rootText" presStyleLbl="node2" presStyleIdx="1" presStyleCnt="5" custScaleX="141727">
        <dgm:presLayoutVars>
          <dgm:chPref val="3"/>
        </dgm:presLayoutVars>
      </dgm:prSet>
      <dgm:spPr/>
    </dgm:pt>
    <dgm:pt modelId="{8F0A72C2-6C2C-4A7D-A47A-87DC860F20B8}" type="pres">
      <dgm:prSet presAssocID="{7A203544-460D-4837-B0F7-DE9BD56D4CB1}" presName="rootConnector" presStyleLbl="node2" presStyleIdx="1" presStyleCnt="5"/>
      <dgm:spPr/>
    </dgm:pt>
    <dgm:pt modelId="{670F6B67-E072-4102-8FBE-5BBA890803A5}" type="pres">
      <dgm:prSet presAssocID="{7A203544-460D-4837-B0F7-DE9BD56D4CB1}" presName="hierChild4" presStyleCnt="0"/>
      <dgm:spPr/>
    </dgm:pt>
    <dgm:pt modelId="{952EC514-68FA-4D44-976E-1A9BF9E45FF8}" type="pres">
      <dgm:prSet presAssocID="{21BCE04B-1299-472B-BCB9-F03AC65648BD}" presName="Name37" presStyleLbl="parChTrans1D3" presStyleIdx="3" presStyleCnt="10"/>
      <dgm:spPr/>
    </dgm:pt>
    <dgm:pt modelId="{04BDD81B-9D69-4F0F-892D-9FB565D23F75}" type="pres">
      <dgm:prSet presAssocID="{A3AD2C3C-33CA-4B36-9783-CA44813E677C}" presName="hierRoot2" presStyleCnt="0">
        <dgm:presLayoutVars>
          <dgm:hierBranch val="init"/>
        </dgm:presLayoutVars>
      </dgm:prSet>
      <dgm:spPr/>
    </dgm:pt>
    <dgm:pt modelId="{0499B8D0-E134-493B-8206-048677841FCD}" type="pres">
      <dgm:prSet presAssocID="{A3AD2C3C-33CA-4B36-9783-CA44813E677C}" presName="rootComposite" presStyleCnt="0"/>
      <dgm:spPr/>
    </dgm:pt>
    <dgm:pt modelId="{59C4716B-9773-4C84-86A8-42E0EF93CEBD}" type="pres">
      <dgm:prSet presAssocID="{A3AD2C3C-33CA-4B36-9783-CA44813E677C}" presName="rootText" presStyleLbl="node3" presStyleIdx="3" presStyleCnt="10" custScaleY="75318">
        <dgm:presLayoutVars>
          <dgm:chPref val="3"/>
        </dgm:presLayoutVars>
      </dgm:prSet>
      <dgm:spPr/>
      <dgm:t>
        <a:bodyPr/>
        <a:lstStyle/>
        <a:p>
          <a:endParaRPr lang="id-ID"/>
        </a:p>
      </dgm:t>
    </dgm:pt>
    <dgm:pt modelId="{7548ADEC-282D-4921-946E-12BDD3872CBA}" type="pres">
      <dgm:prSet presAssocID="{A3AD2C3C-33CA-4B36-9783-CA44813E677C}" presName="rootConnector" presStyleLbl="node3" presStyleIdx="3" presStyleCnt="10"/>
      <dgm:spPr/>
    </dgm:pt>
    <dgm:pt modelId="{027B267F-4504-43F9-B395-7C5E0F7419CA}" type="pres">
      <dgm:prSet presAssocID="{A3AD2C3C-33CA-4B36-9783-CA44813E677C}" presName="hierChild4" presStyleCnt="0"/>
      <dgm:spPr/>
    </dgm:pt>
    <dgm:pt modelId="{48E7323C-50B6-4EE3-AB1E-49B670FA0484}" type="pres">
      <dgm:prSet presAssocID="{A3AD2C3C-33CA-4B36-9783-CA44813E677C}" presName="hierChild5" presStyleCnt="0"/>
      <dgm:spPr/>
    </dgm:pt>
    <dgm:pt modelId="{891659AC-FE2D-4B63-B60F-FC6B99A04BBA}" type="pres">
      <dgm:prSet presAssocID="{0D1FE552-6B73-4243-B1E5-0A8BA4950E8C}" presName="Name37" presStyleLbl="parChTrans1D3" presStyleIdx="4" presStyleCnt="10"/>
      <dgm:spPr/>
    </dgm:pt>
    <dgm:pt modelId="{F51AF15C-E5D0-46CF-964E-6F81F1C0F548}" type="pres">
      <dgm:prSet presAssocID="{8967A82A-5F50-428D-9C68-7AEB9C7BBDFC}" presName="hierRoot2" presStyleCnt="0">
        <dgm:presLayoutVars>
          <dgm:hierBranch val="init"/>
        </dgm:presLayoutVars>
      </dgm:prSet>
      <dgm:spPr/>
    </dgm:pt>
    <dgm:pt modelId="{FADCFDF8-641A-4441-B265-FA088C9AC580}" type="pres">
      <dgm:prSet presAssocID="{8967A82A-5F50-428D-9C68-7AEB9C7BBDFC}" presName="rootComposite" presStyleCnt="0"/>
      <dgm:spPr/>
    </dgm:pt>
    <dgm:pt modelId="{0D511A1E-F17A-4CF0-B004-258E9D2BA6A6}" type="pres">
      <dgm:prSet presAssocID="{8967A82A-5F50-428D-9C68-7AEB9C7BBDFC}" presName="rootText" presStyleLbl="node3" presStyleIdx="4" presStyleCnt="10" custScaleY="75318">
        <dgm:presLayoutVars>
          <dgm:chPref val="3"/>
        </dgm:presLayoutVars>
      </dgm:prSet>
      <dgm:spPr/>
      <dgm:t>
        <a:bodyPr/>
        <a:lstStyle/>
        <a:p>
          <a:endParaRPr lang="id-ID"/>
        </a:p>
      </dgm:t>
    </dgm:pt>
    <dgm:pt modelId="{A2074763-846A-48F5-9AD3-552B2C193BE1}" type="pres">
      <dgm:prSet presAssocID="{8967A82A-5F50-428D-9C68-7AEB9C7BBDFC}" presName="rootConnector" presStyleLbl="node3" presStyleIdx="4" presStyleCnt="10"/>
      <dgm:spPr/>
    </dgm:pt>
    <dgm:pt modelId="{CD0D5911-405F-4241-B97A-C1A3F01DD808}" type="pres">
      <dgm:prSet presAssocID="{8967A82A-5F50-428D-9C68-7AEB9C7BBDFC}" presName="hierChild4" presStyleCnt="0"/>
      <dgm:spPr/>
    </dgm:pt>
    <dgm:pt modelId="{E460DD67-8206-4D1A-90BB-46320D5A5190}" type="pres">
      <dgm:prSet presAssocID="{8967A82A-5F50-428D-9C68-7AEB9C7BBDFC}" presName="hierChild5" presStyleCnt="0"/>
      <dgm:spPr/>
    </dgm:pt>
    <dgm:pt modelId="{98297EA3-97AF-4F0C-863F-68921D2E813A}" type="pres">
      <dgm:prSet presAssocID="{7A203544-460D-4837-B0F7-DE9BD56D4CB1}" presName="hierChild5" presStyleCnt="0"/>
      <dgm:spPr/>
    </dgm:pt>
    <dgm:pt modelId="{E6BAE429-E346-4C05-99D9-8815A98D5053}" type="pres">
      <dgm:prSet presAssocID="{850BEB8E-09B7-4169-8485-D04FDAECEACA}" presName="Name37" presStyleLbl="parChTrans1D2" presStyleIdx="2" presStyleCnt="5"/>
      <dgm:spPr/>
    </dgm:pt>
    <dgm:pt modelId="{779D8A4B-7F2D-462D-B77C-454A56B1E7A2}" type="pres">
      <dgm:prSet presAssocID="{5DE006FF-206C-4842-877E-8F8808ACC5CD}" presName="hierRoot2" presStyleCnt="0">
        <dgm:presLayoutVars>
          <dgm:hierBranch val="init"/>
        </dgm:presLayoutVars>
      </dgm:prSet>
      <dgm:spPr/>
    </dgm:pt>
    <dgm:pt modelId="{9FA6CB9A-713A-4043-8290-87ED6CB91413}" type="pres">
      <dgm:prSet presAssocID="{5DE006FF-206C-4842-877E-8F8808ACC5CD}" presName="rootComposite" presStyleCnt="0"/>
      <dgm:spPr/>
    </dgm:pt>
    <dgm:pt modelId="{BD2877CB-6D04-4783-991E-3517B5DC3AC6}" type="pres">
      <dgm:prSet presAssocID="{5DE006FF-206C-4842-877E-8F8808ACC5CD}" presName="rootText" presStyleLbl="node2" presStyleIdx="2" presStyleCnt="5">
        <dgm:presLayoutVars>
          <dgm:chPref val="3"/>
        </dgm:presLayoutVars>
      </dgm:prSet>
      <dgm:spPr/>
      <dgm:t>
        <a:bodyPr/>
        <a:lstStyle/>
        <a:p>
          <a:endParaRPr lang="id-ID"/>
        </a:p>
      </dgm:t>
    </dgm:pt>
    <dgm:pt modelId="{A2C6CD0A-B0D5-4CB2-B733-782ACDAB2F41}" type="pres">
      <dgm:prSet presAssocID="{5DE006FF-206C-4842-877E-8F8808ACC5CD}" presName="rootConnector" presStyleLbl="node2" presStyleIdx="2" presStyleCnt="5"/>
      <dgm:spPr/>
    </dgm:pt>
    <dgm:pt modelId="{05760E1C-C376-4C34-B904-EE21AF72DDE6}" type="pres">
      <dgm:prSet presAssocID="{5DE006FF-206C-4842-877E-8F8808ACC5CD}" presName="hierChild4" presStyleCnt="0"/>
      <dgm:spPr/>
    </dgm:pt>
    <dgm:pt modelId="{70358A84-A4C6-4F8D-9A16-88AF87DCCB68}" type="pres">
      <dgm:prSet presAssocID="{22CB999C-BE4E-464E-8FC2-02C52C88A93D}" presName="Name37" presStyleLbl="parChTrans1D3" presStyleIdx="5" presStyleCnt="10"/>
      <dgm:spPr/>
    </dgm:pt>
    <dgm:pt modelId="{47BE52E4-F103-41BF-97DE-9DCDD22A1878}" type="pres">
      <dgm:prSet presAssocID="{72C48FC3-3546-455B-A2BE-7FDE92B8DC1A}" presName="hierRoot2" presStyleCnt="0">
        <dgm:presLayoutVars>
          <dgm:hierBranch val="init"/>
        </dgm:presLayoutVars>
      </dgm:prSet>
      <dgm:spPr/>
    </dgm:pt>
    <dgm:pt modelId="{E567F634-F69D-45D4-920E-8C947755EA33}" type="pres">
      <dgm:prSet presAssocID="{72C48FC3-3546-455B-A2BE-7FDE92B8DC1A}" presName="rootComposite" presStyleCnt="0"/>
      <dgm:spPr/>
    </dgm:pt>
    <dgm:pt modelId="{C1471213-0AFA-422D-A344-848C39DC16AA}" type="pres">
      <dgm:prSet presAssocID="{72C48FC3-3546-455B-A2BE-7FDE92B8DC1A}" presName="rootText" presStyleLbl="node3" presStyleIdx="5" presStyleCnt="10">
        <dgm:presLayoutVars>
          <dgm:chPref val="3"/>
        </dgm:presLayoutVars>
      </dgm:prSet>
      <dgm:spPr/>
      <dgm:t>
        <a:bodyPr/>
        <a:lstStyle/>
        <a:p>
          <a:endParaRPr lang="id-ID"/>
        </a:p>
      </dgm:t>
    </dgm:pt>
    <dgm:pt modelId="{F2EA6C20-F6A6-4C42-BD45-E68B0178D55E}" type="pres">
      <dgm:prSet presAssocID="{72C48FC3-3546-455B-A2BE-7FDE92B8DC1A}" presName="rootConnector" presStyleLbl="node3" presStyleIdx="5" presStyleCnt="10"/>
      <dgm:spPr/>
    </dgm:pt>
    <dgm:pt modelId="{F58E15D6-B8B1-4B39-B37F-7405CEC13096}" type="pres">
      <dgm:prSet presAssocID="{72C48FC3-3546-455B-A2BE-7FDE92B8DC1A}" presName="hierChild4" presStyleCnt="0"/>
      <dgm:spPr/>
    </dgm:pt>
    <dgm:pt modelId="{D50FB123-6AD8-4DA4-92BD-429929ACC50D}" type="pres">
      <dgm:prSet presAssocID="{72C48FC3-3546-455B-A2BE-7FDE92B8DC1A}" presName="hierChild5" presStyleCnt="0"/>
      <dgm:spPr/>
    </dgm:pt>
    <dgm:pt modelId="{7D3F4576-3E87-4C67-AC88-4ADE71CD3271}" type="pres">
      <dgm:prSet presAssocID="{AB983B70-4AAA-4E9F-A9E4-55456D329D55}" presName="Name37" presStyleLbl="parChTrans1D3" presStyleIdx="6" presStyleCnt="10"/>
      <dgm:spPr/>
    </dgm:pt>
    <dgm:pt modelId="{4B19F01E-65C7-49A4-B089-B30412A0D729}" type="pres">
      <dgm:prSet presAssocID="{E13AB5CA-6987-48E5-9A81-69C814BD6E60}" presName="hierRoot2" presStyleCnt="0">
        <dgm:presLayoutVars>
          <dgm:hierBranch val="init"/>
        </dgm:presLayoutVars>
      </dgm:prSet>
      <dgm:spPr/>
    </dgm:pt>
    <dgm:pt modelId="{0584326B-2F08-4CD8-B79F-CF411876C3B3}" type="pres">
      <dgm:prSet presAssocID="{E13AB5CA-6987-48E5-9A81-69C814BD6E60}" presName="rootComposite" presStyleCnt="0"/>
      <dgm:spPr/>
    </dgm:pt>
    <dgm:pt modelId="{0DD61A83-9CD1-4C54-99EA-B47FB5A22776}" type="pres">
      <dgm:prSet presAssocID="{E13AB5CA-6987-48E5-9A81-69C814BD6E60}" presName="rootText" presStyleLbl="node3" presStyleIdx="6" presStyleCnt="10">
        <dgm:presLayoutVars>
          <dgm:chPref val="3"/>
        </dgm:presLayoutVars>
      </dgm:prSet>
      <dgm:spPr/>
      <dgm:t>
        <a:bodyPr/>
        <a:lstStyle/>
        <a:p>
          <a:endParaRPr lang="id-ID"/>
        </a:p>
      </dgm:t>
    </dgm:pt>
    <dgm:pt modelId="{6803121D-0677-47F8-A52B-8A3B56ACD712}" type="pres">
      <dgm:prSet presAssocID="{E13AB5CA-6987-48E5-9A81-69C814BD6E60}" presName="rootConnector" presStyleLbl="node3" presStyleIdx="6" presStyleCnt="10"/>
      <dgm:spPr/>
    </dgm:pt>
    <dgm:pt modelId="{4B95BDE8-CC09-4A54-9773-F07A8850FDE8}" type="pres">
      <dgm:prSet presAssocID="{E13AB5CA-6987-48E5-9A81-69C814BD6E60}" presName="hierChild4" presStyleCnt="0"/>
      <dgm:spPr/>
    </dgm:pt>
    <dgm:pt modelId="{E352BCDC-94A0-4B30-B69D-7583E2DD3A4E}" type="pres">
      <dgm:prSet presAssocID="{E13AB5CA-6987-48E5-9A81-69C814BD6E60}" presName="hierChild5" presStyleCnt="0"/>
      <dgm:spPr/>
    </dgm:pt>
    <dgm:pt modelId="{EA749925-6BEA-4F47-8766-EC0D41ECF312}" type="pres">
      <dgm:prSet presAssocID="{5DE006FF-206C-4842-877E-8F8808ACC5CD}" presName="hierChild5" presStyleCnt="0"/>
      <dgm:spPr/>
    </dgm:pt>
    <dgm:pt modelId="{7B1A1848-E008-4F75-AA0E-036DB29EF71D}" type="pres">
      <dgm:prSet presAssocID="{F0AD2B4D-D2BE-4960-8620-CC011CDC4D5B}" presName="Name37" presStyleLbl="parChTrans1D2" presStyleIdx="3" presStyleCnt="5"/>
      <dgm:spPr/>
    </dgm:pt>
    <dgm:pt modelId="{C5F07260-3C3A-4968-B624-652D3B330E02}" type="pres">
      <dgm:prSet presAssocID="{A1BE691C-B1E5-459D-9D12-CC94CE97CFD7}" presName="hierRoot2" presStyleCnt="0">
        <dgm:presLayoutVars>
          <dgm:hierBranch val="init"/>
        </dgm:presLayoutVars>
      </dgm:prSet>
      <dgm:spPr/>
    </dgm:pt>
    <dgm:pt modelId="{F332EAEC-CA46-49F8-BADC-369C061E0EC7}" type="pres">
      <dgm:prSet presAssocID="{A1BE691C-B1E5-459D-9D12-CC94CE97CFD7}" presName="rootComposite" presStyleCnt="0"/>
      <dgm:spPr/>
    </dgm:pt>
    <dgm:pt modelId="{9BBA5B08-8F61-473C-9078-8F0E755846AD}" type="pres">
      <dgm:prSet presAssocID="{A1BE691C-B1E5-459D-9D12-CC94CE97CFD7}" presName="rootText" presStyleLbl="node2" presStyleIdx="3" presStyleCnt="5">
        <dgm:presLayoutVars>
          <dgm:chPref val="3"/>
        </dgm:presLayoutVars>
      </dgm:prSet>
      <dgm:spPr/>
      <dgm:t>
        <a:bodyPr/>
        <a:lstStyle/>
        <a:p>
          <a:endParaRPr lang="id-ID"/>
        </a:p>
      </dgm:t>
    </dgm:pt>
    <dgm:pt modelId="{1648C4F0-ED9E-4446-81E6-0CA7D0157547}" type="pres">
      <dgm:prSet presAssocID="{A1BE691C-B1E5-459D-9D12-CC94CE97CFD7}" presName="rootConnector" presStyleLbl="node2" presStyleIdx="3" presStyleCnt="5"/>
      <dgm:spPr/>
    </dgm:pt>
    <dgm:pt modelId="{2E4D5705-D00E-4AF2-AF13-EF0BF68C2788}" type="pres">
      <dgm:prSet presAssocID="{A1BE691C-B1E5-459D-9D12-CC94CE97CFD7}" presName="hierChild4" presStyleCnt="0"/>
      <dgm:spPr/>
    </dgm:pt>
    <dgm:pt modelId="{F1CB2DB5-FE4B-4A6E-91CD-A085D82F6E68}" type="pres">
      <dgm:prSet presAssocID="{BC888D34-AF25-4C28-B952-14508F6CBA86}" presName="Name37" presStyleLbl="parChTrans1D3" presStyleIdx="7" presStyleCnt="10"/>
      <dgm:spPr/>
    </dgm:pt>
    <dgm:pt modelId="{5CE6A997-5E6A-4391-911E-97964B2B7E87}" type="pres">
      <dgm:prSet presAssocID="{58620ABE-2368-4050-BD75-3DA4491276E9}" presName="hierRoot2" presStyleCnt="0">
        <dgm:presLayoutVars>
          <dgm:hierBranch val="init"/>
        </dgm:presLayoutVars>
      </dgm:prSet>
      <dgm:spPr/>
    </dgm:pt>
    <dgm:pt modelId="{53B52704-CFEC-4CD4-A7CA-88340B9CA13F}" type="pres">
      <dgm:prSet presAssocID="{58620ABE-2368-4050-BD75-3DA4491276E9}" presName="rootComposite" presStyleCnt="0"/>
      <dgm:spPr/>
    </dgm:pt>
    <dgm:pt modelId="{9CA31266-F74E-4379-AC55-2FBBFCB41804}" type="pres">
      <dgm:prSet presAssocID="{58620ABE-2368-4050-BD75-3DA4491276E9}" presName="rootText" presStyleLbl="node3" presStyleIdx="7" presStyleCnt="10" custScaleY="75318">
        <dgm:presLayoutVars>
          <dgm:chPref val="3"/>
        </dgm:presLayoutVars>
      </dgm:prSet>
      <dgm:spPr/>
      <dgm:t>
        <a:bodyPr/>
        <a:lstStyle/>
        <a:p>
          <a:endParaRPr lang="id-ID"/>
        </a:p>
      </dgm:t>
    </dgm:pt>
    <dgm:pt modelId="{275AB63E-6B06-4B7E-A94E-F8FBB7452E88}" type="pres">
      <dgm:prSet presAssocID="{58620ABE-2368-4050-BD75-3DA4491276E9}" presName="rootConnector" presStyleLbl="node3" presStyleIdx="7" presStyleCnt="10"/>
      <dgm:spPr/>
    </dgm:pt>
    <dgm:pt modelId="{877D2545-F0ED-4063-BD11-9D9707250A3C}" type="pres">
      <dgm:prSet presAssocID="{58620ABE-2368-4050-BD75-3DA4491276E9}" presName="hierChild4" presStyleCnt="0"/>
      <dgm:spPr/>
    </dgm:pt>
    <dgm:pt modelId="{3D2D87BE-F1EC-4903-A15A-639F3349E5FE}" type="pres">
      <dgm:prSet presAssocID="{58620ABE-2368-4050-BD75-3DA4491276E9}" presName="hierChild5" presStyleCnt="0"/>
      <dgm:spPr/>
    </dgm:pt>
    <dgm:pt modelId="{656F8645-674B-40A6-AC8A-9C161F8173BA}" type="pres">
      <dgm:prSet presAssocID="{3F9F09D9-858E-4531-BD80-36805DACD477}" presName="Name37" presStyleLbl="parChTrans1D3" presStyleIdx="8" presStyleCnt="10"/>
      <dgm:spPr/>
    </dgm:pt>
    <dgm:pt modelId="{78EA9504-B6F3-45D1-82BE-B4FE73899194}" type="pres">
      <dgm:prSet presAssocID="{52589153-47E7-45E4-A883-086C52715CCA}" presName="hierRoot2" presStyleCnt="0">
        <dgm:presLayoutVars>
          <dgm:hierBranch val="init"/>
        </dgm:presLayoutVars>
      </dgm:prSet>
      <dgm:spPr/>
    </dgm:pt>
    <dgm:pt modelId="{264580E4-59C3-4688-999B-1E2274C9CFAF}" type="pres">
      <dgm:prSet presAssocID="{52589153-47E7-45E4-A883-086C52715CCA}" presName="rootComposite" presStyleCnt="0"/>
      <dgm:spPr/>
    </dgm:pt>
    <dgm:pt modelId="{BD26173F-EE24-495F-BA67-AC7DEA2AC49C}" type="pres">
      <dgm:prSet presAssocID="{52589153-47E7-45E4-A883-086C52715CCA}" presName="rootText" presStyleLbl="node3" presStyleIdx="8" presStyleCnt="10" custScaleY="75318">
        <dgm:presLayoutVars>
          <dgm:chPref val="3"/>
        </dgm:presLayoutVars>
      </dgm:prSet>
      <dgm:spPr/>
      <dgm:t>
        <a:bodyPr/>
        <a:lstStyle/>
        <a:p>
          <a:endParaRPr lang="id-ID"/>
        </a:p>
      </dgm:t>
    </dgm:pt>
    <dgm:pt modelId="{1ED83209-5FE1-4B59-A6D7-515AD7794DB4}" type="pres">
      <dgm:prSet presAssocID="{52589153-47E7-45E4-A883-086C52715CCA}" presName="rootConnector" presStyleLbl="node3" presStyleIdx="8" presStyleCnt="10"/>
      <dgm:spPr/>
    </dgm:pt>
    <dgm:pt modelId="{3DA6383E-1887-419D-B498-152F70DD2F7B}" type="pres">
      <dgm:prSet presAssocID="{52589153-47E7-45E4-A883-086C52715CCA}" presName="hierChild4" presStyleCnt="0"/>
      <dgm:spPr/>
    </dgm:pt>
    <dgm:pt modelId="{64351B30-D0CD-4588-BA35-2B4CB41642B6}" type="pres">
      <dgm:prSet presAssocID="{52589153-47E7-45E4-A883-086C52715CCA}" presName="hierChild5" presStyleCnt="0"/>
      <dgm:spPr/>
    </dgm:pt>
    <dgm:pt modelId="{F927B3E0-91C2-4588-A815-C5AEA1A314C7}" type="pres">
      <dgm:prSet presAssocID="{A1BE691C-B1E5-459D-9D12-CC94CE97CFD7}" presName="hierChild5" presStyleCnt="0"/>
      <dgm:spPr/>
    </dgm:pt>
    <dgm:pt modelId="{D687495C-CDED-459D-8780-0DFD2CFBE679}" type="pres">
      <dgm:prSet presAssocID="{6EFC919E-C95B-47FA-885B-21A812A48650}" presName="Name37" presStyleLbl="parChTrans1D2" presStyleIdx="4" presStyleCnt="5"/>
      <dgm:spPr/>
    </dgm:pt>
    <dgm:pt modelId="{9902EF72-FF7F-4909-A61D-83A40B4E6D02}" type="pres">
      <dgm:prSet presAssocID="{8CFC6FBE-595B-40F6-8400-7946ADD9AC54}" presName="hierRoot2" presStyleCnt="0">
        <dgm:presLayoutVars>
          <dgm:hierBranch val="init"/>
        </dgm:presLayoutVars>
      </dgm:prSet>
      <dgm:spPr/>
    </dgm:pt>
    <dgm:pt modelId="{C0408383-E6ED-49E3-B03B-9B9C4AC618C8}" type="pres">
      <dgm:prSet presAssocID="{8CFC6FBE-595B-40F6-8400-7946ADD9AC54}" presName="rootComposite" presStyleCnt="0"/>
      <dgm:spPr/>
    </dgm:pt>
    <dgm:pt modelId="{7114F48F-7F1C-4C3C-93A9-E9B02A512659}" type="pres">
      <dgm:prSet presAssocID="{8CFC6FBE-595B-40F6-8400-7946ADD9AC54}" presName="rootText" presStyleLbl="node2" presStyleIdx="4" presStyleCnt="5">
        <dgm:presLayoutVars>
          <dgm:chPref val="3"/>
        </dgm:presLayoutVars>
      </dgm:prSet>
      <dgm:spPr/>
      <dgm:t>
        <a:bodyPr/>
        <a:lstStyle/>
        <a:p>
          <a:endParaRPr lang="id-ID"/>
        </a:p>
      </dgm:t>
    </dgm:pt>
    <dgm:pt modelId="{BC5C39E2-F437-4A5C-800D-59564B11ED5F}" type="pres">
      <dgm:prSet presAssocID="{8CFC6FBE-595B-40F6-8400-7946ADD9AC54}" presName="rootConnector" presStyleLbl="node2" presStyleIdx="4" presStyleCnt="5"/>
      <dgm:spPr/>
    </dgm:pt>
    <dgm:pt modelId="{1CC3F053-CCFE-4D3E-89C9-FB002FA7236C}" type="pres">
      <dgm:prSet presAssocID="{8CFC6FBE-595B-40F6-8400-7946ADD9AC54}" presName="hierChild4" presStyleCnt="0"/>
      <dgm:spPr/>
    </dgm:pt>
    <dgm:pt modelId="{9380F1BC-C38F-434F-AB0E-FF3F1912C308}" type="pres">
      <dgm:prSet presAssocID="{E1477AD7-EF5F-4D78-86FB-E55E6A4FCA14}" presName="Name37" presStyleLbl="parChTrans1D3" presStyleIdx="9" presStyleCnt="10"/>
      <dgm:spPr/>
    </dgm:pt>
    <dgm:pt modelId="{7D8EC155-3AFD-401C-B404-3E5863F649BE}" type="pres">
      <dgm:prSet presAssocID="{BFA0621B-BA9F-4E3E-BBED-0B8DCCF988CE}" presName="hierRoot2" presStyleCnt="0">
        <dgm:presLayoutVars>
          <dgm:hierBranch val="init"/>
        </dgm:presLayoutVars>
      </dgm:prSet>
      <dgm:spPr/>
    </dgm:pt>
    <dgm:pt modelId="{553FD339-FF39-452A-AB5C-E9E5B75C083A}" type="pres">
      <dgm:prSet presAssocID="{BFA0621B-BA9F-4E3E-BBED-0B8DCCF988CE}" presName="rootComposite" presStyleCnt="0"/>
      <dgm:spPr/>
    </dgm:pt>
    <dgm:pt modelId="{44AB2390-3FE8-4C13-809F-300C2CFD3C4B}" type="pres">
      <dgm:prSet presAssocID="{BFA0621B-BA9F-4E3E-BBED-0B8DCCF988CE}" presName="rootText" presStyleLbl="node3" presStyleIdx="9" presStyleCnt="10" custScaleY="75318">
        <dgm:presLayoutVars>
          <dgm:chPref val="3"/>
        </dgm:presLayoutVars>
      </dgm:prSet>
      <dgm:spPr/>
      <dgm:t>
        <a:bodyPr/>
        <a:lstStyle/>
        <a:p>
          <a:endParaRPr lang="id-ID"/>
        </a:p>
      </dgm:t>
    </dgm:pt>
    <dgm:pt modelId="{026640E5-0960-48D3-948B-40E2FB604549}" type="pres">
      <dgm:prSet presAssocID="{BFA0621B-BA9F-4E3E-BBED-0B8DCCF988CE}" presName="rootConnector" presStyleLbl="node3" presStyleIdx="9" presStyleCnt="10"/>
      <dgm:spPr/>
    </dgm:pt>
    <dgm:pt modelId="{A474E56D-4DF5-4C6C-93EA-08A913ACF8C9}" type="pres">
      <dgm:prSet presAssocID="{BFA0621B-BA9F-4E3E-BBED-0B8DCCF988CE}" presName="hierChild4" presStyleCnt="0"/>
      <dgm:spPr/>
    </dgm:pt>
    <dgm:pt modelId="{8E8D1A2A-0BAD-42BC-BFB7-C12E324F61DA}" type="pres">
      <dgm:prSet presAssocID="{BFA0621B-BA9F-4E3E-BBED-0B8DCCF988CE}" presName="hierChild5" presStyleCnt="0"/>
      <dgm:spPr/>
    </dgm:pt>
    <dgm:pt modelId="{5FEFD9D1-5409-47A6-8CC9-1165B317AA44}" type="pres">
      <dgm:prSet presAssocID="{8CFC6FBE-595B-40F6-8400-7946ADD9AC54}" presName="hierChild5" presStyleCnt="0"/>
      <dgm:spPr/>
    </dgm:pt>
    <dgm:pt modelId="{6A29759E-5936-4D03-99ED-8CD1FFAEE547}" type="pres">
      <dgm:prSet presAssocID="{37D73767-0A32-4F83-813A-0542D12C4A25}" presName="hierChild3" presStyleCnt="0"/>
      <dgm:spPr/>
    </dgm:pt>
  </dgm:ptLst>
  <dgm:cxnLst>
    <dgm:cxn modelId="{AB60C1E9-A37C-4753-9378-1ABA5F22BAFE}" srcId="{30F2D926-6D0E-40FF-9753-5B1BB7323C0D}" destId="{BCEFF3E6-63D0-41C3-B7B4-185BFD4FD3AC}" srcOrd="1" destOrd="0" parTransId="{7A4CD0B6-7332-45F5-9119-218B686B99B7}" sibTransId="{783101A9-6349-4D42-A6B1-5CE046EB5128}"/>
    <dgm:cxn modelId="{025AAC4B-92F2-4A07-9349-D17BE7793996}" srcId="{37D73767-0A32-4F83-813A-0542D12C4A25}" destId="{8CFC6FBE-595B-40F6-8400-7946ADD9AC54}" srcOrd="4" destOrd="0" parTransId="{6EFC919E-C95B-47FA-885B-21A812A48650}" sibTransId="{EF9110E4-8D7B-40C5-97D4-E5AF9A0C78E6}"/>
    <dgm:cxn modelId="{636EE861-DCF0-4D3D-91AF-CBF83A72F34B}" type="presOf" srcId="{D36D3E2B-BA3E-4761-9244-F5B1C4AC701B}" destId="{8B3616A4-5110-4A15-AE0D-D20F795AEF8D}" srcOrd="0" destOrd="0" presId="urn:microsoft.com/office/officeart/2005/8/layout/orgChart1"/>
    <dgm:cxn modelId="{76812E34-51B3-4809-BEE3-5488F906E6DF}" type="presOf" srcId="{B637281B-ED06-44F4-8A5B-6357B872A64D}" destId="{24D5D405-D7E7-4F4D-8A15-604405C285ED}" srcOrd="0" destOrd="0" presId="urn:microsoft.com/office/officeart/2005/8/layout/orgChart1"/>
    <dgm:cxn modelId="{C932C4DB-891D-4267-A61B-B7727AA095B0}" srcId="{37D73767-0A32-4F83-813A-0542D12C4A25}" destId="{5DE006FF-206C-4842-877E-8F8808ACC5CD}" srcOrd="2" destOrd="0" parTransId="{850BEB8E-09B7-4169-8485-D04FDAECEACA}" sibTransId="{03069972-93CD-4A60-924F-00AB09D4F2A9}"/>
    <dgm:cxn modelId="{07E5450E-D35C-48F4-8AEE-CADA06079E60}" srcId="{30F2D926-6D0E-40FF-9753-5B1BB7323C0D}" destId="{D36D3E2B-BA3E-4761-9244-F5B1C4AC701B}" srcOrd="2" destOrd="0" parTransId="{373040AE-5F9F-4C85-ABC3-4F1EB93D2F18}" sibTransId="{099BC9DE-E2B4-4CCC-A28D-59CB93DDA733}"/>
    <dgm:cxn modelId="{41D0C1CE-BA6C-4FAC-8C4A-9513D229988E}" type="presOf" srcId="{F866DD11-ECD5-46CF-952E-1CE5189F6B6B}" destId="{D34F8A69-DDB3-423B-A264-D11C8C23848D}" srcOrd="0" destOrd="0" presId="urn:microsoft.com/office/officeart/2005/8/layout/orgChart1"/>
    <dgm:cxn modelId="{F8858680-7848-4DE4-A79E-51FBD3F14016}" srcId="{5DE006FF-206C-4842-877E-8F8808ACC5CD}" destId="{E13AB5CA-6987-48E5-9A81-69C814BD6E60}" srcOrd="1" destOrd="0" parTransId="{AB983B70-4AAA-4E9F-A9E4-55456D329D55}" sibTransId="{98AA5659-399C-4D6D-9144-1957D3506798}"/>
    <dgm:cxn modelId="{7C9A68C1-0F01-4688-A4B4-C0B87768B104}" type="presOf" srcId="{30F2D926-6D0E-40FF-9753-5B1BB7323C0D}" destId="{BEF63EA9-24B5-467D-AD8E-A0055A03CCA5}" srcOrd="0" destOrd="0" presId="urn:microsoft.com/office/officeart/2005/8/layout/orgChart1"/>
    <dgm:cxn modelId="{43F181D4-DACA-46C1-9914-0A31EC10F27B}" type="presOf" srcId="{8967A82A-5F50-428D-9C68-7AEB9C7BBDFC}" destId="{A2074763-846A-48F5-9AD3-552B2C193BE1}" srcOrd="1" destOrd="0" presId="urn:microsoft.com/office/officeart/2005/8/layout/orgChart1"/>
    <dgm:cxn modelId="{5223FF49-8D5F-46EF-B970-EE2E46AEF5C1}" type="presOf" srcId="{7EF9F77E-C69B-4D79-8437-5DE789E02707}" destId="{5DB13DC2-F670-45F1-B853-BEA223B58345}" srcOrd="1" destOrd="0" presId="urn:microsoft.com/office/officeart/2005/8/layout/orgChart1"/>
    <dgm:cxn modelId="{30AD4B37-1FC1-47ED-8ECA-94BA4B89389E}" type="presOf" srcId="{37D73767-0A32-4F83-813A-0542D12C4A25}" destId="{AE947879-AD9D-4EFD-9CFE-8996364BAB47}" srcOrd="1" destOrd="0" presId="urn:microsoft.com/office/officeart/2005/8/layout/orgChart1"/>
    <dgm:cxn modelId="{E41060C9-C9C4-45A6-BFFE-92DE3560E249}" type="presOf" srcId="{850BEB8E-09B7-4169-8485-D04FDAECEACA}" destId="{E6BAE429-E346-4C05-99D9-8815A98D5053}" srcOrd="0" destOrd="0" presId="urn:microsoft.com/office/officeart/2005/8/layout/orgChart1"/>
    <dgm:cxn modelId="{3CCF12E0-8EB1-4C68-93A8-A84FB39F06AE}" type="presOf" srcId="{A3AD2C3C-33CA-4B36-9783-CA44813E677C}" destId="{59C4716B-9773-4C84-86A8-42E0EF93CEBD}" srcOrd="0" destOrd="0" presId="urn:microsoft.com/office/officeart/2005/8/layout/orgChart1"/>
    <dgm:cxn modelId="{EC2095C4-DE7C-4FC7-A91D-E2467F00F77B}" type="presOf" srcId="{52589153-47E7-45E4-A883-086C52715CCA}" destId="{1ED83209-5FE1-4B59-A6D7-515AD7794DB4}" srcOrd="1" destOrd="0" presId="urn:microsoft.com/office/officeart/2005/8/layout/orgChart1"/>
    <dgm:cxn modelId="{A33101BB-95FC-4BB1-BF81-369B57970AE8}" srcId="{37D73767-0A32-4F83-813A-0542D12C4A25}" destId="{A1BE691C-B1E5-459D-9D12-CC94CE97CFD7}" srcOrd="3" destOrd="0" parTransId="{F0AD2B4D-D2BE-4960-8620-CC011CDC4D5B}" sibTransId="{018E04A6-EEA1-46E7-8129-027D1539C596}"/>
    <dgm:cxn modelId="{E2F8B17D-8A2E-40D7-AFFE-9EE583A8601A}" type="presOf" srcId="{722AB81A-2F3D-471D-894E-E74E7F6B2F30}" destId="{402857EF-2DF8-4D73-B1D0-28C2F77CCDE3}" srcOrd="0" destOrd="0" presId="urn:microsoft.com/office/officeart/2005/8/layout/orgChart1"/>
    <dgm:cxn modelId="{D51AA065-8284-4EDC-83C8-D7269F157832}" type="presOf" srcId="{8967A82A-5F50-428D-9C68-7AEB9C7BBDFC}" destId="{0D511A1E-F17A-4CF0-B004-258E9D2BA6A6}" srcOrd="0" destOrd="0" presId="urn:microsoft.com/office/officeart/2005/8/layout/orgChart1"/>
    <dgm:cxn modelId="{9BC172DA-0A28-416A-813D-19CA4EA3606B}" type="presOf" srcId="{E1477AD7-EF5F-4D78-86FB-E55E6A4FCA14}" destId="{9380F1BC-C38F-434F-AB0E-FF3F1912C308}" srcOrd="0" destOrd="0" presId="urn:microsoft.com/office/officeart/2005/8/layout/orgChart1"/>
    <dgm:cxn modelId="{3E662D12-2ACD-4134-A782-DAB328B5BFD3}" type="presOf" srcId="{58620ABE-2368-4050-BD75-3DA4491276E9}" destId="{275AB63E-6B06-4B7E-A94E-F8FBB7452E88}" srcOrd="1" destOrd="0" presId="urn:microsoft.com/office/officeart/2005/8/layout/orgChart1"/>
    <dgm:cxn modelId="{EB899FE2-6C63-4A1A-91AE-9F471EDEB192}" type="presOf" srcId="{30F2D926-6D0E-40FF-9753-5B1BB7323C0D}" destId="{7642C764-02BA-413F-92CD-3BEF5408F148}" srcOrd="1" destOrd="0" presId="urn:microsoft.com/office/officeart/2005/8/layout/orgChart1"/>
    <dgm:cxn modelId="{5F6B4BCE-D4D8-4F37-AAAC-9C19D5A8F99B}" type="presOf" srcId="{5DE006FF-206C-4842-877E-8F8808ACC5CD}" destId="{BD2877CB-6D04-4783-991E-3517B5DC3AC6}" srcOrd="0" destOrd="0" presId="urn:microsoft.com/office/officeart/2005/8/layout/orgChart1"/>
    <dgm:cxn modelId="{8B0DB475-2E11-4108-9388-46826BDBA8A8}" type="presOf" srcId="{58620ABE-2368-4050-BD75-3DA4491276E9}" destId="{9CA31266-F74E-4379-AC55-2FBBFCB41804}" srcOrd="0" destOrd="0" presId="urn:microsoft.com/office/officeart/2005/8/layout/orgChart1"/>
    <dgm:cxn modelId="{3E50C730-A2AF-4D65-96E0-6EE9BA6FDAB9}" type="presOf" srcId="{BC888D34-AF25-4C28-B952-14508F6CBA86}" destId="{F1CB2DB5-FE4B-4A6E-91CD-A085D82F6E68}" srcOrd="0" destOrd="0" presId="urn:microsoft.com/office/officeart/2005/8/layout/orgChart1"/>
    <dgm:cxn modelId="{0952BA78-40BD-401B-AEF2-1F1C053B5954}" type="presOf" srcId="{72C48FC3-3546-455B-A2BE-7FDE92B8DC1A}" destId="{C1471213-0AFA-422D-A344-848C39DC16AA}" srcOrd="0" destOrd="0" presId="urn:microsoft.com/office/officeart/2005/8/layout/orgChart1"/>
    <dgm:cxn modelId="{3557000A-CDF8-4896-BDA4-171DC3ABEB25}" srcId="{37D73767-0A32-4F83-813A-0542D12C4A25}" destId="{7A203544-460D-4837-B0F7-DE9BD56D4CB1}" srcOrd="1" destOrd="0" parTransId="{8EBF5B84-4945-481F-992D-BC6B8FA6F05E}" sibTransId="{C334154F-058E-4FE7-B38F-E66697454E15}"/>
    <dgm:cxn modelId="{81C3898F-B2A5-40DC-95DA-427D1068E726}" type="presOf" srcId="{8EBF5B84-4945-481F-992D-BC6B8FA6F05E}" destId="{241DC4FA-D9F6-43C9-908B-B61F29D8F5B1}" srcOrd="0" destOrd="0" presId="urn:microsoft.com/office/officeart/2005/8/layout/orgChart1"/>
    <dgm:cxn modelId="{C3CD9F3E-41C2-4DD6-B0E9-529C58861AF2}" srcId="{30F2D926-6D0E-40FF-9753-5B1BB7323C0D}" destId="{7EF9F77E-C69B-4D79-8437-5DE789E02707}" srcOrd="0" destOrd="0" parTransId="{722AB81A-2F3D-471D-894E-E74E7F6B2F30}" sibTransId="{77EE0EA1-6DB4-48E0-B8A7-5F15CF8170ED}"/>
    <dgm:cxn modelId="{B43D3B59-EB9C-48FF-9A68-AA9D64FDADDC}" type="presOf" srcId="{BFA0621B-BA9F-4E3E-BBED-0B8DCCF988CE}" destId="{44AB2390-3FE8-4C13-809F-300C2CFD3C4B}" srcOrd="0" destOrd="0" presId="urn:microsoft.com/office/officeart/2005/8/layout/orgChart1"/>
    <dgm:cxn modelId="{BA16EF2E-3483-4259-B321-36AB2457569E}" type="presOf" srcId="{22CB999C-BE4E-464E-8FC2-02C52C88A93D}" destId="{70358A84-A4C6-4F8D-9A16-88AF87DCCB68}" srcOrd="0" destOrd="0" presId="urn:microsoft.com/office/officeart/2005/8/layout/orgChart1"/>
    <dgm:cxn modelId="{B7DA211E-EF3B-453B-A4B1-542FB14F42A7}" type="presOf" srcId="{6EFC919E-C95B-47FA-885B-21A812A48650}" destId="{D687495C-CDED-459D-8780-0DFD2CFBE679}" srcOrd="0" destOrd="0" presId="urn:microsoft.com/office/officeart/2005/8/layout/orgChart1"/>
    <dgm:cxn modelId="{288121B0-970D-4C23-B3C8-30341BF6E3CC}" srcId="{5DE006FF-206C-4842-877E-8F8808ACC5CD}" destId="{72C48FC3-3546-455B-A2BE-7FDE92B8DC1A}" srcOrd="0" destOrd="0" parTransId="{22CB999C-BE4E-464E-8FC2-02C52C88A93D}" sibTransId="{BFBCF2A3-9229-49B1-BC80-47D6B883849A}"/>
    <dgm:cxn modelId="{C011DE4A-DA39-4C88-8A17-78F3FD55C68A}" type="presOf" srcId="{8CFC6FBE-595B-40F6-8400-7946ADD9AC54}" destId="{7114F48F-7F1C-4C3C-93A9-E9B02A512659}" srcOrd="0" destOrd="0" presId="urn:microsoft.com/office/officeart/2005/8/layout/orgChart1"/>
    <dgm:cxn modelId="{5A3C94CE-2823-4C78-9ED8-C2538472C98F}" type="presOf" srcId="{373040AE-5F9F-4C85-ABC3-4F1EB93D2F18}" destId="{3BDA8391-872C-4004-862A-5E8434A4A3AD}" srcOrd="0" destOrd="0" presId="urn:microsoft.com/office/officeart/2005/8/layout/orgChart1"/>
    <dgm:cxn modelId="{C269BFD9-7CA7-4D12-BFD8-8BC35F86538B}" type="presOf" srcId="{37D73767-0A32-4F83-813A-0542D12C4A25}" destId="{9FE363AE-60EE-470E-ADAC-54F875097150}" srcOrd="0" destOrd="0" presId="urn:microsoft.com/office/officeart/2005/8/layout/orgChart1"/>
    <dgm:cxn modelId="{582A7F9D-5B55-4BE5-A685-2EA172E1BE45}" type="presOf" srcId="{A1BE691C-B1E5-459D-9D12-CC94CE97CFD7}" destId="{9BBA5B08-8F61-473C-9078-8F0E755846AD}" srcOrd="0" destOrd="0" presId="urn:microsoft.com/office/officeart/2005/8/layout/orgChart1"/>
    <dgm:cxn modelId="{8C74612F-6AF0-4892-9064-052449001DB3}" srcId="{A1BE691C-B1E5-459D-9D12-CC94CE97CFD7}" destId="{58620ABE-2368-4050-BD75-3DA4491276E9}" srcOrd="0" destOrd="0" parTransId="{BC888D34-AF25-4C28-B952-14508F6CBA86}" sibTransId="{37F0EDCB-407D-4254-83CB-04D709E35B63}"/>
    <dgm:cxn modelId="{70B9132C-B62F-40D0-936B-ED55BDFE116B}" srcId="{8CFC6FBE-595B-40F6-8400-7946ADD9AC54}" destId="{BFA0621B-BA9F-4E3E-BBED-0B8DCCF988CE}" srcOrd="0" destOrd="0" parTransId="{E1477AD7-EF5F-4D78-86FB-E55E6A4FCA14}" sibTransId="{EC9D6E7C-8CAD-40E4-925C-BF595A12D4AE}"/>
    <dgm:cxn modelId="{AEB51864-46A5-4D01-86E2-94E2061AFB71}" type="presOf" srcId="{A3AD2C3C-33CA-4B36-9783-CA44813E677C}" destId="{7548ADEC-282D-4921-946E-12BDD3872CBA}" srcOrd="1" destOrd="0" presId="urn:microsoft.com/office/officeart/2005/8/layout/orgChart1"/>
    <dgm:cxn modelId="{7EC7AFD3-904D-4BD3-94A9-F8143609C2CA}" type="presOf" srcId="{D36D3E2B-BA3E-4761-9244-F5B1C4AC701B}" destId="{89A59F30-2328-4FD6-B8CE-35CA643F7C5A}" srcOrd="1" destOrd="0" presId="urn:microsoft.com/office/officeart/2005/8/layout/orgChart1"/>
    <dgm:cxn modelId="{8E55BD54-7E9C-4AFF-AA71-CB93E038F453}" srcId="{A1BE691C-B1E5-459D-9D12-CC94CE97CFD7}" destId="{52589153-47E7-45E4-A883-086C52715CCA}" srcOrd="1" destOrd="0" parTransId="{3F9F09D9-858E-4531-BD80-36805DACD477}" sibTransId="{4B622203-5BE4-4D50-B1F0-8828F18BFD81}"/>
    <dgm:cxn modelId="{C2BFA98D-6CAA-4A4B-9E1A-0C592827CD3E}" type="presOf" srcId="{72C48FC3-3546-455B-A2BE-7FDE92B8DC1A}" destId="{F2EA6C20-F6A6-4C42-BD45-E68B0178D55E}" srcOrd="1" destOrd="0" presId="urn:microsoft.com/office/officeart/2005/8/layout/orgChart1"/>
    <dgm:cxn modelId="{04D60496-95F1-4823-A837-F3FFD47CBA67}" srcId="{37D73767-0A32-4F83-813A-0542D12C4A25}" destId="{30F2D926-6D0E-40FF-9753-5B1BB7323C0D}" srcOrd="0" destOrd="0" parTransId="{B637281B-ED06-44F4-8A5B-6357B872A64D}" sibTransId="{09206087-EDA5-479A-AB39-E76695470049}"/>
    <dgm:cxn modelId="{06AA3481-CA5C-4586-B791-92C54AB097A2}" type="presOf" srcId="{3F9F09D9-858E-4531-BD80-36805DACD477}" destId="{656F8645-674B-40A6-AC8A-9C161F8173BA}" srcOrd="0" destOrd="0" presId="urn:microsoft.com/office/officeart/2005/8/layout/orgChart1"/>
    <dgm:cxn modelId="{50F2018B-7452-4591-8BA3-0C66D267A985}" type="presOf" srcId="{E13AB5CA-6987-48E5-9A81-69C814BD6E60}" destId="{0DD61A83-9CD1-4C54-99EA-B47FB5A22776}" srcOrd="0" destOrd="0" presId="urn:microsoft.com/office/officeart/2005/8/layout/orgChart1"/>
    <dgm:cxn modelId="{C43826CA-A6FD-4EF0-9DA1-060376C4601B}" type="presOf" srcId="{BCEFF3E6-63D0-41C3-B7B4-185BFD4FD3AC}" destId="{06E16DC2-FFF2-4698-BEA7-19054B26298F}" srcOrd="1" destOrd="0" presId="urn:microsoft.com/office/officeart/2005/8/layout/orgChart1"/>
    <dgm:cxn modelId="{C23A1375-034C-421C-B4B0-A590E06B291B}" type="presOf" srcId="{BFA0621B-BA9F-4E3E-BBED-0B8DCCF988CE}" destId="{026640E5-0960-48D3-948B-40E2FB604549}" srcOrd="1" destOrd="0" presId="urn:microsoft.com/office/officeart/2005/8/layout/orgChart1"/>
    <dgm:cxn modelId="{B7CAEA31-617B-4C21-B5E7-13861E9BD937}" type="presOf" srcId="{5DE006FF-206C-4842-877E-8F8808ACC5CD}" destId="{A2C6CD0A-B0D5-4CB2-B733-782ACDAB2F41}" srcOrd="1" destOrd="0" presId="urn:microsoft.com/office/officeart/2005/8/layout/orgChart1"/>
    <dgm:cxn modelId="{CCFF0753-034F-4070-AC21-199548AD52DA}" type="presOf" srcId="{7A203544-460D-4837-B0F7-DE9BD56D4CB1}" destId="{542B80B1-2BAE-4AB7-9452-6303FB8171E8}" srcOrd="0" destOrd="0" presId="urn:microsoft.com/office/officeart/2005/8/layout/orgChart1"/>
    <dgm:cxn modelId="{D552BD09-0281-455C-BF45-7D8ACB4A6B8F}" type="presOf" srcId="{7A203544-460D-4837-B0F7-DE9BD56D4CB1}" destId="{8F0A72C2-6C2C-4A7D-A47A-87DC860F20B8}" srcOrd="1" destOrd="0" presId="urn:microsoft.com/office/officeart/2005/8/layout/orgChart1"/>
    <dgm:cxn modelId="{5C31CEF5-0C6A-422A-B7D2-12358E5C20EA}" type="presOf" srcId="{AB983B70-4AAA-4E9F-A9E4-55456D329D55}" destId="{7D3F4576-3E87-4C67-AC88-4ADE71CD3271}" srcOrd="0" destOrd="0" presId="urn:microsoft.com/office/officeart/2005/8/layout/orgChart1"/>
    <dgm:cxn modelId="{EE34851F-3E3E-40BF-AE17-C4FD23B0C1FB}" srcId="{F866DD11-ECD5-46CF-952E-1CE5189F6B6B}" destId="{37D73767-0A32-4F83-813A-0542D12C4A25}" srcOrd="0" destOrd="0" parTransId="{A6F10392-91B5-4B26-9203-77D88A741445}" sibTransId="{6614D05C-2841-4E70-A069-EC4C2B23F4C0}"/>
    <dgm:cxn modelId="{40E7149A-E60E-4430-8B92-6F84073A0BED}" type="presOf" srcId="{E13AB5CA-6987-48E5-9A81-69C814BD6E60}" destId="{6803121D-0677-47F8-A52B-8A3B56ACD712}" srcOrd="1" destOrd="0" presId="urn:microsoft.com/office/officeart/2005/8/layout/orgChart1"/>
    <dgm:cxn modelId="{FB157DBA-2818-42E3-B5F7-6DF44ABD3F95}" type="presOf" srcId="{52589153-47E7-45E4-A883-086C52715CCA}" destId="{BD26173F-EE24-495F-BA67-AC7DEA2AC49C}" srcOrd="0" destOrd="0" presId="urn:microsoft.com/office/officeart/2005/8/layout/orgChart1"/>
    <dgm:cxn modelId="{B24A4E6F-695E-44BF-A947-EA408F39ED9A}" type="presOf" srcId="{0D1FE552-6B73-4243-B1E5-0A8BA4950E8C}" destId="{891659AC-FE2D-4B63-B60F-FC6B99A04BBA}" srcOrd="0" destOrd="0" presId="urn:microsoft.com/office/officeart/2005/8/layout/orgChart1"/>
    <dgm:cxn modelId="{C9D9F482-8DF4-4D89-88EE-9B6B9207E525}" type="presOf" srcId="{A1BE691C-B1E5-459D-9D12-CC94CE97CFD7}" destId="{1648C4F0-ED9E-4446-81E6-0CA7D0157547}" srcOrd="1" destOrd="0" presId="urn:microsoft.com/office/officeart/2005/8/layout/orgChart1"/>
    <dgm:cxn modelId="{3705E07B-14F6-48D0-8F17-E2452FD543B3}" type="presOf" srcId="{8CFC6FBE-595B-40F6-8400-7946ADD9AC54}" destId="{BC5C39E2-F437-4A5C-800D-59564B11ED5F}" srcOrd="1" destOrd="0" presId="urn:microsoft.com/office/officeart/2005/8/layout/orgChart1"/>
    <dgm:cxn modelId="{123D18A9-D0A0-4CC9-AEF0-F1AB2A8B1C23}" type="presOf" srcId="{7A4CD0B6-7332-45F5-9119-218B686B99B7}" destId="{82A71C0A-6C02-4F15-B1A3-127C4BD2173C}" srcOrd="0" destOrd="0" presId="urn:microsoft.com/office/officeart/2005/8/layout/orgChart1"/>
    <dgm:cxn modelId="{26E5744F-ACA4-4F12-A0F1-1AB86E073E7C}" srcId="{7A203544-460D-4837-B0F7-DE9BD56D4CB1}" destId="{8967A82A-5F50-428D-9C68-7AEB9C7BBDFC}" srcOrd="1" destOrd="0" parTransId="{0D1FE552-6B73-4243-B1E5-0A8BA4950E8C}" sibTransId="{5BA98FC1-028A-4A89-A156-B2E03D9E4CD9}"/>
    <dgm:cxn modelId="{5F92198A-A06B-46A2-B8D4-2E9E0DF70C11}" type="presOf" srcId="{7EF9F77E-C69B-4D79-8437-5DE789E02707}" destId="{1C389F2A-6D69-425C-873A-2FE9D0C45C9C}" srcOrd="0" destOrd="0" presId="urn:microsoft.com/office/officeart/2005/8/layout/orgChart1"/>
    <dgm:cxn modelId="{A103C1DB-EE2F-4C8B-8324-2BCF402DEBF2}" type="presOf" srcId="{F0AD2B4D-D2BE-4960-8620-CC011CDC4D5B}" destId="{7B1A1848-E008-4F75-AA0E-036DB29EF71D}" srcOrd="0" destOrd="0" presId="urn:microsoft.com/office/officeart/2005/8/layout/orgChart1"/>
    <dgm:cxn modelId="{FBDD8AA2-013B-4895-82E6-C38DF3BBE958}" type="presOf" srcId="{21BCE04B-1299-472B-BCB9-F03AC65648BD}" destId="{952EC514-68FA-4D44-976E-1A9BF9E45FF8}" srcOrd="0" destOrd="0" presId="urn:microsoft.com/office/officeart/2005/8/layout/orgChart1"/>
    <dgm:cxn modelId="{153DE9D9-DC76-4A01-BC1C-DCE42D512C56}" type="presOf" srcId="{BCEFF3E6-63D0-41C3-B7B4-185BFD4FD3AC}" destId="{616B8C2A-1488-4297-917F-DAA398B4CC7A}" srcOrd="0" destOrd="0" presId="urn:microsoft.com/office/officeart/2005/8/layout/orgChart1"/>
    <dgm:cxn modelId="{942060FB-BD0B-4B0F-AEE7-4B6A8D23AA6B}" srcId="{7A203544-460D-4837-B0F7-DE9BD56D4CB1}" destId="{A3AD2C3C-33CA-4B36-9783-CA44813E677C}" srcOrd="0" destOrd="0" parTransId="{21BCE04B-1299-472B-BCB9-F03AC65648BD}" sibTransId="{C1CF09AE-E0C0-45D8-A0FF-C37B3030CB16}"/>
    <dgm:cxn modelId="{9C824DD1-30A6-4CEB-87EE-04BFE3B84925}" type="presParOf" srcId="{D34F8A69-DDB3-423B-A264-D11C8C23848D}" destId="{730D133F-B748-4EF5-BFC9-C7B61097D686}" srcOrd="0" destOrd="0" presId="urn:microsoft.com/office/officeart/2005/8/layout/orgChart1"/>
    <dgm:cxn modelId="{A8889949-2EB1-41F4-88C6-5C548A9D0F3A}" type="presParOf" srcId="{730D133F-B748-4EF5-BFC9-C7B61097D686}" destId="{7D57F575-B375-4094-A165-4CC02CA4E496}" srcOrd="0" destOrd="0" presId="urn:microsoft.com/office/officeart/2005/8/layout/orgChart1"/>
    <dgm:cxn modelId="{6652224C-B24D-46E0-9E20-EE37EF35E8DD}" type="presParOf" srcId="{7D57F575-B375-4094-A165-4CC02CA4E496}" destId="{9FE363AE-60EE-470E-ADAC-54F875097150}" srcOrd="0" destOrd="0" presId="urn:microsoft.com/office/officeart/2005/8/layout/orgChart1"/>
    <dgm:cxn modelId="{5F79F2F5-AF98-49DD-81E8-581713AA6EDE}" type="presParOf" srcId="{7D57F575-B375-4094-A165-4CC02CA4E496}" destId="{AE947879-AD9D-4EFD-9CFE-8996364BAB47}" srcOrd="1" destOrd="0" presId="urn:microsoft.com/office/officeart/2005/8/layout/orgChart1"/>
    <dgm:cxn modelId="{37D7C781-DC0B-40F7-BB29-A178A52EE700}" type="presParOf" srcId="{730D133F-B748-4EF5-BFC9-C7B61097D686}" destId="{3AFCF24C-3121-4FE7-93F6-D1A0C9B117E3}" srcOrd="1" destOrd="0" presId="urn:microsoft.com/office/officeart/2005/8/layout/orgChart1"/>
    <dgm:cxn modelId="{628202B7-7299-467B-99AB-D36A693AFC6D}" type="presParOf" srcId="{3AFCF24C-3121-4FE7-93F6-D1A0C9B117E3}" destId="{24D5D405-D7E7-4F4D-8A15-604405C285ED}" srcOrd="0" destOrd="0" presId="urn:microsoft.com/office/officeart/2005/8/layout/orgChart1"/>
    <dgm:cxn modelId="{E5C835F1-67F3-47E6-AD79-78FD4723B5AD}" type="presParOf" srcId="{3AFCF24C-3121-4FE7-93F6-D1A0C9B117E3}" destId="{A6E6F9A8-D928-484C-BB30-1414030D21C2}" srcOrd="1" destOrd="0" presId="urn:microsoft.com/office/officeart/2005/8/layout/orgChart1"/>
    <dgm:cxn modelId="{FE320116-A437-4E51-AA5C-CA4F0726488A}" type="presParOf" srcId="{A6E6F9A8-D928-484C-BB30-1414030D21C2}" destId="{4C8B4473-F515-464A-84E7-77D3CA4956AA}" srcOrd="0" destOrd="0" presId="urn:microsoft.com/office/officeart/2005/8/layout/orgChart1"/>
    <dgm:cxn modelId="{2282D8A8-4328-490B-9FA2-8D0763CE3A77}" type="presParOf" srcId="{4C8B4473-F515-464A-84E7-77D3CA4956AA}" destId="{BEF63EA9-24B5-467D-AD8E-A0055A03CCA5}" srcOrd="0" destOrd="0" presId="urn:microsoft.com/office/officeart/2005/8/layout/orgChart1"/>
    <dgm:cxn modelId="{426B4DB4-3EC7-48EB-8A96-14B3A80B14B9}" type="presParOf" srcId="{4C8B4473-F515-464A-84E7-77D3CA4956AA}" destId="{7642C764-02BA-413F-92CD-3BEF5408F148}" srcOrd="1" destOrd="0" presId="urn:microsoft.com/office/officeart/2005/8/layout/orgChart1"/>
    <dgm:cxn modelId="{9636915D-CFDC-460E-BDC8-D6A0C3BB506C}" type="presParOf" srcId="{A6E6F9A8-D928-484C-BB30-1414030D21C2}" destId="{D2BB3283-A0D5-4F34-AF3F-FB35EC14B771}" srcOrd="1" destOrd="0" presId="urn:microsoft.com/office/officeart/2005/8/layout/orgChart1"/>
    <dgm:cxn modelId="{FF1FB923-C1DC-4B0E-B678-7F64DC06FEC6}" type="presParOf" srcId="{D2BB3283-A0D5-4F34-AF3F-FB35EC14B771}" destId="{402857EF-2DF8-4D73-B1D0-28C2F77CCDE3}" srcOrd="0" destOrd="0" presId="urn:microsoft.com/office/officeart/2005/8/layout/orgChart1"/>
    <dgm:cxn modelId="{4ECD0A27-7E24-4F65-AA7B-A29008FB2B1D}" type="presParOf" srcId="{D2BB3283-A0D5-4F34-AF3F-FB35EC14B771}" destId="{B6A0C61D-74E2-4CC3-8658-AAE26A972D45}" srcOrd="1" destOrd="0" presId="urn:microsoft.com/office/officeart/2005/8/layout/orgChart1"/>
    <dgm:cxn modelId="{07605690-11D9-4161-B214-B2E6EA8E7FE2}" type="presParOf" srcId="{B6A0C61D-74E2-4CC3-8658-AAE26A972D45}" destId="{1AB63A2D-B8DA-463E-BF42-7F96108D0E8E}" srcOrd="0" destOrd="0" presId="urn:microsoft.com/office/officeart/2005/8/layout/orgChart1"/>
    <dgm:cxn modelId="{02578F3F-9303-41EE-85B5-D885053D3329}" type="presParOf" srcId="{1AB63A2D-B8DA-463E-BF42-7F96108D0E8E}" destId="{1C389F2A-6D69-425C-873A-2FE9D0C45C9C}" srcOrd="0" destOrd="0" presId="urn:microsoft.com/office/officeart/2005/8/layout/orgChart1"/>
    <dgm:cxn modelId="{5429ABF8-89DB-4384-BB33-EBFB2711DD1A}" type="presParOf" srcId="{1AB63A2D-B8DA-463E-BF42-7F96108D0E8E}" destId="{5DB13DC2-F670-45F1-B853-BEA223B58345}" srcOrd="1" destOrd="0" presId="urn:microsoft.com/office/officeart/2005/8/layout/orgChart1"/>
    <dgm:cxn modelId="{0C0CCB71-E7C1-4B40-A4E9-6A025A522E56}" type="presParOf" srcId="{B6A0C61D-74E2-4CC3-8658-AAE26A972D45}" destId="{8368D587-296A-45C1-8D5F-89CDF6F9D7C5}" srcOrd="1" destOrd="0" presId="urn:microsoft.com/office/officeart/2005/8/layout/orgChart1"/>
    <dgm:cxn modelId="{EE0ABC7A-1AAD-4C3B-9D91-581761536EA9}" type="presParOf" srcId="{B6A0C61D-74E2-4CC3-8658-AAE26A972D45}" destId="{56F68F3A-8743-4727-8071-3D5D3D6FD573}" srcOrd="2" destOrd="0" presId="urn:microsoft.com/office/officeart/2005/8/layout/orgChart1"/>
    <dgm:cxn modelId="{7C17DFA8-C5EF-42A5-B472-E127D92DD124}" type="presParOf" srcId="{D2BB3283-A0D5-4F34-AF3F-FB35EC14B771}" destId="{82A71C0A-6C02-4F15-B1A3-127C4BD2173C}" srcOrd="2" destOrd="0" presId="urn:microsoft.com/office/officeart/2005/8/layout/orgChart1"/>
    <dgm:cxn modelId="{3E48B80D-BC24-4E8F-AB14-870485D4E9A1}" type="presParOf" srcId="{D2BB3283-A0D5-4F34-AF3F-FB35EC14B771}" destId="{0C2F3442-83BD-4790-B0F6-383D0E1AB1AD}" srcOrd="3" destOrd="0" presId="urn:microsoft.com/office/officeart/2005/8/layout/orgChart1"/>
    <dgm:cxn modelId="{B38C15B1-C7F0-41CD-A198-AAF0386BFDF0}" type="presParOf" srcId="{0C2F3442-83BD-4790-B0F6-383D0E1AB1AD}" destId="{E9DB155C-F5B2-4614-A0C0-28B6031D7DD1}" srcOrd="0" destOrd="0" presId="urn:microsoft.com/office/officeart/2005/8/layout/orgChart1"/>
    <dgm:cxn modelId="{E75A54DC-2027-4E10-9C51-29BEAB7B6C5F}" type="presParOf" srcId="{E9DB155C-F5B2-4614-A0C0-28B6031D7DD1}" destId="{616B8C2A-1488-4297-917F-DAA398B4CC7A}" srcOrd="0" destOrd="0" presId="urn:microsoft.com/office/officeart/2005/8/layout/orgChart1"/>
    <dgm:cxn modelId="{F782312E-F1C7-4C82-AF0C-9DD4EEFCB234}" type="presParOf" srcId="{E9DB155C-F5B2-4614-A0C0-28B6031D7DD1}" destId="{06E16DC2-FFF2-4698-BEA7-19054B26298F}" srcOrd="1" destOrd="0" presId="urn:microsoft.com/office/officeart/2005/8/layout/orgChart1"/>
    <dgm:cxn modelId="{2E4801A2-C410-4149-942E-E4AA7731A4D9}" type="presParOf" srcId="{0C2F3442-83BD-4790-B0F6-383D0E1AB1AD}" destId="{50B76B84-60B2-4C1E-AC06-5E42C960139C}" srcOrd="1" destOrd="0" presId="urn:microsoft.com/office/officeart/2005/8/layout/orgChart1"/>
    <dgm:cxn modelId="{D50B1A32-F7BD-4750-9A38-326C85C85FE3}" type="presParOf" srcId="{0C2F3442-83BD-4790-B0F6-383D0E1AB1AD}" destId="{6C7B3BC3-5061-476E-AEC6-5D8F0318FDB0}" srcOrd="2" destOrd="0" presId="urn:microsoft.com/office/officeart/2005/8/layout/orgChart1"/>
    <dgm:cxn modelId="{8924D590-CCDB-4FF2-99F8-3BCF1B7A6F6C}" type="presParOf" srcId="{D2BB3283-A0D5-4F34-AF3F-FB35EC14B771}" destId="{3BDA8391-872C-4004-862A-5E8434A4A3AD}" srcOrd="4" destOrd="0" presId="urn:microsoft.com/office/officeart/2005/8/layout/orgChart1"/>
    <dgm:cxn modelId="{C2208B27-8F97-460A-814A-956990332CDE}" type="presParOf" srcId="{D2BB3283-A0D5-4F34-AF3F-FB35EC14B771}" destId="{79B7FD0E-47C1-4323-82B5-920BCEEA654C}" srcOrd="5" destOrd="0" presId="urn:microsoft.com/office/officeart/2005/8/layout/orgChart1"/>
    <dgm:cxn modelId="{DC9CDF43-A6AD-4254-ACDF-C2F0D60F77C6}" type="presParOf" srcId="{79B7FD0E-47C1-4323-82B5-920BCEEA654C}" destId="{B47FC356-8BA6-4E79-B618-B79958602C7F}" srcOrd="0" destOrd="0" presId="urn:microsoft.com/office/officeart/2005/8/layout/orgChart1"/>
    <dgm:cxn modelId="{AAE8244A-5E93-4E93-BBE3-C6C817DBA0C0}" type="presParOf" srcId="{B47FC356-8BA6-4E79-B618-B79958602C7F}" destId="{8B3616A4-5110-4A15-AE0D-D20F795AEF8D}" srcOrd="0" destOrd="0" presId="urn:microsoft.com/office/officeart/2005/8/layout/orgChart1"/>
    <dgm:cxn modelId="{5A2CCF47-1038-4C11-B914-48189EC9D3A5}" type="presParOf" srcId="{B47FC356-8BA6-4E79-B618-B79958602C7F}" destId="{89A59F30-2328-4FD6-B8CE-35CA643F7C5A}" srcOrd="1" destOrd="0" presId="urn:microsoft.com/office/officeart/2005/8/layout/orgChart1"/>
    <dgm:cxn modelId="{D6902F28-2A7D-4436-AC37-43CA33393DAE}" type="presParOf" srcId="{79B7FD0E-47C1-4323-82B5-920BCEEA654C}" destId="{BE8ED756-4A03-46BB-9836-AF26A5C74731}" srcOrd="1" destOrd="0" presId="urn:microsoft.com/office/officeart/2005/8/layout/orgChart1"/>
    <dgm:cxn modelId="{4E24655B-376B-421C-B714-25B330838415}" type="presParOf" srcId="{79B7FD0E-47C1-4323-82B5-920BCEEA654C}" destId="{4050A31B-1E58-4140-A21D-B84C2FD48C39}" srcOrd="2" destOrd="0" presId="urn:microsoft.com/office/officeart/2005/8/layout/orgChart1"/>
    <dgm:cxn modelId="{ACDB9A5C-E698-4FCA-864C-F02221B4114D}" type="presParOf" srcId="{A6E6F9A8-D928-484C-BB30-1414030D21C2}" destId="{16AB346D-85FB-4EDB-9004-B544082A9177}" srcOrd="2" destOrd="0" presId="urn:microsoft.com/office/officeart/2005/8/layout/orgChart1"/>
    <dgm:cxn modelId="{2D2252BD-E2C8-432A-8EB3-E130B24704A2}" type="presParOf" srcId="{3AFCF24C-3121-4FE7-93F6-D1A0C9B117E3}" destId="{241DC4FA-D9F6-43C9-908B-B61F29D8F5B1}" srcOrd="2" destOrd="0" presId="urn:microsoft.com/office/officeart/2005/8/layout/orgChart1"/>
    <dgm:cxn modelId="{977CA1A2-D871-4DF6-9FC6-40A18EC91F15}" type="presParOf" srcId="{3AFCF24C-3121-4FE7-93F6-D1A0C9B117E3}" destId="{34FB190D-A11A-404B-A8A7-39639E280A5A}" srcOrd="3" destOrd="0" presId="urn:microsoft.com/office/officeart/2005/8/layout/orgChart1"/>
    <dgm:cxn modelId="{09CED7B9-C932-47EF-A976-2E62E5578E32}" type="presParOf" srcId="{34FB190D-A11A-404B-A8A7-39639E280A5A}" destId="{B0A8761F-42E2-4208-B622-9F955A72D4C0}" srcOrd="0" destOrd="0" presId="urn:microsoft.com/office/officeart/2005/8/layout/orgChart1"/>
    <dgm:cxn modelId="{3F8A00DC-73A6-4FEB-A5A2-6C4845D68A15}" type="presParOf" srcId="{B0A8761F-42E2-4208-B622-9F955A72D4C0}" destId="{542B80B1-2BAE-4AB7-9452-6303FB8171E8}" srcOrd="0" destOrd="0" presId="urn:microsoft.com/office/officeart/2005/8/layout/orgChart1"/>
    <dgm:cxn modelId="{12EF8DB8-C7A3-4F03-9FE0-1EF56EE25348}" type="presParOf" srcId="{B0A8761F-42E2-4208-B622-9F955A72D4C0}" destId="{8F0A72C2-6C2C-4A7D-A47A-87DC860F20B8}" srcOrd="1" destOrd="0" presId="urn:microsoft.com/office/officeart/2005/8/layout/orgChart1"/>
    <dgm:cxn modelId="{1D0B55BA-40EB-422F-8FB7-4C4A969BDE1A}" type="presParOf" srcId="{34FB190D-A11A-404B-A8A7-39639E280A5A}" destId="{670F6B67-E072-4102-8FBE-5BBA890803A5}" srcOrd="1" destOrd="0" presId="urn:microsoft.com/office/officeart/2005/8/layout/orgChart1"/>
    <dgm:cxn modelId="{70F60836-0A15-4CF7-A68D-87E25D18F4EB}" type="presParOf" srcId="{670F6B67-E072-4102-8FBE-5BBA890803A5}" destId="{952EC514-68FA-4D44-976E-1A9BF9E45FF8}" srcOrd="0" destOrd="0" presId="urn:microsoft.com/office/officeart/2005/8/layout/orgChart1"/>
    <dgm:cxn modelId="{8F37102E-156C-43BD-8A90-4948C9BB5C92}" type="presParOf" srcId="{670F6B67-E072-4102-8FBE-5BBA890803A5}" destId="{04BDD81B-9D69-4F0F-892D-9FB565D23F75}" srcOrd="1" destOrd="0" presId="urn:microsoft.com/office/officeart/2005/8/layout/orgChart1"/>
    <dgm:cxn modelId="{C04E51F8-1612-4C4F-AE44-32419B4BF527}" type="presParOf" srcId="{04BDD81B-9D69-4F0F-892D-9FB565D23F75}" destId="{0499B8D0-E134-493B-8206-048677841FCD}" srcOrd="0" destOrd="0" presId="urn:microsoft.com/office/officeart/2005/8/layout/orgChart1"/>
    <dgm:cxn modelId="{F518B7C1-CB01-448B-973E-2942D4B84C45}" type="presParOf" srcId="{0499B8D0-E134-493B-8206-048677841FCD}" destId="{59C4716B-9773-4C84-86A8-42E0EF93CEBD}" srcOrd="0" destOrd="0" presId="urn:microsoft.com/office/officeart/2005/8/layout/orgChart1"/>
    <dgm:cxn modelId="{45462DF7-7BAF-47DE-81AA-DBBBAAD9FA23}" type="presParOf" srcId="{0499B8D0-E134-493B-8206-048677841FCD}" destId="{7548ADEC-282D-4921-946E-12BDD3872CBA}" srcOrd="1" destOrd="0" presId="urn:microsoft.com/office/officeart/2005/8/layout/orgChart1"/>
    <dgm:cxn modelId="{A552C9C4-6519-482C-8CF1-72282CD2EB39}" type="presParOf" srcId="{04BDD81B-9D69-4F0F-892D-9FB565D23F75}" destId="{027B267F-4504-43F9-B395-7C5E0F7419CA}" srcOrd="1" destOrd="0" presId="urn:microsoft.com/office/officeart/2005/8/layout/orgChart1"/>
    <dgm:cxn modelId="{8E1A6F58-63C2-45E6-8B64-26D5B76D0EC0}" type="presParOf" srcId="{04BDD81B-9D69-4F0F-892D-9FB565D23F75}" destId="{48E7323C-50B6-4EE3-AB1E-49B670FA0484}" srcOrd="2" destOrd="0" presId="urn:microsoft.com/office/officeart/2005/8/layout/orgChart1"/>
    <dgm:cxn modelId="{C500AC59-1880-4877-9B6F-1EFAC1FE3C35}" type="presParOf" srcId="{670F6B67-E072-4102-8FBE-5BBA890803A5}" destId="{891659AC-FE2D-4B63-B60F-FC6B99A04BBA}" srcOrd="2" destOrd="0" presId="urn:microsoft.com/office/officeart/2005/8/layout/orgChart1"/>
    <dgm:cxn modelId="{D5E0865F-9512-40CC-BAE9-3174657B1190}" type="presParOf" srcId="{670F6B67-E072-4102-8FBE-5BBA890803A5}" destId="{F51AF15C-E5D0-46CF-964E-6F81F1C0F548}" srcOrd="3" destOrd="0" presId="urn:microsoft.com/office/officeart/2005/8/layout/orgChart1"/>
    <dgm:cxn modelId="{F2DA7EF2-5531-4DE6-BC4E-7F2B1C5E8841}" type="presParOf" srcId="{F51AF15C-E5D0-46CF-964E-6F81F1C0F548}" destId="{FADCFDF8-641A-4441-B265-FA088C9AC580}" srcOrd="0" destOrd="0" presId="urn:microsoft.com/office/officeart/2005/8/layout/orgChart1"/>
    <dgm:cxn modelId="{D6BD4118-CDD2-4EE4-97EC-DA64D8AA31BD}" type="presParOf" srcId="{FADCFDF8-641A-4441-B265-FA088C9AC580}" destId="{0D511A1E-F17A-4CF0-B004-258E9D2BA6A6}" srcOrd="0" destOrd="0" presId="urn:microsoft.com/office/officeart/2005/8/layout/orgChart1"/>
    <dgm:cxn modelId="{3E8DE853-9ABB-4D1D-9141-D23C7FE60B9B}" type="presParOf" srcId="{FADCFDF8-641A-4441-B265-FA088C9AC580}" destId="{A2074763-846A-48F5-9AD3-552B2C193BE1}" srcOrd="1" destOrd="0" presId="urn:microsoft.com/office/officeart/2005/8/layout/orgChart1"/>
    <dgm:cxn modelId="{1FE3C3EC-D53C-4B44-915B-A36556747E05}" type="presParOf" srcId="{F51AF15C-E5D0-46CF-964E-6F81F1C0F548}" destId="{CD0D5911-405F-4241-B97A-C1A3F01DD808}" srcOrd="1" destOrd="0" presId="urn:microsoft.com/office/officeart/2005/8/layout/orgChart1"/>
    <dgm:cxn modelId="{A9C6C7F9-417B-433A-A284-4EA0C6E1FF6C}" type="presParOf" srcId="{F51AF15C-E5D0-46CF-964E-6F81F1C0F548}" destId="{E460DD67-8206-4D1A-90BB-46320D5A5190}" srcOrd="2" destOrd="0" presId="urn:microsoft.com/office/officeart/2005/8/layout/orgChart1"/>
    <dgm:cxn modelId="{54D27E8C-196A-4558-9824-F8F7DCEEF593}" type="presParOf" srcId="{34FB190D-A11A-404B-A8A7-39639E280A5A}" destId="{98297EA3-97AF-4F0C-863F-68921D2E813A}" srcOrd="2" destOrd="0" presId="urn:microsoft.com/office/officeart/2005/8/layout/orgChart1"/>
    <dgm:cxn modelId="{9BEA4581-DC91-4E89-B165-8D69A2620469}" type="presParOf" srcId="{3AFCF24C-3121-4FE7-93F6-D1A0C9B117E3}" destId="{E6BAE429-E346-4C05-99D9-8815A98D5053}" srcOrd="4" destOrd="0" presId="urn:microsoft.com/office/officeart/2005/8/layout/orgChart1"/>
    <dgm:cxn modelId="{349BB098-207D-43B1-B341-9C8666524A78}" type="presParOf" srcId="{3AFCF24C-3121-4FE7-93F6-D1A0C9B117E3}" destId="{779D8A4B-7F2D-462D-B77C-454A56B1E7A2}" srcOrd="5" destOrd="0" presId="urn:microsoft.com/office/officeart/2005/8/layout/orgChart1"/>
    <dgm:cxn modelId="{A2FFF863-60BC-4E8B-9C80-5B7725A8568B}" type="presParOf" srcId="{779D8A4B-7F2D-462D-B77C-454A56B1E7A2}" destId="{9FA6CB9A-713A-4043-8290-87ED6CB91413}" srcOrd="0" destOrd="0" presId="urn:microsoft.com/office/officeart/2005/8/layout/orgChart1"/>
    <dgm:cxn modelId="{330C4D6C-0856-497D-91DE-83EEE8B4192C}" type="presParOf" srcId="{9FA6CB9A-713A-4043-8290-87ED6CB91413}" destId="{BD2877CB-6D04-4783-991E-3517B5DC3AC6}" srcOrd="0" destOrd="0" presId="urn:microsoft.com/office/officeart/2005/8/layout/orgChart1"/>
    <dgm:cxn modelId="{86C8C3F9-5134-406A-B08C-214828C9FED8}" type="presParOf" srcId="{9FA6CB9A-713A-4043-8290-87ED6CB91413}" destId="{A2C6CD0A-B0D5-4CB2-B733-782ACDAB2F41}" srcOrd="1" destOrd="0" presId="urn:microsoft.com/office/officeart/2005/8/layout/orgChart1"/>
    <dgm:cxn modelId="{C053B794-9539-4227-965A-4E7E2819D56B}" type="presParOf" srcId="{779D8A4B-7F2D-462D-B77C-454A56B1E7A2}" destId="{05760E1C-C376-4C34-B904-EE21AF72DDE6}" srcOrd="1" destOrd="0" presId="urn:microsoft.com/office/officeart/2005/8/layout/orgChart1"/>
    <dgm:cxn modelId="{60508AFD-220D-4EA3-AA64-807E9AC123F9}" type="presParOf" srcId="{05760E1C-C376-4C34-B904-EE21AF72DDE6}" destId="{70358A84-A4C6-4F8D-9A16-88AF87DCCB68}" srcOrd="0" destOrd="0" presId="urn:microsoft.com/office/officeart/2005/8/layout/orgChart1"/>
    <dgm:cxn modelId="{7EB6F9E8-1DD6-475D-9AFC-1BC2C4B780A8}" type="presParOf" srcId="{05760E1C-C376-4C34-B904-EE21AF72DDE6}" destId="{47BE52E4-F103-41BF-97DE-9DCDD22A1878}" srcOrd="1" destOrd="0" presId="urn:microsoft.com/office/officeart/2005/8/layout/orgChart1"/>
    <dgm:cxn modelId="{28B8F75A-666F-473C-979D-2B40FADF90EE}" type="presParOf" srcId="{47BE52E4-F103-41BF-97DE-9DCDD22A1878}" destId="{E567F634-F69D-45D4-920E-8C947755EA33}" srcOrd="0" destOrd="0" presId="urn:microsoft.com/office/officeart/2005/8/layout/orgChart1"/>
    <dgm:cxn modelId="{0F73E605-A2FE-4D62-9CE1-3C133731F31B}" type="presParOf" srcId="{E567F634-F69D-45D4-920E-8C947755EA33}" destId="{C1471213-0AFA-422D-A344-848C39DC16AA}" srcOrd="0" destOrd="0" presId="urn:microsoft.com/office/officeart/2005/8/layout/orgChart1"/>
    <dgm:cxn modelId="{06A8C95F-52AE-4000-8871-406BB26F913F}" type="presParOf" srcId="{E567F634-F69D-45D4-920E-8C947755EA33}" destId="{F2EA6C20-F6A6-4C42-BD45-E68B0178D55E}" srcOrd="1" destOrd="0" presId="urn:microsoft.com/office/officeart/2005/8/layout/orgChart1"/>
    <dgm:cxn modelId="{EECD1306-9361-4E42-96B4-5F634EBB1781}" type="presParOf" srcId="{47BE52E4-F103-41BF-97DE-9DCDD22A1878}" destId="{F58E15D6-B8B1-4B39-B37F-7405CEC13096}" srcOrd="1" destOrd="0" presId="urn:microsoft.com/office/officeart/2005/8/layout/orgChart1"/>
    <dgm:cxn modelId="{DAD89149-2C8A-4E1A-9F54-055B203D1983}" type="presParOf" srcId="{47BE52E4-F103-41BF-97DE-9DCDD22A1878}" destId="{D50FB123-6AD8-4DA4-92BD-429929ACC50D}" srcOrd="2" destOrd="0" presId="urn:microsoft.com/office/officeart/2005/8/layout/orgChart1"/>
    <dgm:cxn modelId="{6BBC0D5E-721B-4300-B808-3F25414A0180}" type="presParOf" srcId="{05760E1C-C376-4C34-B904-EE21AF72DDE6}" destId="{7D3F4576-3E87-4C67-AC88-4ADE71CD3271}" srcOrd="2" destOrd="0" presId="urn:microsoft.com/office/officeart/2005/8/layout/orgChart1"/>
    <dgm:cxn modelId="{547FD25E-FF76-48C3-8CCE-B8934F7D16B4}" type="presParOf" srcId="{05760E1C-C376-4C34-B904-EE21AF72DDE6}" destId="{4B19F01E-65C7-49A4-B089-B30412A0D729}" srcOrd="3" destOrd="0" presId="urn:microsoft.com/office/officeart/2005/8/layout/orgChart1"/>
    <dgm:cxn modelId="{8D312FF9-79F9-4FB9-859D-79937BC0F1F7}" type="presParOf" srcId="{4B19F01E-65C7-49A4-B089-B30412A0D729}" destId="{0584326B-2F08-4CD8-B79F-CF411876C3B3}" srcOrd="0" destOrd="0" presId="urn:microsoft.com/office/officeart/2005/8/layout/orgChart1"/>
    <dgm:cxn modelId="{ABA1C638-E9D0-4C3E-AF44-D297C4984F47}" type="presParOf" srcId="{0584326B-2F08-4CD8-B79F-CF411876C3B3}" destId="{0DD61A83-9CD1-4C54-99EA-B47FB5A22776}" srcOrd="0" destOrd="0" presId="urn:microsoft.com/office/officeart/2005/8/layout/orgChart1"/>
    <dgm:cxn modelId="{91FBB357-458F-40F5-9352-FB08010215C1}" type="presParOf" srcId="{0584326B-2F08-4CD8-B79F-CF411876C3B3}" destId="{6803121D-0677-47F8-A52B-8A3B56ACD712}" srcOrd="1" destOrd="0" presId="urn:microsoft.com/office/officeart/2005/8/layout/orgChart1"/>
    <dgm:cxn modelId="{F068673C-4F32-4625-893A-2BADDDCC642B}" type="presParOf" srcId="{4B19F01E-65C7-49A4-B089-B30412A0D729}" destId="{4B95BDE8-CC09-4A54-9773-F07A8850FDE8}" srcOrd="1" destOrd="0" presId="urn:microsoft.com/office/officeart/2005/8/layout/orgChart1"/>
    <dgm:cxn modelId="{B61C499D-A40D-44C0-8F7A-DCBDDCC87417}" type="presParOf" srcId="{4B19F01E-65C7-49A4-B089-B30412A0D729}" destId="{E352BCDC-94A0-4B30-B69D-7583E2DD3A4E}" srcOrd="2" destOrd="0" presId="urn:microsoft.com/office/officeart/2005/8/layout/orgChart1"/>
    <dgm:cxn modelId="{59534D58-18C6-487D-BC36-BC7CB583EC25}" type="presParOf" srcId="{779D8A4B-7F2D-462D-B77C-454A56B1E7A2}" destId="{EA749925-6BEA-4F47-8766-EC0D41ECF312}" srcOrd="2" destOrd="0" presId="urn:microsoft.com/office/officeart/2005/8/layout/orgChart1"/>
    <dgm:cxn modelId="{5F3CC53B-807D-484C-8479-16B158907E64}" type="presParOf" srcId="{3AFCF24C-3121-4FE7-93F6-D1A0C9B117E3}" destId="{7B1A1848-E008-4F75-AA0E-036DB29EF71D}" srcOrd="6" destOrd="0" presId="urn:microsoft.com/office/officeart/2005/8/layout/orgChart1"/>
    <dgm:cxn modelId="{D57C46AE-D0DF-4F3C-BEA9-0EA60EE61310}" type="presParOf" srcId="{3AFCF24C-3121-4FE7-93F6-D1A0C9B117E3}" destId="{C5F07260-3C3A-4968-B624-652D3B330E02}" srcOrd="7" destOrd="0" presId="urn:microsoft.com/office/officeart/2005/8/layout/orgChart1"/>
    <dgm:cxn modelId="{4AB9E3C9-8810-4180-B8A2-AF06DD55AC1C}" type="presParOf" srcId="{C5F07260-3C3A-4968-B624-652D3B330E02}" destId="{F332EAEC-CA46-49F8-BADC-369C061E0EC7}" srcOrd="0" destOrd="0" presId="urn:microsoft.com/office/officeart/2005/8/layout/orgChart1"/>
    <dgm:cxn modelId="{F33D3FAC-1595-4ECC-A2E9-A160D2F6869E}" type="presParOf" srcId="{F332EAEC-CA46-49F8-BADC-369C061E0EC7}" destId="{9BBA5B08-8F61-473C-9078-8F0E755846AD}" srcOrd="0" destOrd="0" presId="urn:microsoft.com/office/officeart/2005/8/layout/orgChart1"/>
    <dgm:cxn modelId="{49350BF3-D118-41BE-AD16-BA61F32C4412}" type="presParOf" srcId="{F332EAEC-CA46-49F8-BADC-369C061E0EC7}" destId="{1648C4F0-ED9E-4446-81E6-0CA7D0157547}" srcOrd="1" destOrd="0" presId="urn:microsoft.com/office/officeart/2005/8/layout/orgChart1"/>
    <dgm:cxn modelId="{B75452C5-FB41-4ECE-AF0D-E32EE37C6B6D}" type="presParOf" srcId="{C5F07260-3C3A-4968-B624-652D3B330E02}" destId="{2E4D5705-D00E-4AF2-AF13-EF0BF68C2788}" srcOrd="1" destOrd="0" presId="urn:microsoft.com/office/officeart/2005/8/layout/orgChart1"/>
    <dgm:cxn modelId="{808341AF-CFD0-4C18-A6CE-8B94A292450E}" type="presParOf" srcId="{2E4D5705-D00E-4AF2-AF13-EF0BF68C2788}" destId="{F1CB2DB5-FE4B-4A6E-91CD-A085D82F6E68}" srcOrd="0" destOrd="0" presId="urn:microsoft.com/office/officeart/2005/8/layout/orgChart1"/>
    <dgm:cxn modelId="{77631663-4217-4BB4-8385-E13A715896C6}" type="presParOf" srcId="{2E4D5705-D00E-4AF2-AF13-EF0BF68C2788}" destId="{5CE6A997-5E6A-4391-911E-97964B2B7E87}" srcOrd="1" destOrd="0" presId="urn:microsoft.com/office/officeart/2005/8/layout/orgChart1"/>
    <dgm:cxn modelId="{C64D7952-682E-490F-83FF-C99FE05AE226}" type="presParOf" srcId="{5CE6A997-5E6A-4391-911E-97964B2B7E87}" destId="{53B52704-CFEC-4CD4-A7CA-88340B9CA13F}" srcOrd="0" destOrd="0" presId="urn:microsoft.com/office/officeart/2005/8/layout/orgChart1"/>
    <dgm:cxn modelId="{802B62FC-F43C-441D-AA14-D45D67B0A212}" type="presParOf" srcId="{53B52704-CFEC-4CD4-A7CA-88340B9CA13F}" destId="{9CA31266-F74E-4379-AC55-2FBBFCB41804}" srcOrd="0" destOrd="0" presId="urn:microsoft.com/office/officeart/2005/8/layout/orgChart1"/>
    <dgm:cxn modelId="{E892F2B4-CC3B-4BA1-9244-DB0CB5F6D400}" type="presParOf" srcId="{53B52704-CFEC-4CD4-A7CA-88340B9CA13F}" destId="{275AB63E-6B06-4B7E-A94E-F8FBB7452E88}" srcOrd="1" destOrd="0" presId="urn:microsoft.com/office/officeart/2005/8/layout/orgChart1"/>
    <dgm:cxn modelId="{97561825-2CD0-4C73-9F6A-A5B4D3483B43}" type="presParOf" srcId="{5CE6A997-5E6A-4391-911E-97964B2B7E87}" destId="{877D2545-F0ED-4063-BD11-9D9707250A3C}" srcOrd="1" destOrd="0" presId="urn:microsoft.com/office/officeart/2005/8/layout/orgChart1"/>
    <dgm:cxn modelId="{84B5F58C-4E0E-4CB7-B1AF-351A82237136}" type="presParOf" srcId="{5CE6A997-5E6A-4391-911E-97964B2B7E87}" destId="{3D2D87BE-F1EC-4903-A15A-639F3349E5FE}" srcOrd="2" destOrd="0" presId="urn:microsoft.com/office/officeart/2005/8/layout/orgChart1"/>
    <dgm:cxn modelId="{20443BD8-FFB8-4759-A04E-5E41A4789723}" type="presParOf" srcId="{2E4D5705-D00E-4AF2-AF13-EF0BF68C2788}" destId="{656F8645-674B-40A6-AC8A-9C161F8173BA}" srcOrd="2" destOrd="0" presId="urn:microsoft.com/office/officeart/2005/8/layout/orgChart1"/>
    <dgm:cxn modelId="{4E3C3275-909F-4F28-95E5-2A6D37FF48CB}" type="presParOf" srcId="{2E4D5705-D00E-4AF2-AF13-EF0BF68C2788}" destId="{78EA9504-B6F3-45D1-82BE-B4FE73899194}" srcOrd="3" destOrd="0" presId="urn:microsoft.com/office/officeart/2005/8/layout/orgChart1"/>
    <dgm:cxn modelId="{5AEB2CCA-EC18-47E2-A177-B1FFCE4928DE}" type="presParOf" srcId="{78EA9504-B6F3-45D1-82BE-B4FE73899194}" destId="{264580E4-59C3-4688-999B-1E2274C9CFAF}" srcOrd="0" destOrd="0" presId="urn:microsoft.com/office/officeart/2005/8/layout/orgChart1"/>
    <dgm:cxn modelId="{28671A48-C571-4D68-B574-A4AFF07F3F65}" type="presParOf" srcId="{264580E4-59C3-4688-999B-1E2274C9CFAF}" destId="{BD26173F-EE24-495F-BA67-AC7DEA2AC49C}" srcOrd="0" destOrd="0" presId="urn:microsoft.com/office/officeart/2005/8/layout/orgChart1"/>
    <dgm:cxn modelId="{A830E439-28E9-4489-95B6-4EAB9E80DFBC}" type="presParOf" srcId="{264580E4-59C3-4688-999B-1E2274C9CFAF}" destId="{1ED83209-5FE1-4B59-A6D7-515AD7794DB4}" srcOrd="1" destOrd="0" presId="urn:microsoft.com/office/officeart/2005/8/layout/orgChart1"/>
    <dgm:cxn modelId="{5A4B1D72-766A-4E60-AADA-B0E93D37AA6E}" type="presParOf" srcId="{78EA9504-B6F3-45D1-82BE-B4FE73899194}" destId="{3DA6383E-1887-419D-B498-152F70DD2F7B}" srcOrd="1" destOrd="0" presId="urn:microsoft.com/office/officeart/2005/8/layout/orgChart1"/>
    <dgm:cxn modelId="{01FC156C-660C-45B0-A180-383E614E9665}" type="presParOf" srcId="{78EA9504-B6F3-45D1-82BE-B4FE73899194}" destId="{64351B30-D0CD-4588-BA35-2B4CB41642B6}" srcOrd="2" destOrd="0" presId="urn:microsoft.com/office/officeart/2005/8/layout/orgChart1"/>
    <dgm:cxn modelId="{EF4B1E20-E53B-46A1-9FD8-7DA676BD41EF}" type="presParOf" srcId="{C5F07260-3C3A-4968-B624-652D3B330E02}" destId="{F927B3E0-91C2-4588-A815-C5AEA1A314C7}" srcOrd="2" destOrd="0" presId="urn:microsoft.com/office/officeart/2005/8/layout/orgChart1"/>
    <dgm:cxn modelId="{5C2B9AEC-800F-4F23-9900-DB7537FFFE2D}" type="presParOf" srcId="{3AFCF24C-3121-4FE7-93F6-D1A0C9B117E3}" destId="{D687495C-CDED-459D-8780-0DFD2CFBE679}" srcOrd="8" destOrd="0" presId="urn:microsoft.com/office/officeart/2005/8/layout/orgChart1"/>
    <dgm:cxn modelId="{19FCAF5D-E04D-420F-BF3F-48CA5C7F352E}" type="presParOf" srcId="{3AFCF24C-3121-4FE7-93F6-D1A0C9B117E3}" destId="{9902EF72-FF7F-4909-A61D-83A40B4E6D02}" srcOrd="9" destOrd="0" presId="urn:microsoft.com/office/officeart/2005/8/layout/orgChart1"/>
    <dgm:cxn modelId="{647F1EE2-39F0-491F-A212-15DBCAE00665}" type="presParOf" srcId="{9902EF72-FF7F-4909-A61D-83A40B4E6D02}" destId="{C0408383-E6ED-49E3-B03B-9B9C4AC618C8}" srcOrd="0" destOrd="0" presId="urn:microsoft.com/office/officeart/2005/8/layout/orgChart1"/>
    <dgm:cxn modelId="{20B70418-1594-4FA1-B3C8-3D9AB97DA86C}" type="presParOf" srcId="{C0408383-E6ED-49E3-B03B-9B9C4AC618C8}" destId="{7114F48F-7F1C-4C3C-93A9-E9B02A512659}" srcOrd="0" destOrd="0" presId="urn:microsoft.com/office/officeart/2005/8/layout/orgChart1"/>
    <dgm:cxn modelId="{590CA7C5-6781-42C7-B4CF-FEC66F2259D6}" type="presParOf" srcId="{C0408383-E6ED-49E3-B03B-9B9C4AC618C8}" destId="{BC5C39E2-F437-4A5C-800D-59564B11ED5F}" srcOrd="1" destOrd="0" presId="urn:microsoft.com/office/officeart/2005/8/layout/orgChart1"/>
    <dgm:cxn modelId="{762F1601-B9B8-4EEA-886C-495F9B1D2311}" type="presParOf" srcId="{9902EF72-FF7F-4909-A61D-83A40B4E6D02}" destId="{1CC3F053-CCFE-4D3E-89C9-FB002FA7236C}" srcOrd="1" destOrd="0" presId="urn:microsoft.com/office/officeart/2005/8/layout/orgChart1"/>
    <dgm:cxn modelId="{38530D94-0146-4D56-8755-43EAF7C91C97}" type="presParOf" srcId="{1CC3F053-CCFE-4D3E-89C9-FB002FA7236C}" destId="{9380F1BC-C38F-434F-AB0E-FF3F1912C308}" srcOrd="0" destOrd="0" presId="urn:microsoft.com/office/officeart/2005/8/layout/orgChart1"/>
    <dgm:cxn modelId="{3DEB5CF1-8F09-4F5B-9BFB-524E4AF6CABB}" type="presParOf" srcId="{1CC3F053-CCFE-4D3E-89C9-FB002FA7236C}" destId="{7D8EC155-3AFD-401C-B404-3E5863F649BE}" srcOrd="1" destOrd="0" presId="urn:microsoft.com/office/officeart/2005/8/layout/orgChart1"/>
    <dgm:cxn modelId="{75E41C88-E354-4452-81BD-8682B5159ADB}" type="presParOf" srcId="{7D8EC155-3AFD-401C-B404-3E5863F649BE}" destId="{553FD339-FF39-452A-AB5C-E9E5B75C083A}" srcOrd="0" destOrd="0" presId="urn:microsoft.com/office/officeart/2005/8/layout/orgChart1"/>
    <dgm:cxn modelId="{5168A734-6176-417B-BACB-D93884B52B54}" type="presParOf" srcId="{553FD339-FF39-452A-AB5C-E9E5B75C083A}" destId="{44AB2390-3FE8-4C13-809F-300C2CFD3C4B}" srcOrd="0" destOrd="0" presId="urn:microsoft.com/office/officeart/2005/8/layout/orgChart1"/>
    <dgm:cxn modelId="{04BB6157-52A1-41E8-B7B4-0A12CAB1879B}" type="presParOf" srcId="{553FD339-FF39-452A-AB5C-E9E5B75C083A}" destId="{026640E5-0960-48D3-948B-40E2FB604549}" srcOrd="1" destOrd="0" presId="urn:microsoft.com/office/officeart/2005/8/layout/orgChart1"/>
    <dgm:cxn modelId="{B970EA63-D5C5-4B38-9FF5-192685DF8D44}" type="presParOf" srcId="{7D8EC155-3AFD-401C-B404-3E5863F649BE}" destId="{A474E56D-4DF5-4C6C-93EA-08A913ACF8C9}" srcOrd="1" destOrd="0" presId="urn:microsoft.com/office/officeart/2005/8/layout/orgChart1"/>
    <dgm:cxn modelId="{125DAB54-2979-4CD0-8DE0-BA839E611136}" type="presParOf" srcId="{7D8EC155-3AFD-401C-B404-3E5863F649BE}" destId="{8E8D1A2A-0BAD-42BC-BFB7-C12E324F61DA}" srcOrd="2" destOrd="0" presId="urn:microsoft.com/office/officeart/2005/8/layout/orgChart1"/>
    <dgm:cxn modelId="{04B44748-BF20-4E88-BB80-FEC1CF3D7091}" type="presParOf" srcId="{9902EF72-FF7F-4909-A61D-83A40B4E6D02}" destId="{5FEFD9D1-5409-47A6-8CC9-1165B317AA44}" srcOrd="2" destOrd="0" presId="urn:microsoft.com/office/officeart/2005/8/layout/orgChart1"/>
    <dgm:cxn modelId="{9A73A074-7C2E-4597-A225-EB60D39EF944}" type="presParOf" srcId="{730D133F-B748-4EF5-BFC9-C7B61097D686}" destId="{6A29759E-5936-4D03-99ED-8CD1FFAEE5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92310-E9D0-46FD-BD3F-3AFA24B563A5}"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n-US"/>
        </a:p>
      </dgm:t>
    </dgm:pt>
    <dgm:pt modelId="{238D1D70-4DC4-4FBA-8960-71E4742F9E9D}">
      <dgm:prSet phldrT="[Text]"/>
      <dgm:spPr/>
      <dgm:t>
        <a:bodyPr/>
        <a:lstStyle/>
        <a:p>
          <a:r>
            <a:rPr lang="en-US" dirty="0" err="1" smtClean="0"/>
            <a:t>Identitas</a:t>
          </a:r>
          <a:r>
            <a:rPr lang="en-US" dirty="0" smtClean="0"/>
            <a:t> </a:t>
          </a:r>
          <a:r>
            <a:rPr lang="en-US" dirty="0" err="1" smtClean="0"/>
            <a:t>Nasional</a:t>
          </a:r>
          <a:r>
            <a:rPr lang="en-US" dirty="0" smtClean="0"/>
            <a:t> Indonesia</a:t>
          </a:r>
          <a:endParaRPr lang="en-US" dirty="0"/>
        </a:p>
      </dgm:t>
    </dgm:pt>
    <dgm:pt modelId="{B6A2B15D-16DA-4984-9F1E-2353BD8C4945}" type="parTrans" cxnId="{F26FE890-5B31-4520-ACF9-9C603BC5DF49}">
      <dgm:prSet/>
      <dgm:spPr/>
      <dgm:t>
        <a:bodyPr/>
        <a:lstStyle/>
        <a:p>
          <a:endParaRPr lang="en-US"/>
        </a:p>
      </dgm:t>
    </dgm:pt>
    <dgm:pt modelId="{F38C2736-2ECF-4672-B398-465F4EF79CAD}" type="sibTrans" cxnId="{F26FE890-5B31-4520-ACF9-9C603BC5DF49}">
      <dgm:prSet/>
      <dgm:spPr/>
      <dgm:t>
        <a:bodyPr/>
        <a:lstStyle/>
        <a:p>
          <a:endParaRPr lang="en-US"/>
        </a:p>
      </dgm:t>
    </dgm:pt>
    <dgm:pt modelId="{D3DDAF30-7587-46A3-882D-BD88BD25D3CE}">
      <dgm:prSet phldrT="[Text]"/>
      <dgm:spPr/>
      <dgm:t>
        <a:bodyPr/>
        <a:lstStyle/>
        <a:p>
          <a:r>
            <a:rPr lang="en-US" dirty="0" err="1" smtClean="0"/>
            <a:t>Filsafat</a:t>
          </a:r>
          <a:r>
            <a:rPr lang="en-US" dirty="0" smtClean="0"/>
            <a:t> </a:t>
          </a:r>
          <a:r>
            <a:rPr lang="en-US" dirty="0" err="1" smtClean="0"/>
            <a:t>Pancasila</a:t>
          </a:r>
          <a:endParaRPr lang="en-US" dirty="0" smtClean="0"/>
        </a:p>
      </dgm:t>
    </dgm:pt>
    <dgm:pt modelId="{A556A8FC-4E98-4418-9511-3CFFB3F46D94}" type="parTrans" cxnId="{686DDE5B-1CA7-4D40-A04F-023C791F6B4C}">
      <dgm:prSet/>
      <dgm:spPr/>
      <dgm:t>
        <a:bodyPr/>
        <a:lstStyle/>
        <a:p>
          <a:endParaRPr lang="en-US"/>
        </a:p>
      </dgm:t>
    </dgm:pt>
    <dgm:pt modelId="{69141D6C-761F-4C71-8657-DADA42E94B50}" type="sibTrans" cxnId="{686DDE5B-1CA7-4D40-A04F-023C791F6B4C}">
      <dgm:prSet/>
      <dgm:spPr/>
      <dgm:t>
        <a:bodyPr/>
        <a:lstStyle/>
        <a:p>
          <a:endParaRPr lang="en-US"/>
        </a:p>
      </dgm:t>
    </dgm:pt>
    <dgm:pt modelId="{096FA070-25DA-4E01-A200-41C6AA3C826F}">
      <dgm:prSet phldrT="[Text]"/>
      <dgm:spPr/>
      <dgm:t>
        <a:bodyPr/>
        <a:lstStyle/>
        <a:p>
          <a:r>
            <a:rPr lang="en-US" dirty="0" err="1" smtClean="0"/>
            <a:t>Konstitusi</a:t>
          </a:r>
          <a:r>
            <a:rPr lang="en-US" dirty="0" smtClean="0"/>
            <a:t> UUD1945</a:t>
          </a:r>
          <a:endParaRPr lang="en-US" dirty="0"/>
        </a:p>
      </dgm:t>
    </dgm:pt>
    <dgm:pt modelId="{D1DED93A-79D7-4784-8310-341A2CD0A66B}" type="parTrans" cxnId="{E127A491-FC4A-44BE-99C3-2046C92DB846}">
      <dgm:prSet/>
      <dgm:spPr/>
      <dgm:t>
        <a:bodyPr/>
        <a:lstStyle/>
        <a:p>
          <a:endParaRPr lang="en-US"/>
        </a:p>
      </dgm:t>
    </dgm:pt>
    <dgm:pt modelId="{426E5BC0-5A3F-471A-B1EE-2352437EE69B}" type="sibTrans" cxnId="{E127A491-FC4A-44BE-99C3-2046C92DB846}">
      <dgm:prSet/>
      <dgm:spPr/>
      <dgm:t>
        <a:bodyPr/>
        <a:lstStyle/>
        <a:p>
          <a:endParaRPr lang="en-US"/>
        </a:p>
      </dgm:t>
    </dgm:pt>
    <dgm:pt modelId="{D236F633-5BA3-4CA1-B11F-D9CE235763D8}">
      <dgm:prSet phldrT="[Text]"/>
      <dgm:spPr/>
      <dgm:t>
        <a:bodyPr/>
        <a:lstStyle/>
        <a:p>
          <a:r>
            <a:rPr lang="en-US" dirty="0" err="1" smtClean="0"/>
            <a:t>Bhinneka</a:t>
          </a:r>
          <a:r>
            <a:rPr lang="en-US" dirty="0" smtClean="0"/>
            <a:t> Tunggal </a:t>
          </a:r>
          <a:r>
            <a:rPr lang="en-US" dirty="0" err="1" smtClean="0"/>
            <a:t>Ika</a:t>
          </a:r>
          <a:endParaRPr lang="en-US" dirty="0"/>
        </a:p>
      </dgm:t>
    </dgm:pt>
    <dgm:pt modelId="{FD5FE1C4-3D50-4BD3-B9CD-20C9A13DB83C}" type="parTrans" cxnId="{C9384EC8-404B-4778-AD92-96319B8C8652}">
      <dgm:prSet/>
      <dgm:spPr/>
      <dgm:t>
        <a:bodyPr/>
        <a:lstStyle/>
        <a:p>
          <a:endParaRPr lang="en-US"/>
        </a:p>
      </dgm:t>
    </dgm:pt>
    <dgm:pt modelId="{3079EE83-2172-43D0-9B72-66F399670FBC}" type="sibTrans" cxnId="{C9384EC8-404B-4778-AD92-96319B8C8652}">
      <dgm:prSet/>
      <dgm:spPr/>
      <dgm:t>
        <a:bodyPr/>
        <a:lstStyle/>
        <a:p>
          <a:endParaRPr lang="en-US"/>
        </a:p>
      </dgm:t>
    </dgm:pt>
    <dgm:pt modelId="{B78E468A-DD48-4715-B22D-E8C2CB0E6AF2}">
      <dgm:prSet phldrT="[Text]"/>
      <dgm:spPr/>
      <dgm:t>
        <a:bodyPr/>
        <a:lstStyle/>
        <a:p>
          <a:r>
            <a:rPr lang="en-US" dirty="0" err="1" smtClean="0"/>
            <a:t>Bahasa</a:t>
          </a:r>
          <a:r>
            <a:rPr lang="en-US" dirty="0" smtClean="0"/>
            <a:t> Indonesia</a:t>
          </a:r>
          <a:endParaRPr lang="en-US" dirty="0"/>
        </a:p>
      </dgm:t>
    </dgm:pt>
    <dgm:pt modelId="{9D49810A-935C-47A1-B0D4-FEFF57466394}" type="parTrans" cxnId="{0251DD26-8788-4702-9C02-D50F8C5A6EB8}">
      <dgm:prSet/>
      <dgm:spPr/>
      <dgm:t>
        <a:bodyPr/>
        <a:lstStyle/>
        <a:p>
          <a:endParaRPr lang="en-US"/>
        </a:p>
      </dgm:t>
    </dgm:pt>
    <dgm:pt modelId="{4179B307-E7BF-4002-ACDC-EC8063AC191D}" type="sibTrans" cxnId="{0251DD26-8788-4702-9C02-D50F8C5A6EB8}">
      <dgm:prSet/>
      <dgm:spPr/>
      <dgm:t>
        <a:bodyPr/>
        <a:lstStyle/>
        <a:p>
          <a:endParaRPr lang="en-US"/>
        </a:p>
      </dgm:t>
    </dgm:pt>
    <dgm:pt modelId="{283D1F3F-1F7C-4E17-97B3-AD6F0FBBF748}">
      <dgm:prSet phldrT="[Text]"/>
      <dgm:spPr/>
      <dgm:t>
        <a:bodyPr/>
        <a:lstStyle/>
        <a:p>
          <a:r>
            <a:rPr lang="en-US" dirty="0" smtClean="0"/>
            <a:t>Negara </a:t>
          </a:r>
          <a:r>
            <a:rPr lang="en-US" dirty="0" err="1" smtClean="0"/>
            <a:t>Kesatuan</a:t>
          </a:r>
          <a:r>
            <a:rPr lang="en-US" dirty="0" smtClean="0"/>
            <a:t> RI</a:t>
          </a:r>
          <a:endParaRPr lang="en-US" dirty="0"/>
        </a:p>
      </dgm:t>
    </dgm:pt>
    <dgm:pt modelId="{B5C70246-D3B5-47DD-9511-C8F6B3239AA9}" type="parTrans" cxnId="{E6D43DCD-EB9B-4C86-96C0-E5B8DF09B00A}">
      <dgm:prSet/>
      <dgm:spPr/>
      <dgm:t>
        <a:bodyPr/>
        <a:lstStyle/>
        <a:p>
          <a:endParaRPr lang="en-US"/>
        </a:p>
      </dgm:t>
    </dgm:pt>
    <dgm:pt modelId="{917FF4BD-D93C-488A-A429-1B2D19951314}" type="sibTrans" cxnId="{E6D43DCD-EB9B-4C86-96C0-E5B8DF09B00A}">
      <dgm:prSet/>
      <dgm:spPr/>
      <dgm:t>
        <a:bodyPr/>
        <a:lstStyle/>
        <a:p>
          <a:endParaRPr lang="en-US"/>
        </a:p>
      </dgm:t>
    </dgm:pt>
    <dgm:pt modelId="{A44A63BC-8B3E-4C50-8AD9-D844ED17902E}">
      <dgm:prSet phldrT="[Text]"/>
      <dgm:spPr/>
      <dgm:t>
        <a:bodyPr/>
        <a:lstStyle/>
        <a:p>
          <a:r>
            <a:rPr lang="en-US" dirty="0" err="1" smtClean="0"/>
            <a:t>Bendera</a:t>
          </a:r>
          <a:r>
            <a:rPr lang="en-US" dirty="0" smtClean="0"/>
            <a:t> </a:t>
          </a:r>
          <a:r>
            <a:rPr lang="en-US" dirty="0" err="1" smtClean="0"/>
            <a:t>Merah</a:t>
          </a:r>
          <a:r>
            <a:rPr lang="en-US" dirty="0" smtClean="0"/>
            <a:t> </a:t>
          </a:r>
          <a:r>
            <a:rPr lang="en-US" dirty="0" err="1" smtClean="0"/>
            <a:t>Putih</a:t>
          </a:r>
          <a:endParaRPr lang="en-US" dirty="0"/>
        </a:p>
      </dgm:t>
    </dgm:pt>
    <dgm:pt modelId="{0AE91D9D-5EB7-4FA1-AAEE-D28C0DDBB2CF}" type="parTrans" cxnId="{9A787C1C-9A5B-48B3-87E0-A5EBAD089CD5}">
      <dgm:prSet/>
      <dgm:spPr/>
      <dgm:t>
        <a:bodyPr/>
        <a:lstStyle/>
        <a:p>
          <a:endParaRPr lang="en-US"/>
        </a:p>
      </dgm:t>
    </dgm:pt>
    <dgm:pt modelId="{EC2EAD21-EB77-435E-8638-D34E51F37728}" type="sibTrans" cxnId="{9A787C1C-9A5B-48B3-87E0-A5EBAD089CD5}">
      <dgm:prSet/>
      <dgm:spPr/>
      <dgm:t>
        <a:bodyPr/>
        <a:lstStyle/>
        <a:p>
          <a:endParaRPr lang="en-US"/>
        </a:p>
      </dgm:t>
    </dgm:pt>
    <dgm:pt modelId="{98D836C6-A10D-4426-8226-35F56F99EE25}">
      <dgm:prSet phldrT="[Text]"/>
      <dgm:spPr/>
      <dgm:t>
        <a:bodyPr/>
        <a:lstStyle/>
        <a:p>
          <a:r>
            <a:rPr lang="en-US" dirty="0" err="1" smtClean="0"/>
            <a:t>Lambang</a:t>
          </a:r>
          <a:r>
            <a:rPr lang="en-US" dirty="0" smtClean="0"/>
            <a:t> Garuda</a:t>
          </a:r>
          <a:endParaRPr lang="en-US" dirty="0"/>
        </a:p>
      </dgm:t>
    </dgm:pt>
    <dgm:pt modelId="{94272029-1F2F-4F59-B948-58123404CF88}" type="parTrans" cxnId="{77045542-D4AD-4A4B-930F-B5D164DD49C9}">
      <dgm:prSet/>
      <dgm:spPr/>
      <dgm:t>
        <a:bodyPr/>
        <a:lstStyle/>
        <a:p>
          <a:endParaRPr lang="en-US"/>
        </a:p>
      </dgm:t>
    </dgm:pt>
    <dgm:pt modelId="{1B2A7664-E256-4984-A861-D6F5E9EDE7EA}" type="sibTrans" cxnId="{77045542-D4AD-4A4B-930F-B5D164DD49C9}">
      <dgm:prSet/>
      <dgm:spPr/>
      <dgm:t>
        <a:bodyPr/>
        <a:lstStyle/>
        <a:p>
          <a:endParaRPr lang="en-US"/>
        </a:p>
      </dgm:t>
    </dgm:pt>
    <dgm:pt modelId="{FE62F179-56A6-40A9-98D2-8E217CD24EC8}" type="pres">
      <dgm:prSet presAssocID="{C3C92310-E9D0-46FD-BD3F-3AFA24B563A5}" presName="Name0" presStyleCnt="0">
        <dgm:presLayoutVars>
          <dgm:chMax val="1"/>
          <dgm:dir/>
          <dgm:animLvl val="ctr"/>
          <dgm:resizeHandles val="exact"/>
        </dgm:presLayoutVars>
      </dgm:prSet>
      <dgm:spPr/>
      <dgm:t>
        <a:bodyPr/>
        <a:lstStyle/>
        <a:p>
          <a:endParaRPr lang="en-US"/>
        </a:p>
      </dgm:t>
    </dgm:pt>
    <dgm:pt modelId="{6DE15823-886A-4268-903C-273FDDD1A0BC}" type="pres">
      <dgm:prSet presAssocID="{238D1D70-4DC4-4FBA-8960-71E4742F9E9D}" presName="centerShape" presStyleLbl="node0" presStyleIdx="0" presStyleCnt="1"/>
      <dgm:spPr/>
      <dgm:t>
        <a:bodyPr/>
        <a:lstStyle/>
        <a:p>
          <a:endParaRPr lang="en-US"/>
        </a:p>
      </dgm:t>
    </dgm:pt>
    <dgm:pt modelId="{2037D642-B9F0-46D0-B820-D4A8AEDB8364}" type="pres">
      <dgm:prSet presAssocID="{A556A8FC-4E98-4418-9511-3CFFB3F46D94}" presName="parTrans" presStyleLbl="sibTrans2D1" presStyleIdx="0" presStyleCnt="7"/>
      <dgm:spPr/>
      <dgm:t>
        <a:bodyPr/>
        <a:lstStyle/>
        <a:p>
          <a:endParaRPr lang="en-US"/>
        </a:p>
      </dgm:t>
    </dgm:pt>
    <dgm:pt modelId="{2E462CB8-DC1A-4551-AAE4-73DD1730EC4C}" type="pres">
      <dgm:prSet presAssocID="{A556A8FC-4E98-4418-9511-3CFFB3F46D94}" presName="connectorText" presStyleLbl="sibTrans2D1" presStyleIdx="0" presStyleCnt="7"/>
      <dgm:spPr/>
      <dgm:t>
        <a:bodyPr/>
        <a:lstStyle/>
        <a:p>
          <a:endParaRPr lang="en-US"/>
        </a:p>
      </dgm:t>
    </dgm:pt>
    <dgm:pt modelId="{0C51ABF2-7D30-472A-A7B5-944C7B89565E}" type="pres">
      <dgm:prSet presAssocID="{D3DDAF30-7587-46A3-882D-BD88BD25D3CE}" presName="node" presStyleLbl="node1" presStyleIdx="0" presStyleCnt="7">
        <dgm:presLayoutVars>
          <dgm:bulletEnabled val="1"/>
        </dgm:presLayoutVars>
      </dgm:prSet>
      <dgm:spPr/>
      <dgm:t>
        <a:bodyPr/>
        <a:lstStyle/>
        <a:p>
          <a:endParaRPr lang="en-US"/>
        </a:p>
      </dgm:t>
    </dgm:pt>
    <dgm:pt modelId="{6AEA8093-C9DE-4C2F-9654-45E86F807070}" type="pres">
      <dgm:prSet presAssocID="{D1DED93A-79D7-4784-8310-341A2CD0A66B}" presName="parTrans" presStyleLbl="sibTrans2D1" presStyleIdx="1" presStyleCnt="7"/>
      <dgm:spPr/>
      <dgm:t>
        <a:bodyPr/>
        <a:lstStyle/>
        <a:p>
          <a:endParaRPr lang="en-US"/>
        </a:p>
      </dgm:t>
    </dgm:pt>
    <dgm:pt modelId="{BEBFACC1-7717-446A-A6A3-5886CCC35738}" type="pres">
      <dgm:prSet presAssocID="{D1DED93A-79D7-4784-8310-341A2CD0A66B}" presName="connectorText" presStyleLbl="sibTrans2D1" presStyleIdx="1" presStyleCnt="7"/>
      <dgm:spPr/>
      <dgm:t>
        <a:bodyPr/>
        <a:lstStyle/>
        <a:p>
          <a:endParaRPr lang="en-US"/>
        </a:p>
      </dgm:t>
    </dgm:pt>
    <dgm:pt modelId="{06E0E52F-C139-420B-96C7-44A3DDFB12E3}" type="pres">
      <dgm:prSet presAssocID="{096FA070-25DA-4E01-A200-41C6AA3C826F}" presName="node" presStyleLbl="node1" presStyleIdx="1" presStyleCnt="7">
        <dgm:presLayoutVars>
          <dgm:bulletEnabled val="1"/>
        </dgm:presLayoutVars>
      </dgm:prSet>
      <dgm:spPr/>
      <dgm:t>
        <a:bodyPr/>
        <a:lstStyle/>
        <a:p>
          <a:endParaRPr lang="en-US"/>
        </a:p>
      </dgm:t>
    </dgm:pt>
    <dgm:pt modelId="{407CDFFD-FDCA-484A-8D64-2925C204DF6D}" type="pres">
      <dgm:prSet presAssocID="{FD5FE1C4-3D50-4BD3-B9CD-20C9A13DB83C}" presName="parTrans" presStyleLbl="sibTrans2D1" presStyleIdx="2" presStyleCnt="7"/>
      <dgm:spPr/>
      <dgm:t>
        <a:bodyPr/>
        <a:lstStyle/>
        <a:p>
          <a:endParaRPr lang="en-US"/>
        </a:p>
      </dgm:t>
    </dgm:pt>
    <dgm:pt modelId="{E8DE0741-4E72-49C0-AD39-F860D032D6E1}" type="pres">
      <dgm:prSet presAssocID="{FD5FE1C4-3D50-4BD3-B9CD-20C9A13DB83C}" presName="connectorText" presStyleLbl="sibTrans2D1" presStyleIdx="2" presStyleCnt="7"/>
      <dgm:spPr/>
      <dgm:t>
        <a:bodyPr/>
        <a:lstStyle/>
        <a:p>
          <a:endParaRPr lang="en-US"/>
        </a:p>
      </dgm:t>
    </dgm:pt>
    <dgm:pt modelId="{87A87330-58ED-4C51-B779-6656E82280A7}" type="pres">
      <dgm:prSet presAssocID="{D236F633-5BA3-4CA1-B11F-D9CE235763D8}" presName="node" presStyleLbl="node1" presStyleIdx="2" presStyleCnt="7">
        <dgm:presLayoutVars>
          <dgm:bulletEnabled val="1"/>
        </dgm:presLayoutVars>
      </dgm:prSet>
      <dgm:spPr/>
      <dgm:t>
        <a:bodyPr/>
        <a:lstStyle/>
        <a:p>
          <a:endParaRPr lang="en-US"/>
        </a:p>
      </dgm:t>
    </dgm:pt>
    <dgm:pt modelId="{5BE3A5E6-6F60-4CA2-90E1-BFD118F34C7F}" type="pres">
      <dgm:prSet presAssocID="{B5C70246-D3B5-47DD-9511-C8F6B3239AA9}" presName="parTrans" presStyleLbl="sibTrans2D1" presStyleIdx="3" presStyleCnt="7"/>
      <dgm:spPr/>
      <dgm:t>
        <a:bodyPr/>
        <a:lstStyle/>
        <a:p>
          <a:endParaRPr lang="en-US"/>
        </a:p>
      </dgm:t>
    </dgm:pt>
    <dgm:pt modelId="{DF6A83BF-F4F1-4C7E-9B32-9C6FE296A35C}" type="pres">
      <dgm:prSet presAssocID="{B5C70246-D3B5-47DD-9511-C8F6B3239AA9}" presName="connectorText" presStyleLbl="sibTrans2D1" presStyleIdx="3" presStyleCnt="7"/>
      <dgm:spPr/>
      <dgm:t>
        <a:bodyPr/>
        <a:lstStyle/>
        <a:p>
          <a:endParaRPr lang="en-US"/>
        </a:p>
      </dgm:t>
    </dgm:pt>
    <dgm:pt modelId="{5667A8D8-009A-4C8F-BE88-CAC5FA400B70}" type="pres">
      <dgm:prSet presAssocID="{283D1F3F-1F7C-4E17-97B3-AD6F0FBBF748}" presName="node" presStyleLbl="node1" presStyleIdx="3" presStyleCnt="7">
        <dgm:presLayoutVars>
          <dgm:bulletEnabled val="1"/>
        </dgm:presLayoutVars>
      </dgm:prSet>
      <dgm:spPr/>
      <dgm:t>
        <a:bodyPr/>
        <a:lstStyle/>
        <a:p>
          <a:endParaRPr lang="en-US"/>
        </a:p>
      </dgm:t>
    </dgm:pt>
    <dgm:pt modelId="{61CC96CD-A663-4E1B-AAAF-B376492EF995}" type="pres">
      <dgm:prSet presAssocID="{9D49810A-935C-47A1-B0D4-FEFF57466394}" presName="parTrans" presStyleLbl="sibTrans2D1" presStyleIdx="4" presStyleCnt="7"/>
      <dgm:spPr/>
      <dgm:t>
        <a:bodyPr/>
        <a:lstStyle/>
        <a:p>
          <a:endParaRPr lang="en-US"/>
        </a:p>
      </dgm:t>
    </dgm:pt>
    <dgm:pt modelId="{CB4C78E9-DE95-4293-B281-8ED165B64864}" type="pres">
      <dgm:prSet presAssocID="{9D49810A-935C-47A1-B0D4-FEFF57466394}" presName="connectorText" presStyleLbl="sibTrans2D1" presStyleIdx="4" presStyleCnt="7"/>
      <dgm:spPr/>
      <dgm:t>
        <a:bodyPr/>
        <a:lstStyle/>
        <a:p>
          <a:endParaRPr lang="en-US"/>
        </a:p>
      </dgm:t>
    </dgm:pt>
    <dgm:pt modelId="{ADF6589F-E05F-4F6E-8CF4-5EBE35EFEA89}" type="pres">
      <dgm:prSet presAssocID="{B78E468A-DD48-4715-B22D-E8C2CB0E6AF2}" presName="node" presStyleLbl="node1" presStyleIdx="4" presStyleCnt="7">
        <dgm:presLayoutVars>
          <dgm:bulletEnabled val="1"/>
        </dgm:presLayoutVars>
      </dgm:prSet>
      <dgm:spPr/>
      <dgm:t>
        <a:bodyPr/>
        <a:lstStyle/>
        <a:p>
          <a:endParaRPr lang="en-US"/>
        </a:p>
      </dgm:t>
    </dgm:pt>
    <dgm:pt modelId="{69E921C7-9E1B-4243-801E-BC83879FDBE9}" type="pres">
      <dgm:prSet presAssocID="{0AE91D9D-5EB7-4FA1-AAEE-D28C0DDBB2CF}" presName="parTrans" presStyleLbl="sibTrans2D1" presStyleIdx="5" presStyleCnt="7"/>
      <dgm:spPr/>
      <dgm:t>
        <a:bodyPr/>
        <a:lstStyle/>
        <a:p>
          <a:endParaRPr lang="en-US"/>
        </a:p>
      </dgm:t>
    </dgm:pt>
    <dgm:pt modelId="{E0F5E38B-2CE3-44EF-89C7-6F32E5F454D0}" type="pres">
      <dgm:prSet presAssocID="{0AE91D9D-5EB7-4FA1-AAEE-D28C0DDBB2CF}" presName="connectorText" presStyleLbl="sibTrans2D1" presStyleIdx="5" presStyleCnt="7"/>
      <dgm:spPr/>
      <dgm:t>
        <a:bodyPr/>
        <a:lstStyle/>
        <a:p>
          <a:endParaRPr lang="en-US"/>
        </a:p>
      </dgm:t>
    </dgm:pt>
    <dgm:pt modelId="{7B230B94-A85E-431B-B971-841113E9645B}" type="pres">
      <dgm:prSet presAssocID="{A44A63BC-8B3E-4C50-8AD9-D844ED17902E}" presName="node" presStyleLbl="node1" presStyleIdx="5" presStyleCnt="7">
        <dgm:presLayoutVars>
          <dgm:bulletEnabled val="1"/>
        </dgm:presLayoutVars>
      </dgm:prSet>
      <dgm:spPr/>
      <dgm:t>
        <a:bodyPr/>
        <a:lstStyle/>
        <a:p>
          <a:endParaRPr lang="en-US"/>
        </a:p>
      </dgm:t>
    </dgm:pt>
    <dgm:pt modelId="{44E63F4D-F9C3-440A-AD69-4B7A9129CC9F}" type="pres">
      <dgm:prSet presAssocID="{94272029-1F2F-4F59-B948-58123404CF88}" presName="parTrans" presStyleLbl="sibTrans2D1" presStyleIdx="6" presStyleCnt="7"/>
      <dgm:spPr/>
      <dgm:t>
        <a:bodyPr/>
        <a:lstStyle/>
        <a:p>
          <a:endParaRPr lang="en-US"/>
        </a:p>
      </dgm:t>
    </dgm:pt>
    <dgm:pt modelId="{38CB7E8D-ABCD-4EC8-933F-329B8246DE54}" type="pres">
      <dgm:prSet presAssocID="{94272029-1F2F-4F59-B948-58123404CF88}" presName="connectorText" presStyleLbl="sibTrans2D1" presStyleIdx="6" presStyleCnt="7"/>
      <dgm:spPr/>
      <dgm:t>
        <a:bodyPr/>
        <a:lstStyle/>
        <a:p>
          <a:endParaRPr lang="en-US"/>
        </a:p>
      </dgm:t>
    </dgm:pt>
    <dgm:pt modelId="{151687A3-3445-46DB-AFD9-339744C53F23}" type="pres">
      <dgm:prSet presAssocID="{98D836C6-A10D-4426-8226-35F56F99EE25}" presName="node" presStyleLbl="node1" presStyleIdx="6" presStyleCnt="7">
        <dgm:presLayoutVars>
          <dgm:bulletEnabled val="1"/>
        </dgm:presLayoutVars>
      </dgm:prSet>
      <dgm:spPr/>
      <dgm:t>
        <a:bodyPr/>
        <a:lstStyle/>
        <a:p>
          <a:endParaRPr lang="en-US"/>
        </a:p>
      </dgm:t>
    </dgm:pt>
  </dgm:ptLst>
  <dgm:cxnLst>
    <dgm:cxn modelId="{593C25A7-6D41-4F48-B769-555E21BAF819}" type="presOf" srcId="{B5C70246-D3B5-47DD-9511-C8F6B3239AA9}" destId="{DF6A83BF-F4F1-4C7E-9B32-9C6FE296A35C}" srcOrd="1" destOrd="0" presId="urn:microsoft.com/office/officeart/2005/8/layout/radial5"/>
    <dgm:cxn modelId="{25303C65-07CC-4F0C-A3B8-091E1C136406}" type="presOf" srcId="{B5C70246-D3B5-47DD-9511-C8F6B3239AA9}" destId="{5BE3A5E6-6F60-4CA2-90E1-BFD118F34C7F}" srcOrd="0" destOrd="0" presId="urn:microsoft.com/office/officeart/2005/8/layout/radial5"/>
    <dgm:cxn modelId="{F48E20EC-D73D-4558-A9A7-4F2154CB68BF}" type="presOf" srcId="{FD5FE1C4-3D50-4BD3-B9CD-20C9A13DB83C}" destId="{E8DE0741-4E72-49C0-AD39-F860D032D6E1}" srcOrd="1" destOrd="0" presId="urn:microsoft.com/office/officeart/2005/8/layout/radial5"/>
    <dgm:cxn modelId="{1E678033-0730-46ED-830D-DFAF98715DEF}" type="presOf" srcId="{9D49810A-935C-47A1-B0D4-FEFF57466394}" destId="{CB4C78E9-DE95-4293-B281-8ED165B64864}" srcOrd="1" destOrd="0" presId="urn:microsoft.com/office/officeart/2005/8/layout/radial5"/>
    <dgm:cxn modelId="{CED71D53-49CA-4F8E-97C4-5688B174E1EB}" type="presOf" srcId="{283D1F3F-1F7C-4E17-97B3-AD6F0FBBF748}" destId="{5667A8D8-009A-4C8F-BE88-CAC5FA400B70}" srcOrd="0" destOrd="0" presId="urn:microsoft.com/office/officeart/2005/8/layout/radial5"/>
    <dgm:cxn modelId="{F134D9BE-C3A3-4C42-8241-7DA0E75D838F}" type="presOf" srcId="{A556A8FC-4E98-4418-9511-3CFFB3F46D94}" destId="{2037D642-B9F0-46D0-B820-D4A8AEDB8364}" srcOrd="0" destOrd="0" presId="urn:microsoft.com/office/officeart/2005/8/layout/radial5"/>
    <dgm:cxn modelId="{686DDE5B-1CA7-4D40-A04F-023C791F6B4C}" srcId="{238D1D70-4DC4-4FBA-8960-71E4742F9E9D}" destId="{D3DDAF30-7587-46A3-882D-BD88BD25D3CE}" srcOrd="0" destOrd="0" parTransId="{A556A8FC-4E98-4418-9511-3CFFB3F46D94}" sibTransId="{69141D6C-761F-4C71-8657-DADA42E94B50}"/>
    <dgm:cxn modelId="{3E339A58-951E-4D93-BF41-E0C7EA07F05D}" type="presOf" srcId="{A556A8FC-4E98-4418-9511-3CFFB3F46D94}" destId="{2E462CB8-DC1A-4551-AAE4-73DD1730EC4C}" srcOrd="1" destOrd="0" presId="urn:microsoft.com/office/officeart/2005/8/layout/radial5"/>
    <dgm:cxn modelId="{7DB2D695-CF50-4CD3-9F60-D4B84A275A71}" type="presOf" srcId="{D236F633-5BA3-4CA1-B11F-D9CE235763D8}" destId="{87A87330-58ED-4C51-B779-6656E82280A7}" srcOrd="0" destOrd="0" presId="urn:microsoft.com/office/officeart/2005/8/layout/radial5"/>
    <dgm:cxn modelId="{6F05C435-26EF-4A6D-A4AC-670EE0053A52}" type="presOf" srcId="{B78E468A-DD48-4715-B22D-E8C2CB0E6AF2}" destId="{ADF6589F-E05F-4F6E-8CF4-5EBE35EFEA89}" srcOrd="0" destOrd="0" presId="urn:microsoft.com/office/officeart/2005/8/layout/radial5"/>
    <dgm:cxn modelId="{9A787C1C-9A5B-48B3-87E0-A5EBAD089CD5}" srcId="{238D1D70-4DC4-4FBA-8960-71E4742F9E9D}" destId="{A44A63BC-8B3E-4C50-8AD9-D844ED17902E}" srcOrd="5" destOrd="0" parTransId="{0AE91D9D-5EB7-4FA1-AAEE-D28C0DDBB2CF}" sibTransId="{EC2EAD21-EB77-435E-8638-D34E51F37728}"/>
    <dgm:cxn modelId="{F8A34DEA-A498-4CD5-B89C-0EE9092BE33A}" type="presOf" srcId="{A44A63BC-8B3E-4C50-8AD9-D844ED17902E}" destId="{7B230B94-A85E-431B-B971-841113E9645B}" srcOrd="0" destOrd="0" presId="urn:microsoft.com/office/officeart/2005/8/layout/radial5"/>
    <dgm:cxn modelId="{3054C2E1-9011-41AA-9D65-E131378AD852}" type="presOf" srcId="{D1DED93A-79D7-4784-8310-341A2CD0A66B}" destId="{BEBFACC1-7717-446A-A6A3-5886CCC35738}" srcOrd="1" destOrd="0" presId="urn:microsoft.com/office/officeart/2005/8/layout/radial5"/>
    <dgm:cxn modelId="{EF99E856-C31D-49DC-BAE4-ECF079C613B9}" type="presOf" srcId="{94272029-1F2F-4F59-B948-58123404CF88}" destId="{44E63F4D-F9C3-440A-AD69-4B7A9129CC9F}" srcOrd="0" destOrd="0" presId="urn:microsoft.com/office/officeart/2005/8/layout/radial5"/>
    <dgm:cxn modelId="{0251DD26-8788-4702-9C02-D50F8C5A6EB8}" srcId="{238D1D70-4DC4-4FBA-8960-71E4742F9E9D}" destId="{B78E468A-DD48-4715-B22D-E8C2CB0E6AF2}" srcOrd="4" destOrd="0" parTransId="{9D49810A-935C-47A1-B0D4-FEFF57466394}" sibTransId="{4179B307-E7BF-4002-ACDC-EC8063AC191D}"/>
    <dgm:cxn modelId="{0AC62BCC-DFA1-4CDB-96AE-05C7E49F2A4A}" type="presOf" srcId="{9D49810A-935C-47A1-B0D4-FEFF57466394}" destId="{61CC96CD-A663-4E1B-AAAF-B376492EF995}" srcOrd="0" destOrd="0" presId="urn:microsoft.com/office/officeart/2005/8/layout/radial5"/>
    <dgm:cxn modelId="{E5935F75-DF08-4006-AA32-2D8CBF128DFC}" type="presOf" srcId="{0AE91D9D-5EB7-4FA1-AAEE-D28C0DDBB2CF}" destId="{E0F5E38B-2CE3-44EF-89C7-6F32E5F454D0}" srcOrd="1" destOrd="0" presId="urn:microsoft.com/office/officeart/2005/8/layout/radial5"/>
    <dgm:cxn modelId="{BECBFF1A-2EFD-4985-A0C0-37C2D61EACF8}" type="presOf" srcId="{D3DDAF30-7587-46A3-882D-BD88BD25D3CE}" destId="{0C51ABF2-7D30-472A-A7B5-944C7B89565E}" srcOrd="0" destOrd="0" presId="urn:microsoft.com/office/officeart/2005/8/layout/radial5"/>
    <dgm:cxn modelId="{C9384EC8-404B-4778-AD92-96319B8C8652}" srcId="{238D1D70-4DC4-4FBA-8960-71E4742F9E9D}" destId="{D236F633-5BA3-4CA1-B11F-D9CE235763D8}" srcOrd="2" destOrd="0" parTransId="{FD5FE1C4-3D50-4BD3-B9CD-20C9A13DB83C}" sibTransId="{3079EE83-2172-43D0-9B72-66F399670FBC}"/>
    <dgm:cxn modelId="{7F2F619A-9E30-4018-8600-9475A6F72B22}" type="presOf" srcId="{98D836C6-A10D-4426-8226-35F56F99EE25}" destId="{151687A3-3445-46DB-AFD9-339744C53F23}" srcOrd="0" destOrd="0" presId="urn:microsoft.com/office/officeart/2005/8/layout/radial5"/>
    <dgm:cxn modelId="{E6D43DCD-EB9B-4C86-96C0-E5B8DF09B00A}" srcId="{238D1D70-4DC4-4FBA-8960-71E4742F9E9D}" destId="{283D1F3F-1F7C-4E17-97B3-AD6F0FBBF748}" srcOrd="3" destOrd="0" parTransId="{B5C70246-D3B5-47DD-9511-C8F6B3239AA9}" sibTransId="{917FF4BD-D93C-488A-A429-1B2D19951314}"/>
    <dgm:cxn modelId="{803F07E5-340B-4356-9605-68EDDC272D89}" type="presOf" srcId="{94272029-1F2F-4F59-B948-58123404CF88}" destId="{38CB7E8D-ABCD-4EC8-933F-329B8246DE54}" srcOrd="1" destOrd="0" presId="urn:microsoft.com/office/officeart/2005/8/layout/radial5"/>
    <dgm:cxn modelId="{E6C8822C-09BA-48BE-B2B6-9CA81E02BB1F}" type="presOf" srcId="{0AE91D9D-5EB7-4FA1-AAEE-D28C0DDBB2CF}" destId="{69E921C7-9E1B-4243-801E-BC83879FDBE9}" srcOrd="0" destOrd="0" presId="urn:microsoft.com/office/officeart/2005/8/layout/radial5"/>
    <dgm:cxn modelId="{C7B6AD76-9D0C-48F3-8022-4CE13C04AB6F}" type="presOf" srcId="{C3C92310-E9D0-46FD-BD3F-3AFA24B563A5}" destId="{FE62F179-56A6-40A9-98D2-8E217CD24EC8}" srcOrd="0" destOrd="0" presId="urn:microsoft.com/office/officeart/2005/8/layout/radial5"/>
    <dgm:cxn modelId="{35C83F83-CDE0-42B3-A2E3-D4E030CFE960}" type="presOf" srcId="{096FA070-25DA-4E01-A200-41C6AA3C826F}" destId="{06E0E52F-C139-420B-96C7-44A3DDFB12E3}" srcOrd="0" destOrd="0" presId="urn:microsoft.com/office/officeart/2005/8/layout/radial5"/>
    <dgm:cxn modelId="{9D936B69-4905-49D9-8A70-D72393E6249F}" type="presOf" srcId="{238D1D70-4DC4-4FBA-8960-71E4742F9E9D}" destId="{6DE15823-886A-4268-903C-273FDDD1A0BC}" srcOrd="0" destOrd="0" presId="urn:microsoft.com/office/officeart/2005/8/layout/radial5"/>
    <dgm:cxn modelId="{77045542-D4AD-4A4B-930F-B5D164DD49C9}" srcId="{238D1D70-4DC4-4FBA-8960-71E4742F9E9D}" destId="{98D836C6-A10D-4426-8226-35F56F99EE25}" srcOrd="6" destOrd="0" parTransId="{94272029-1F2F-4F59-B948-58123404CF88}" sibTransId="{1B2A7664-E256-4984-A861-D6F5E9EDE7EA}"/>
    <dgm:cxn modelId="{E127A491-FC4A-44BE-99C3-2046C92DB846}" srcId="{238D1D70-4DC4-4FBA-8960-71E4742F9E9D}" destId="{096FA070-25DA-4E01-A200-41C6AA3C826F}" srcOrd="1" destOrd="0" parTransId="{D1DED93A-79D7-4784-8310-341A2CD0A66B}" sibTransId="{426E5BC0-5A3F-471A-B1EE-2352437EE69B}"/>
    <dgm:cxn modelId="{EFF18890-1431-4393-9DF7-A0ACBE915D06}" type="presOf" srcId="{D1DED93A-79D7-4784-8310-341A2CD0A66B}" destId="{6AEA8093-C9DE-4C2F-9654-45E86F807070}" srcOrd="0" destOrd="0" presId="urn:microsoft.com/office/officeart/2005/8/layout/radial5"/>
    <dgm:cxn modelId="{F26FE890-5B31-4520-ACF9-9C603BC5DF49}" srcId="{C3C92310-E9D0-46FD-BD3F-3AFA24B563A5}" destId="{238D1D70-4DC4-4FBA-8960-71E4742F9E9D}" srcOrd="0" destOrd="0" parTransId="{B6A2B15D-16DA-4984-9F1E-2353BD8C4945}" sibTransId="{F38C2736-2ECF-4672-B398-465F4EF79CAD}"/>
    <dgm:cxn modelId="{2F737E1A-22A6-4517-8937-1006339875E7}" type="presOf" srcId="{FD5FE1C4-3D50-4BD3-B9CD-20C9A13DB83C}" destId="{407CDFFD-FDCA-484A-8D64-2925C204DF6D}" srcOrd="0" destOrd="0" presId="urn:microsoft.com/office/officeart/2005/8/layout/radial5"/>
    <dgm:cxn modelId="{68B4F0E2-2A9A-46C4-9F48-F7E72AE75A63}" type="presParOf" srcId="{FE62F179-56A6-40A9-98D2-8E217CD24EC8}" destId="{6DE15823-886A-4268-903C-273FDDD1A0BC}" srcOrd="0" destOrd="0" presId="urn:microsoft.com/office/officeart/2005/8/layout/radial5"/>
    <dgm:cxn modelId="{A18182B0-DF88-45F8-87F1-8EA15A9FF2EC}" type="presParOf" srcId="{FE62F179-56A6-40A9-98D2-8E217CD24EC8}" destId="{2037D642-B9F0-46D0-B820-D4A8AEDB8364}" srcOrd="1" destOrd="0" presId="urn:microsoft.com/office/officeart/2005/8/layout/radial5"/>
    <dgm:cxn modelId="{B4F5B059-0E80-474E-9125-C3C4A100EF9B}" type="presParOf" srcId="{2037D642-B9F0-46D0-B820-D4A8AEDB8364}" destId="{2E462CB8-DC1A-4551-AAE4-73DD1730EC4C}" srcOrd="0" destOrd="0" presId="urn:microsoft.com/office/officeart/2005/8/layout/radial5"/>
    <dgm:cxn modelId="{75B161EC-3A08-4062-BD9B-D9FF256D2815}" type="presParOf" srcId="{FE62F179-56A6-40A9-98D2-8E217CD24EC8}" destId="{0C51ABF2-7D30-472A-A7B5-944C7B89565E}" srcOrd="2" destOrd="0" presId="urn:microsoft.com/office/officeart/2005/8/layout/radial5"/>
    <dgm:cxn modelId="{F4EE4CF7-E9E8-4154-B546-1D92957F8A94}" type="presParOf" srcId="{FE62F179-56A6-40A9-98D2-8E217CD24EC8}" destId="{6AEA8093-C9DE-4C2F-9654-45E86F807070}" srcOrd="3" destOrd="0" presId="urn:microsoft.com/office/officeart/2005/8/layout/radial5"/>
    <dgm:cxn modelId="{B6218F4E-57AB-4B73-AEEB-EF76598C3FCC}" type="presParOf" srcId="{6AEA8093-C9DE-4C2F-9654-45E86F807070}" destId="{BEBFACC1-7717-446A-A6A3-5886CCC35738}" srcOrd="0" destOrd="0" presId="urn:microsoft.com/office/officeart/2005/8/layout/radial5"/>
    <dgm:cxn modelId="{F9A4B71F-204E-49D9-99B2-345613A4F708}" type="presParOf" srcId="{FE62F179-56A6-40A9-98D2-8E217CD24EC8}" destId="{06E0E52F-C139-420B-96C7-44A3DDFB12E3}" srcOrd="4" destOrd="0" presId="urn:microsoft.com/office/officeart/2005/8/layout/radial5"/>
    <dgm:cxn modelId="{2DA9730B-8F31-47D6-9251-2065EC65E3B9}" type="presParOf" srcId="{FE62F179-56A6-40A9-98D2-8E217CD24EC8}" destId="{407CDFFD-FDCA-484A-8D64-2925C204DF6D}" srcOrd="5" destOrd="0" presId="urn:microsoft.com/office/officeart/2005/8/layout/radial5"/>
    <dgm:cxn modelId="{D87E03FB-5B51-4C8F-8901-D7398EDC73FA}" type="presParOf" srcId="{407CDFFD-FDCA-484A-8D64-2925C204DF6D}" destId="{E8DE0741-4E72-49C0-AD39-F860D032D6E1}" srcOrd="0" destOrd="0" presId="urn:microsoft.com/office/officeart/2005/8/layout/radial5"/>
    <dgm:cxn modelId="{5468CB62-8475-475E-97A7-D36F969944F9}" type="presParOf" srcId="{FE62F179-56A6-40A9-98D2-8E217CD24EC8}" destId="{87A87330-58ED-4C51-B779-6656E82280A7}" srcOrd="6" destOrd="0" presId="urn:microsoft.com/office/officeart/2005/8/layout/radial5"/>
    <dgm:cxn modelId="{CE24B327-A0FF-437C-993C-91D55B1C640F}" type="presParOf" srcId="{FE62F179-56A6-40A9-98D2-8E217CD24EC8}" destId="{5BE3A5E6-6F60-4CA2-90E1-BFD118F34C7F}" srcOrd="7" destOrd="0" presId="urn:microsoft.com/office/officeart/2005/8/layout/radial5"/>
    <dgm:cxn modelId="{72E4CB89-6056-4FD7-8087-5276739473FB}" type="presParOf" srcId="{5BE3A5E6-6F60-4CA2-90E1-BFD118F34C7F}" destId="{DF6A83BF-F4F1-4C7E-9B32-9C6FE296A35C}" srcOrd="0" destOrd="0" presId="urn:microsoft.com/office/officeart/2005/8/layout/radial5"/>
    <dgm:cxn modelId="{2CCF6C07-B241-4B4D-977B-3030B163503D}" type="presParOf" srcId="{FE62F179-56A6-40A9-98D2-8E217CD24EC8}" destId="{5667A8D8-009A-4C8F-BE88-CAC5FA400B70}" srcOrd="8" destOrd="0" presId="urn:microsoft.com/office/officeart/2005/8/layout/radial5"/>
    <dgm:cxn modelId="{F68BE2CF-BD30-4E87-BEAC-C623E8C1D337}" type="presParOf" srcId="{FE62F179-56A6-40A9-98D2-8E217CD24EC8}" destId="{61CC96CD-A663-4E1B-AAAF-B376492EF995}" srcOrd="9" destOrd="0" presId="urn:microsoft.com/office/officeart/2005/8/layout/radial5"/>
    <dgm:cxn modelId="{7BCCE781-3A8C-402D-A342-16C5F2814AA8}" type="presParOf" srcId="{61CC96CD-A663-4E1B-AAAF-B376492EF995}" destId="{CB4C78E9-DE95-4293-B281-8ED165B64864}" srcOrd="0" destOrd="0" presId="urn:microsoft.com/office/officeart/2005/8/layout/radial5"/>
    <dgm:cxn modelId="{76258BAB-C45E-40D0-B624-B20972E2B5A7}" type="presParOf" srcId="{FE62F179-56A6-40A9-98D2-8E217CD24EC8}" destId="{ADF6589F-E05F-4F6E-8CF4-5EBE35EFEA89}" srcOrd="10" destOrd="0" presId="urn:microsoft.com/office/officeart/2005/8/layout/radial5"/>
    <dgm:cxn modelId="{10CB6585-0DCC-4672-9CE7-D857F0C630BD}" type="presParOf" srcId="{FE62F179-56A6-40A9-98D2-8E217CD24EC8}" destId="{69E921C7-9E1B-4243-801E-BC83879FDBE9}" srcOrd="11" destOrd="0" presId="urn:microsoft.com/office/officeart/2005/8/layout/radial5"/>
    <dgm:cxn modelId="{4AAC2DE3-4907-485B-998C-43AE0EA1E63C}" type="presParOf" srcId="{69E921C7-9E1B-4243-801E-BC83879FDBE9}" destId="{E0F5E38B-2CE3-44EF-89C7-6F32E5F454D0}" srcOrd="0" destOrd="0" presId="urn:microsoft.com/office/officeart/2005/8/layout/radial5"/>
    <dgm:cxn modelId="{99E90B57-DEC9-43AA-AFC3-C1DB0520A5CD}" type="presParOf" srcId="{FE62F179-56A6-40A9-98D2-8E217CD24EC8}" destId="{7B230B94-A85E-431B-B971-841113E9645B}" srcOrd="12" destOrd="0" presId="urn:microsoft.com/office/officeart/2005/8/layout/radial5"/>
    <dgm:cxn modelId="{DA294683-48CF-402A-A6A5-FCFB30FD9410}" type="presParOf" srcId="{FE62F179-56A6-40A9-98D2-8E217CD24EC8}" destId="{44E63F4D-F9C3-440A-AD69-4B7A9129CC9F}" srcOrd="13" destOrd="0" presId="urn:microsoft.com/office/officeart/2005/8/layout/radial5"/>
    <dgm:cxn modelId="{6378B2DC-5F89-4856-B649-1A03E8F7894F}" type="presParOf" srcId="{44E63F4D-F9C3-440A-AD69-4B7A9129CC9F}" destId="{38CB7E8D-ABCD-4EC8-933F-329B8246DE54}" srcOrd="0" destOrd="0" presId="urn:microsoft.com/office/officeart/2005/8/layout/radial5"/>
    <dgm:cxn modelId="{2A4555C8-F1C9-4DE2-B9E7-4C57F5E5960C}" type="presParOf" srcId="{FE62F179-56A6-40A9-98D2-8E217CD24EC8}" destId="{151687A3-3445-46DB-AFD9-339744C53F23}"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C92310-E9D0-46FD-BD3F-3AFA24B563A5}"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n-US"/>
        </a:p>
      </dgm:t>
    </dgm:pt>
    <dgm:pt modelId="{238D1D70-4DC4-4FBA-8960-71E4742F9E9D}">
      <dgm:prSet phldrT="[Text]"/>
      <dgm:spPr/>
      <dgm:t>
        <a:bodyPr/>
        <a:lstStyle/>
        <a:p>
          <a:r>
            <a:rPr lang="en-US" dirty="0" err="1" smtClean="0"/>
            <a:t>Identitas</a:t>
          </a:r>
          <a:r>
            <a:rPr lang="en-US" dirty="0" smtClean="0"/>
            <a:t> </a:t>
          </a:r>
          <a:r>
            <a:rPr lang="en-US" dirty="0" err="1" smtClean="0"/>
            <a:t>Nasional</a:t>
          </a:r>
          <a:r>
            <a:rPr lang="en-US" dirty="0" smtClean="0"/>
            <a:t> Indonesia</a:t>
          </a:r>
          <a:endParaRPr lang="en-US" dirty="0"/>
        </a:p>
      </dgm:t>
    </dgm:pt>
    <dgm:pt modelId="{B6A2B15D-16DA-4984-9F1E-2353BD8C4945}" type="parTrans" cxnId="{F26FE890-5B31-4520-ACF9-9C603BC5DF49}">
      <dgm:prSet/>
      <dgm:spPr/>
      <dgm:t>
        <a:bodyPr/>
        <a:lstStyle/>
        <a:p>
          <a:endParaRPr lang="en-US"/>
        </a:p>
      </dgm:t>
    </dgm:pt>
    <dgm:pt modelId="{F38C2736-2ECF-4672-B398-465F4EF79CAD}" type="sibTrans" cxnId="{F26FE890-5B31-4520-ACF9-9C603BC5DF49}">
      <dgm:prSet/>
      <dgm:spPr/>
      <dgm:t>
        <a:bodyPr/>
        <a:lstStyle/>
        <a:p>
          <a:endParaRPr lang="en-US"/>
        </a:p>
      </dgm:t>
    </dgm:pt>
    <dgm:pt modelId="{D3DDAF30-7587-46A3-882D-BD88BD25D3CE}">
      <dgm:prSet phldrT="[Text]"/>
      <dgm:spPr/>
      <dgm:t>
        <a:bodyPr/>
        <a:lstStyle/>
        <a:p>
          <a:r>
            <a:rPr lang="en-US" dirty="0" err="1" smtClean="0"/>
            <a:t>Filsafat</a:t>
          </a:r>
          <a:r>
            <a:rPr lang="en-US" dirty="0" smtClean="0"/>
            <a:t> </a:t>
          </a:r>
          <a:r>
            <a:rPr lang="en-US" dirty="0" err="1" smtClean="0"/>
            <a:t>Pancasila</a:t>
          </a:r>
          <a:endParaRPr lang="en-US" dirty="0" smtClean="0"/>
        </a:p>
      </dgm:t>
    </dgm:pt>
    <dgm:pt modelId="{A556A8FC-4E98-4418-9511-3CFFB3F46D94}" type="parTrans" cxnId="{686DDE5B-1CA7-4D40-A04F-023C791F6B4C}">
      <dgm:prSet/>
      <dgm:spPr/>
      <dgm:t>
        <a:bodyPr/>
        <a:lstStyle/>
        <a:p>
          <a:endParaRPr lang="en-US"/>
        </a:p>
      </dgm:t>
    </dgm:pt>
    <dgm:pt modelId="{69141D6C-761F-4C71-8657-DADA42E94B50}" type="sibTrans" cxnId="{686DDE5B-1CA7-4D40-A04F-023C791F6B4C}">
      <dgm:prSet/>
      <dgm:spPr/>
      <dgm:t>
        <a:bodyPr/>
        <a:lstStyle/>
        <a:p>
          <a:endParaRPr lang="en-US"/>
        </a:p>
      </dgm:t>
    </dgm:pt>
    <dgm:pt modelId="{096FA070-25DA-4E01-A200-41C6AA3C826F}">
      <dgm:prSet phldrT="[Text]"/>
      <dgm:spPr/>
      <dgm:t>
        <a:bodyPr/>
        <a:lstStyle/>
        <a:p>
          <a:r>
            <a:rPr lang="en-US" dirty="0" err="1" smtClean="0"/>
            <a:t>Konstitusi</a:t>
          </a:r>
          <a:r>
            <a:rPr lang="en-US" dirty="0" smtClean="0"/>
            <a:t> UUD1945</a:t>
          </a:r>
          <a:endParaRPr lang="en-US" dirty="0"/>
        </a:p>
      </dgm:t>
    </dgm:pt>
    <dgm:pt modelId="{D1DED93A-79D7-4784-8310-341A2CD0A66B}" type="parTrans" cxnId="{E127A491-FC4A-44BE-99C3-2046C92DB846}">
      <dgm:prSet/>
      <dgm:spPr/>
      <dgm:t>
        <a:bodyPr/>
        <a:lstStyle/>
        <a:p>
          <a:endParaRPr lang="en-US"/>
        </a:p>
      </dgm:t>
    </dgm:pt>
    <dgm:pt modelId="{426E5BC0-5A3F-471A-B1EE-2352437EE69B}" type="sibTrans" cxnId="{E127A491-FC4A-44BE-99C3-2046C92DB846}">
      <dgm:prSet/>
      <dgm:spPr/>
      <dgm:t>
        <a:bodyPr/>
        <a:lstStyle/>
        <a:p>
          <a:endParaRPr lang="en-US"/>
        </a:p>
      </dgm:t>
    </dgm:pt>
    <dgm:pt modelId="{D236F633-5BA3-4CA1-B11F-D9CE235763D8}">
      <dgm:prSet phldrT="[Text]"/>
      <dgm:spPr/>
      <dgm:t>
        <a:bodyPr/>
        <a:lstStyle/>
        <a:p>
          <a:r>
            <a:rPr lang="en-US" dirty="0" err="1" smtClean="0"/>
            <a:t>Bhinneka</a:t>
          </a:r>
          <a:r>
            <a:rPr lang="en-US" dirty="0" smtClean="0"/>
            <a:t> Tunggal </a:t>
          </a:r>
          <a:r>
            <a:rPr lang="en-US" dirty="0" err="1" smtClean="0"/>
            <a:t>Ika</a:t>
          </a:r>
          <a:endParaRPr lang="en-US" dirty="0"/>
        </a:p>
      </dgm:t>
    </dgm:pt>
    <dgm:pt modelId="{FD5FE1C4-3D50-4BD3-B9CD-20C9A13DB83C}" type="parTrans" cxnId="{C9384EC8-404B-4778-AD92-96319B8C8652}">
      <dgm:prSet/>
      <dgm:spPr/>
      <dgm:t>
        <a:bodyPr/>
        <a:lstStyle/>
        <a:p>
          <a:endParaRPr lang="en-US"/>
        </a:p>
      </dgm:t>
    </dgm:pt>
    <dgm:pt modelId="{3079EE83-2172-43D0-9B72-66F399670FBC}" type="sibTrans" cxnId="{C9384EC8-404B-4778-AD92-96319B8C8652}">
      <dgm:prSet/>
      <dgm:spPr/>
      <dgm:t>
        <a:bodyPr/>
        <a:lstStyle/>
        <a:p>
          <a:endParaRPr lang="en-US"/>
        </a:p>
      </dgm:t>
    </dgm:pt>
    <dgm:pt modelId="{B78E468A-DD48-4715-B22D-E8C2CB0E6AF2}">
      <dgm:prSet phldrT="[Text]"/>
      <dgm:spPr/>
      <dgm:t>
        <a:bodyPr/>
        <a:lstStyle/>
        <a:p>
          <a:r>
            <a:rPr lang="en-US" dirty="0" err="1" smtClean="0"/>
            <a:t>Bahasa</a:t>
          </a:r>
          <a:r>
            <a:rPr lang="en-US" dirty="0" smtClean="0"/>
            <a:t> Indonesia</a:t>
          </a:r>
          <a:endParaRPr lang="en-US" dirty="0"/>
        </a:p>
      </dgm:t>
    </dgm:pt>
    <dgm:pt modelId="{9D49810A-935C-47A1-B0D4-FEFF57466394}" type="parTrans" cxnId="{0251DD26-8788-4702-9C02-D50F8C5A6EB8}">
      <dgm:prSet/>
      <dgm:spPr/>
      <dgm:t>
        <a:bodyPr/>
        <a:lstStyle/>
        <a:p>
          <a:endParaRPr lang="en-US"/>
        </a:p>
      </dgm:t>
    </dgm:pt>
    <dgm:pt modelId="{4179B307-E7BF-4002-ACDC-EC8063AC191D}" type="sibTrans" cxnId="{0251DD26-8788-4702-9C02-D50F8C5A6EB8}">
      <dgm:prSet/>
      <dgm:spPr/>
      <dgm:t>
        <a:bodyPr/>
        <a:lstStyle/>
        <a:p>
          <a:endParaRPr lang="en-US"/>
        </a:p>
      </dgm:t>
    </dgm:pt>
    <dgm:pt modelId="{283D1F3F-1F7C-4E17-97B3-AD6F0FBBF748}">
      <dgm:prSet phldrT="[Text]"/>
      <dgm:spPr/>
      <dgm:t>
        <a:bodyPr/>
        <a:lstStyle/>
        <a:p>
          <a:r>
            <a:rPr lang="en-US" dirty="0" smtClean="0"/>
            <a:t>Negara </a:t>
          </a:r>
          <a:r>
            <a:rPr lang="en-US" dirty="0" err="1" smtClean="0"/>
            <a:t>Kesatuan</a:t>
          </a:r>
          <a:r>
            <a:rPr lang="en-US" dirty="0" smtClean="0"/>
            <a:t> RI</a:t>
          </a:r>
          <a:endParaRPr lang="en-US" dirty="0"/>
        </a:p>
      </dgm:t>
    </dgm:pt>
    <dgm:pt modelId="{B5C70246-D3B5-47DD-9511-C8F6B3239AA9}" type="parTrans" cxnId="{E6D43DCD-EB9B-4C86-96C0-E5B8DF09B00A}">
      <dgm:prSet/>
      <dgm:spPr/>
      <dgm:t>
        <a:bodyPr/>
        <a:lstStyle/>
        <a:p>
          <a:endParaRPr lang="en-US"/>
        </a:p>
      </dgm:t>
    </dgm:pt>
    <dgm:pt modelId="{917FF4BD-D93C-488A-A429-1B2D19951314}" type="sibTrans" cxnId="{E6D43DCD-EB9B-4C86-96C0-E5B8DF09B00A}">
      <dgm:prSet/>
      <dgm:spPr/>
      <dgm:t>
        <a:bodyPr/>
        <a:lstStyle/>
        <a:p>
          <a:endParaRPr lang="en-US"/>
        </a:p>
      </dgm:t>
    </dgm:pt>
    <dgm:pt modelId="{A44A63BC-8B3E-4C50-8AD9-D844ED17902E}">
      <dgm:prSet phldrT="[Text]"/>
      <dgm:spPr/>
      <dgm:t>
        <a:bodyPr/>
        <a:lstStyle/>
        <a:p>
          <a:r>
            <a:rPr lang="en-US" dirty="0" err="1" smtClean="0"/>
            <a:t>Bendera</a:t>
          </a:r>
          <a:r>
            <a:rPr lang="en-US" dirty="0" smtClean="0"/>
            <a:t> </a:t>
          </a:r>
          <a:r>
            <a:rPr lang="en-US" dirty="0" err="1" smtClean="0"/>
            <a:t>Merah</a:t>
          </a:r>
          <a:r>
            <a:rPr lang="en-US" dirty="0" smtClean="0"/>
            <a:t> </a:t>
          </a:r>
          <a:r>
            <a:rPr lang="en-US" dirty="0" err="1" smtClean="0"/>
            <a:t>Putih</a:t>
          </a:r>
          <a:endParaRPr lang="en-US" dirty="0"/>
        </a:p>
      </dgm:t>
    </dgm:pt>
    <dgm:pt modelId="{0AE91D9D-5EB7-4FA1-AAEE-D28C0DDBB2CF}" type="parTrans" cxnId="{9A787C1C-9A5B-48B3-87E0-A5EBAD089CD5}">
      <dgm:prSet/>
      <dgm:spPr/>
      <dgm:t>
        <a:bodyPr/>
        <a:lstStyle/>
        <a:p>
          <a:endParaRPr lang="en-US"/>
        </a:p>
      </dgm:t>
    </dgm:pt>
    <dgm:pt modelId="{EC2EAD21-EB77-435E-8638-D34E51F37728}" type="sibTrans" cxnId="{9A787C1C-9A5B-48B3-87E0-A5EBAD089CD5}">
      <dgm:prSet/>
      <dgm:spPr/>
      <dgm:t>
        <a:bodyPr/>
        <a:lstStyle/>
        <a:p>
          <a:endParaRPr lang="en-US"/>
        </a:p>
      </dgm:t>
    </dgm:pt>
    <dgm:pt modelId="{98D836C6-A10D-4426-8226-35F56F99EE25}">
      <dgm:prSet phldrT="[Text]"/>
      <dgm:spPr/>
      <dgm:t>
        <a:bodyPr/>
        <a:lstStyle/>
        <a:p>
          <a:r>
            <a:rPr lang="en-US" dirty="0" err="1" smtClean="0"/>
            <a:t>Lambang</a:t>
          </a:r>
          <a:r>
            <a:rPr lang="en-US" dirty="0" smtClean="0"/>
            <a:t> Garuda</a:t>
          </a:r>
          <a:endParaRPr lang="en-US" dirty="0"/>
        </a:p>
      </dgm:t>
    </dgm:pt>
    <dgm:pt modelId="{94272029-1F2F-4F59-B948-58123404CF88}" type="parTrans" cxnId="{77045542-D4AD-4A4B-930F-B5D164DD49C9}">
      <dgm:prSet/>
      <dgm:spPr/>
      <dgm:t>
        <a:bodyPr/>
        <a:lstStyle/>
        <a:p>
          <a:endParaRPr lang="en-US"/>
        </a:p>
      </dgm:t>
    </dgm:pt>
    <dgm:pt modelId="{1B2A7664-E256-4984-A861-D6F5E9EDE7EA}" type="sibTrans" cxnId="{77045542-D4AD-4A4B-930F-B5D164DD49C9}">
      <dgm:prSet/>
      <dgm:spPr/>
      <dgm:t>
        <a:bodyPr/>
        <a:lstStyle/>
        <a:p>
          <a:endParaRPr lang="en-US"/>
        </a:p>
      </dgm:t>
    </dgm:pt>
    <dgm:pt modelId="{FE62F179-56A6-40A9-98D2-8E217CD24EC8}" type="pres">
      <dgm:prSet presAssocID="{C3C92310-E9D0-46FD-BD3F-3AFA24B563A5}" presName="Name0" presStyleCnt="0">
        <dgm:presLayoutVars>
          <dgm:chMax val="1"/>
          <dgm:dir/>
          <dgm:animLvl val="ctr"/>
          <dgm:resizeHandles val="exact"/>
        </dgm:presLayoutVars>
      </dgm:prSet>
      <dgm:spPr/>
      <dgm:t>
        <a:bodyPr/>
        <a:lstStyle/>
        <a:p>
          <a:endParaRPr lang="en-US"/>
        </a:p>
      </dgm:t>
    </dgm:pt>
    <dgm:pt modelId="{6DE15823-886A-4268-903C-273FDDD1A0BC}" type="pres">
      <dgm:prSet presAssocID="{238D1D70-4DC4-4FBA-8960-71E4742F9E9D}" presName="centerShape" presStyleLbl="node0" presStyleIdx="0" presStyleCnt="1"/>
      <dgm:spPr/>
      <dgm:t>
        <a:bodyPr/>
        <a:lstStyle/>
        <a:p>
          <a:endParaRPr lang="en-US"/>
        </a:p>
      </dgm:t>
    </dgm:pt>
    <dgm:pt modelId="{2037D642-B9F0-46D0-B820-D4A8AEDB8364}" type="pres">
      <dgm:prSet presAssocID="{A556A8FC-4E98-4418-9511-3CFFB3F46D94}" presName="parTrans" presStyleLbl="sibTrans2D1" presStyleIdx="0" presStyleCnt="7"/>
      <dgm:spPr/>
      <dgm:t>
        <a:bodyPr/>
        <a:lstStyle/>
        <a:p>
          <a:endParaRPr lang="en-US"/>
        </a:p>
      </dgm:t>
    </dgm:pt>
    <dgm:pt modelId="{2E462CB8-DC1A-4551-AAE4-73DD1730EC4C}" type="pres">
      <dgm:prSet presAssocID="{A556A8FC-4E98-4418-9511-3CFFB3F46D94}" presName="connectorText" presStyleLbl="sibTrans2D1" presStyleIdx="0" presStyleCnt="7"/>
      <dgm:spPr/>
      <dgm:t>
        <a:bodyPr/>
        <a:lstStyle/>
        <a:p>
          <a:endParaRPr lang="en-US"/>
        </a:p>
      </dgm:t>
    </dgm:pt>
    <dgm:pt modelId="{0C51ABF2-7D30-472A-A7B5-944C7B89565E}" type="pres">
      <dgm:prSet presAssocID="{D3DDAF30-7587-46A3-882D-BD88BD25D3CE}" presName="node" presStyleLbl="node1" presStyleIdx="0" presStyleCnt="7">
        <dgm:presLayoutVars>
          <dgm:bulletEnabled val="1"/>
        </dgm:presLayoutVars>
      </dgm:prSet>
      <dgm:spPr/>
      <dgm:t>
        <a:bodyPr/>
        <a:lstStyle/>
        <a:p>
          <a:endParaRPr lang="en-US"/>
        </a:p>
      </dgm:t>
    </dgm:pt>
    <dgm:pt modelId="{6AEA8093-C9DE-4C2F-9654-45E86F807070}" type="pres">
      <dgm:prSet presAssocID="{D1DED93A-79D7-4784-8310-341A2CD0A66B}" presName="parTrans" presStyleLbl="sibTrans2D1" presStyleIdx="1" presStyleCnt="7"/>
      <dgm:spPr/>
      <dgm:t>
        <a:bodyPr/>
        <a:lstStyle/>
        <a:p>
          <a:endParaRPr lang="en-US"/>
        </a:p>
      </dgm:t>
    </dgm:pt>
    <dgm:pt modelId="{BEBFACC1-7717-446A-A6A3-5886CCC35738}" type="pres">
      <dgm:prSet presAssocID="{D1DED93A-79D7-4784-8310-341A2CD0A66B}" presName="connectorText" presStyleLbl="sibTrans2D1" presStyleIdx="1" presStyleCnt="7"/>
      <dgm:spPr/>
      <dgm:t>
        <a:bodyPr/>
        <a:lstStyle/>
        <a:p>
          <a:endParaRPr lang="en-US"/>
        </a:p>
      </dgm:t>
    </dgm:pt>
    <dgm:pt modelId="{06E0E52F-C139-420B-96C7-44A3DDFB12E3}" type="pres">
      <dgm:prSet presAssocID="{096FA070-25DA-4E01-A200-41C6AA3C826F}" presName="node" presStyleLbl="node1" presStyleIdx="1" presStyleCnt="7">
        <dgm:presLayoutVars>
          <dgm:bulletEnabled val="1"/>
        </dgm:presLayoutVars>
      </dgm:prSet>
      <dgm:spPr/>
      <dgm:t>
        <a:bodyPr/>
        <a:lstStyle/>
        <a:p>
          <a:endParaRPr lang="en-US"/>
        </a:p>
      </dgm:t>
    </dgm:pt>
    <dgm:pt modelId="{407CDFFD-FDCA-484A-8D64-2925C204DF6D}" type="pres">
      <dgm:prSet presAssocID="{FD5FE1C4-3D50-4BD3-B9CD-20C9A13DB83C}" presName="parTrans" presStyleLbl="sibTrans2D1" presStyleIdx="2" presStyleCnt="7"/>
      <dgm:spPr/>
      <dgm:t>
        <a:bodyPr/>
        <a:lstStyle/>
        <a:p>
          <a:endParaRPr lang="en-US"/>
        </a:p>
      </dgm:t>
    </dgm:pt>
    <dgm:pt modelId="{E8DE0741-4E72-49C0-AD39-F860D032D6E1}" type="pres">
      <dgm:prSet presAssocID="{FD5FE1C4-3D50-4BD3-B9CD-20C9A13DB83C}" presName="connectorText" presStyleLbl="sibTrans2D1" presStyleIdx="2" presStyleCnt="7"/>
      <dgm:spPr/>
      <dgm:t>
        <a:bodyPr/>
        <a:lstStyle/>
        <a:p>
          <a:endParaRPr lang="en-US"/>
        </a:p>
      </dgm:t>
    </dgm:pt>
    <dgm:pt modelId="{87A87330-58ED-4C51-B779-6656E82280A7}" type="pres">
      <dgm:prSet presAssocID="{D236F633-5BA3-4CA1-B11F-D9CE235763D8}" presName="node" presStyleLbl="node1" presStyleIdx="2" presStyleCnt="7">
        <dgm:presLayoutVars>
          <dgm:bulletEnabled val="1"/>
        </dgm:presLayoutVars>
      </dgm:prSet>
      <dgm:spPr/>
      <dgm:t>
        <a:bodyPr/>
        <a:lstStyle/>
        <a:p>
          <a:endParaRPr lang="en-US"/>
        </a:p>
      </dgm:t>
    </dgm:pt>
    <dgm:pt modelId="{5BE3A5E6-6F60-4CA2-90E1-BFD118F34C7F}" type="pres">
      <dgm:prSet presAssocID="{B5C70246-D3B5-47DD-9511-C8F6B3239AA9}" presName="parTrans" presStyleLbl="sibTrans2D1" presStyleIdx="3" presStyleCnt="7"/>
      <dgm:spPr/>
      <dgm:t>
        <a:bodyPr/>
        <a:lstStyle/>
        <a:p>
          <a:endParaRPr lang="en-US"/>
        </a:p>
      </dgm:t>
    </dgm:pt>
    <dgm:pt modelId="{DF6A83BF-F4F1-4C7E-9B32-9C6FE296A35C}" type="pres">
      <dgm:prSet presAssocID="{B5C70246-D3B5-47DD-9511-C8F6B3239AA9}" presName="connectorText" presStyleLbl="sibTrans2D1" presStyleIdx="3" presStyleCnt="7"/>
      <dgm:spPr/>
      <dgm:t>
        <a:bodyPr/>
        <a:lstStyle/>
        <a:p>
          <a:endParaRPr lang="en-US"/>
        </a:p>
      </dgm:t>
    </dgm:pt>
    <dgm:pt modelId="{5667A8D8-009A-4C8F-BE88-CAC5FA400B70}" type="pres">
      <dgm:prSet presAssocID="{283D1F3F-1F7C-4E17-97B3-AD6F0FBBF748}" presName="node" presStyleLbl="node1" presStyleIdx="3" presStyleCnt="7">
        <dgm:presLayoutVars>
          <dgm:bulletEnabled val="1"/>
        </dgm:presLayoutVars>
      </dgm:prSet>
      <dgm:spPr/>
      <dgm:t>
        <a:bodyPr/>
        <a:lstStyle/>
        <a:p>
          <a:endParaRPr lang="en-US"/>
        </a:p>
      </dgm:t>
    </dgm:pt>
    <dgm:pt modelId="{61CC96CD-A663-4E1B-AAAF-B376492EF995}" type="pres">
      <dgm:prSet presAssocID="{9D49810A-935C-47A1-B0D4-FEFF57466394}" presName="parTrans" presStyleLbl="sibTrans2D1" presStyleIdx="4" presStyleCnt="7"/>
      <dgm:spPr/>
      <dgm:t>
        <a:bodyPr/>
        <a:lstStyle/>
        <a:p>
          <a:endParaRPr lang="en-US"/>
        </a:p>
      </dgm:t>
    </dgm:pt>
    <dgm:pt modelId="{CB4C78E9-DE95-4293-B281-8ED165B64864}" type="pres">
      <dgm:prSet presAssocID="{9D49810A-935C-47A1-B0D4-FEFF57466394}" presName="connectorText" presStyleLbl="sibTrans2D1" presStyleIdx="4" presStyleCnt="7"/>
      <dgm:spPr/>
      <dgm:t>
        <a:bodyPr/>
        <a:lstStyle/>
        <a:p>
          <a:endParaRPr lang="en-US"/>
        </a:p>
      </dgm:t>
    </dgm:pt>
    <dgm:pt modelId="{ADF6589F-E05F-4F6E-8CF4-5EBE35EFEA89}" type="pres">
      <dgm:prSet presAssocID="{B78E468A-DD48-4715-B22D-E8C2CB0E6AF2}" presName="node" presStyleLbl="node1" presStyleIdx="4" presStyleCnt="7">
        <dgm:presLayoutVars>
          <dgm:bulletEnabled val="1"/>
        </dgm:presLayoutVars>
      </dgm:prSet>
      <dgm:spPr/>
      <dgm:t>
        <a:bodyPr/>
        <a:lstStyle/>
        <a:p>
          <a:endParaRPr lang="en-US"/>
        </a:p>
      </dgm:t>
    </dgm:pt>
    <dgm:pt modelId="{69E921C7-9E1B-4243-801E-BC83879FDBE9}" type="pres">
      <dgm:prSet presAssocID="{0AE91D9D-5EB7-4FA1-AAEE-D28C0DDBB2CF}" presName="parTrans" presStyleLbl="sibTrans2D1" presStyleIdx="5" presStyleCnt="7"/>
      <dgm:spPr/>
      <dgm:t>
        <a:bodyPr/>
        <a:lstStyle/>
        <a:p>
          <a:endParaRPr lang="en-US"/>
        </a:p>
      </dgm:t>
    </dgm:pt>
    <dgm:pt modelId="{E0F5E38B-2CE3-44EF-89C7-6F32E5F454D0}" type="pres">
      <dgm:prSet presAssocID="{0AE91D9D-5EB7-4FA1-AAEE-D28C0DDBB2CF}" presName="connectorText" presStyleLbl="sibTrans2D1" presStyleIdx="5" presStyleCnt="7"/>
      <dgm:spPr/>
      <dgm:t>
        <a:bodyPr/>
        <a:lstStyle/>
        <a:p>
          <a:endParaRPr lang="en-US"/>
        </a:p>
      </dgm:t>
    </dgm:pt>
    <dgm:pt modelId="{7B230B94-A85E-431B-B971-841113E9645B}" type="pres">
      <dgm:prSet presAssocID="{A44A63BC-8B3E-4C50-8AD9-D844ED17902E}" presName="node" presStyleLbl="node1" presStyleIdx="5" presStyleCnt="7">
        <dgm:presLayoutVars>
          <dgm:bulletEnabled val="1"/>
        </dgm:presLayoutVars>
      </dgm:prSet>
      <dgm:spPr/>
      <dgm:t>
        <a:bodyPr/>
        <a:lstStyle/>
        <a:p>
          <a:endParaRPr lang="en-US"/>
        </a:p>
      </dgm:t>
    </dgm:pt>
    <dgm:pt modelId="{44E63F4D-F9C3-440A-AD69-4B7A9129CC9F}" type="pres">
      <dgm:prSet presAssocID="{94272029-1F2F-4F59-B948-58123404CF88}" presName="parTrans" presStyleLbl="sibTrans2D1" presStyleIdx="6" presStyleCnt="7"/>
      <dgm:spPr/>
      <dgm:t>
        <a:bodyPr/>
        <a:lstStyle/>
        <a:p>
          <a:endParaRPr lang="en-US"/>
        </a:p>
      </dgm:t>
    </dgm:pt>
    <dgm:pt modelId="{38CB7E8D-ABCD-4EC8-933F-329B8246DE54}" type="pres">
      <dgm:prSet presAssocID="{94272029-1F2F-4F59-B948-58123404CF88}" presName="connectorText" presStyleLbl="sibTrans2D1" presStyleIdx="6" presStyleCnt="7"/>
      <dgm:spPr/>
      <dgm:t>
        <a:bodyPr/>
        <a:lstStyle/>
        <a:p>
          <a:endParaRPr lang="en-US"/>
        </a:p>
      </dgm:t>
    </dgm:pt>
    <dgm:pt modelId="{151687A3-3445-46DB-AFD9-339744C53F23}" type="pres">
      <dgm:prSet presAssocID="{98D836C6-A10D-4426-8226-35F56F99EE25}" presName="node" presStyleLbl="node1" presStyleIdx="6" presStyleCnt="7">
        <dgm:presLayoutVars>
          <dgm:bulletEnabled val="1"/>
        </dgm:presLayoutVars>
      </dgm:prSet>
      <dgm:spPr/>
      <dgm:t>
        <a:bodyPr/>
        <a:lstStyle/>
        <a:p>
          <a:endParaRPr lang="en-US"/>
        </a:p>
      </dgm:t>
    </dgm:pt>
  </dgm:ptLst>
  <dgm:cxnLst>
    <dgm:cxn modelId="{43F01FF4-01D9-4625-8170-FE254AA25BAC}" type="presOf" srcId="{D3DDAF30-7587-46A3-882D-BD88BD25D3CE}" destId="{0C51ABF2-7D30-472A-A7B5-944C7B89565E}" srcOrd="0" destOrd="0" presId="urn:microsoft.com/office/officeart/2005/8/layout/radial5"/>
    <dgm:cxn modelId="{9C12B17A-3FE5-4030-8F0D-9EACE3AA4049}" type="presOf" srcId="{B78E468A-DD48-4715-B22D-E8C2CB0E6AF2}" destId="{ADF6589F-E05F-4F6E-8CF4-5EBE35EFEA89}" srcOrd="0" destOrd="0" presId="urn:microsoft.com/office/officeart/2005/8/layout/radial5"/>
    <dgm:cxn modelId="{847DB871-732D-4082-A941-A995950F6476}" type="presOf" srcId="{FD5FE1C4-3D50-4BD3-B9CD-20C9A13DB83C}" destId="{E8DE0741-4E72-49C0-AD39-F860D032D6E1}" srcOrd="1" destOrd="0" presId="urn:microsoft.com/office/officeart/2005/8/layout/radial5"/>
    <dgm:cxn modelId="{2525036E-47A9-425D-8735-A02487201D2C}" type="presOf" srcId="{0AE91D9D-5EB7-4FA1-AAEE-D28C0DDBB2CF}" destId="{69E921C7-9E1B-4243-801E-BC83879FDBE9}" srcOrd="0" destOrd="0" presId="urn:microsoft.com/office/officeart/2005/8/layout/radial5"/>
    <dgm:cxn modelId="{464B34ED-2323-4A91-A2C8-2B98FD1B2E65}" type="presOf" srcId="{9D49810A-935C-47A1-B0D4-FEFF57466394}" destId="{CB4C78E9-DE95-4293-B281-8ED165B64864}" srcOrd="1" destOrd="0" presId="urn:microsoft.com/office/officeart/2005/8/layout/radial5"/>
    <dgm:cxn modelId="{DB01942B-5E76-430F-A590-00AD4CF52DB9}" type="presOf" srcId="{C3C92310-E9D0-46FD-BD3F-3AFA24B563A5}" destId="{FE62F179-56A6-40A9-98D2-8E217CD24EC8}" srcOrd="0" destOrd="0" presId="urn:microsoft.com/office/officeart/2005/8/layout/radial5"/>
    <dgm:cxn modelId="{5A44A46E-BBB6-4B96-8F89-14C625032593}" type="presOf" srcId="{94272029-1F2F-4F59-B948-58123404CF88}" destId="{44E63F4D-F9C3-440A-AD69-4B7A9129CC9F}" srcOrd="0" destOrd="0" presId="urn:microsoft.com/office/officeart/2005/8/layout/radial5"/>
    <dgm:cxn modelId="{7AF7D97E-42D1-499B-8B12-2C3142B443C2}" type="presOf" srcId="{94272029-1F2F-4F59-B948-58123404CF88}" destId="{38CB7E8D-ABCD-4EC8-933F-329B8246DE54}" srcOrd="1" destOrd="0" presId="urn:microsoft.com/office/officeart/2005/8/layout/radial5"/>
    <dgm:cxn modelId="{686DDE5B-1CA7-4D40-A04F-023C791F6B4C}" srcId="{238D1D70-4DC4-4FBA-8960-71E4742F9E9D}" destId="{D3DDAF30-7587-46A3-882D-BD88BD25D3CE}" srcOrd="0" destOrd="0" parTransId="{A556A8FC-4E98-4418-9511-3CFFB3F46D94}" sibTransId="{69141D6C-761F-4C71-8657-DADA42E94B50}"/>
    <dgm:cxn modelId="{9A787C1C-9A5B-48B3-87E0-A5EBAD089CD5}" srcId="{238D1D70-4DC4-4FBA-8960-71E4742F9E9D}" destId="{A44A63BC-8B3E-4C50-8AD9-D844ED17902E}" srcOrd="5" destOrd="0" parTransId="{0AE91D9D-5EB7-4FA1-AAEE-D28C0DDBB2CF}" sibTransId="{EC2EAD21-EB77-435E-8638-D34E51F37728}"/>
    <dgm:cxn modelId="{56E56E82-5691-4D4D-8A7E-8D329EE2D0F8}" type="presOf" srcId="{238D1D70-4DC4-4FBA-8960-71E4742F9E9D}" destId="{6DE15823-886A-4268-903C-273FDDD1A0BC}" srcOrd="0" destOrd="0" presId="urn:microsoft.com/office/officeart/2005/8/layout/radial5"/>
    <dgm:cxn modelId="{9F52ACCD-566F-4771-883E-2F44352ED5D1}" type="presOf" srcId="{283D1F3F-1F7C-4E17-97B3-AD6F0FBBF748}" destId="{5667A8D8-009A-4C8F-BE88-CAC5FA400B70}" srcOrd="0" destOrd="0" presId="urn:microsoft.com/office/officeart/2005/8/layout/radial5"/>
    <dgm:cxn modelId="{0251DD26-8788-4702-9C02-D50F8C5A6EB8}" srcId="{238D1D70-4DC4-4FBA-8960-71E4742F9E9D}" destId="{B78E468A-DD48-4715-B22D-E8C2CB0E6AF2}" srcOrd="4" destOrd="0" parTransId="{9D49810A-935C-47A1-B0D4-FEFF57466394}" sibTransId="{4179B307-E7BF-4002-ACDC-EC8063AC191D}"/>
    <dgm:cxn modelId="{182E25F9-DDEA-429A-8CB0-0E35AA94DAF6}" type="presOf" srcId="{D1DED93A-79D7-4784-8310-341A2CD0A66B}" destId="{BEBFACC1-7717-446A-A6A3-5886CCC35738}" srcOrd="1" destOrd="0" presId="urn:microsoft.com/office/officeart/2005/8/layout/radial5"/>
    <dgm:cxn modelId="{914F37A9-F3AD-4E61-8EBB-D6BF86B99F82}" type="presOf" srcId="{0AE91D9D-5EB7-4FA1-AAEE-D28C0DDBB2CF}" destId="{E0F5E38B-2CE3-44EF-89C7-6F32E5F454D0}" srcOrd="1" destOrd="0" presId="urn:microsoft.com/office/officeart/2005/8/layout/radial5"/>
    <dgm:cxn modelId="{FCD8BC76-37F5-4663-8F1F-36D32450AA08}" type="presOf" srcId="{B5C70246-D3B5-47DD-9511-C8F6B3239AA9}" destId="{DF6A83BF-F4F1-4C7E-9B32-9C6FE296A35C}" srcOrd="1" destOrd="0" presId="urn:microsoft.com/office/officeart/2005/8/layout/radial5"/>
    <dgm:cxn modelId="{4D0796FA-853F-4252-953C-E8669402F2FB}" type="presOf" srcId="{B5C70246-D3B5-47DD-9511-C8F6B3239AA9}" destId="{5BE3A5E6-6F60-4CA2-90E1-BFD118F34C7F}" srcOrd="0" destOrd="0" presId="urn:microsoft.com/office/officeart/2005/8/layout/radial5"/>
    <dgm:cxn modelId="{8EED9FEB-27AB-4974-889E-D95FE43FB566}" type="presOf" srcId="{FD5FE1C4-3D50-4BD3-B9CD-20C9A13DB83C}" destId="{407CDFFD-FDCA-484A-8D64-2925C204DF6D}" srcOrd="0" destOrd="0" presId="urn:microsoft.com/office/officeart/2005/8/layout/radial5"/>
    <dgm:cxn modelId="{C9384EC8-404B-4778-AD92-96319B8C8652}" srcId="{238D1D70-4DC4-4FBA-8960-71E4742F9E9D}" destId="{D236F633-5BA3-4CA1-B11F-D9CE235763D8}" srcOrd="2" destOrd="0" parTransId="{FD5FE1C4-3D50-4BD3-B9CD-20C9A13DB83C}" sibTransId="{3079EE83-2172-43D0-9B72-66F399670FBC}"/>
    <dgm:cxn modelId="{EF5E30A9-D287-4FDC-BE73-E3103086C86A}" type="presOf" srcId="{D1DED93A-79D7-4784-8310-341A2CD0A66B}" destId="{6AEA8093-C9DE-4C2F-9654-45E86F807070}" srcOrd="0" destOrd="0" presId="urn:microsoft.com/office/officeart/2005/8/layout/radial5"/>
    <dgm:cxn modelId="{D7E7569C-CBAE-4D43-8F5E-847DA4B6800D}" type="presOf" srcId="{A44A63BC-8B3E-4C50-8AD9-D844ED17902E}" destId="{7B230B94-A85E-431B-B971-841113E9645B}" srcOrd="0" destOrd="0" presId="urn:microsoft.com/office/officeart/2005/8/layout/radial5"/>
    <dgm:cxn modelId="{E6D43DCD-EB9B-4C86-96C0-E5B8DF09B00A}" srcId="{238D1D70-4DC4-4FBA-8960-71E4742F9E9D}" destId="{283D1F3F-1F7C-4E17-97B3-AD6F0FBBF748}" srcOrd="3" destOrd="0" parTransId="{B5C70246-D3B5-47DD-9511-C8F6B3239AA9}" sibTransId="{917FF4BD-D93C-488A-A429-1B2D19951314}"/>
    <dgm:cxn modelId="{9A886049-2331-4470-8291-24057D2387BB}" type="presOf" srcId="{9D49810A-935C-47A1-B0D4-FEFF57466394}" destId="{61CC96CD-A663-4E1B-AAAF-B376492EF995}" srcOrd="0" destOrd="0" presId="urn:microsoft.com/office/officeart/2005/8/layout/radial5"/>
    <dgm:cxn modelId="{EB020DC7-D7A3-46BE-AC9B-632CC5A619A0}" type="presOf" srcId="{A556A8FC-4E98-4418-9511-3CFFB3F46D94}" destId="{2E462CB8-DC1A-4551-AAE4-73DD1730EC4C}" srcOrd="1" destOrd="0" presId="urn:microsoft.com/office/officeart/2005/8/layout/radial5"/>
    <dgm:cxn modelId="{77045542-D4AD-4A4B-930F-B5D164DD49C9}" srcId="{238D1D70-4DC4-4FBA-8960-71E4742F9E9D}" destId="{98D836C6-A10D-4426-8226-35F56F99EE25}" srcOrd="6" destOrd="0" parTransId="{94272029-1F2F-4F59-B948-58123404CF88}" sibTransId="{1B2A7664-E256-4984-A861-D6F5E9EDE7EA}"/>
    <dgm:cxn modelId="{E127A491-FC4A-44BE-99C3-2046C92DB846}" srcId="{238D1D70-4DC4-4FBA-8960-71E4742F9E9D}" destId="{096FA070-25DA-4E01-A200-41C6AA3C826F}" srcOrd="1" destOrd="0" parTransId="{D1DED93A-79D7-4784-8310-341A2CD0A66B}" sibTransId="{426E5BC0-5A3F-471A-B1EE-2352437EE69B}"/>
    <dgm:cxn modelId="{FCF44C73-CAF0-4FDC-BDEE-9953F4B12C79}" type="presOf" srcId="{096FA070-25DA-4E01-A200-41C6AA3C826F}" destId="{06E0E52F-C139-420B-96C7-44A3DDFB12E3}" srcOrd="0" destOrd="0" presId="urn:microsoft.com/office/officeart/2005/8/layout/radial5"/>
    <dgm:cxn modelId="{F26FE890-5B31-4520-ACF9-9C603BC5DF49}" srcId="{C3C92310-E9D0-46FD-BD3F-3AFA24B563A5}" destId="{238D1D70-4DC4-4FBA-8960-71E4742F9E9D}" srcOrd="0" destOrd="0" parTransId="{B6A2B15D-16DA-4984-9F1E-2353BD8C4945}" sibTransId="{F38C2736-2ECF-4672-B398-465F4EF79CAD}"/>
    <dgm:cxn modelId="{196BEAE7-19AA-41C3-A53A-4D0E40A9EDC2}" type="presOf" srcId="{98D836C6-A10D-4426-8226-35F56F99EE25}" destId="{151687A3-3445-46DB-AFD9-339744C53F23}" srcOrd="0" destOrd="0" presId="urn:microsoft.com/office/officeart/2005/8/layout/radial5"/>
    <dgm:cxn modelId="{6719715D-1D95-4C65-A177-475BC0F4A09D}" type="presOf" srcId="{D236F633-5BA3-4CA1-B11F-D9CE235763D8}" destId="{87A87330-58ED-4C51-B779-6656E82280A7}" srcOrd="0" destOrd="0" presId="urn:microsoft.com/office/officeart/2005/8/layout/radial5"/>
    <dgm:cxn modelId="{1858E545-30FC-45EA-9C98-7E15747D7E0A}" type="presOf" srcId="{A556A8FC-4E98-4418-9511-3CFFB3F46D94}" destId="{2037D642-B9F0-46D0-B820-D4A8AEDB8364}" srcOrd="0" destOrd="0" presId="urn:microsoft.com/office/officeart/2005/8/layout/radial5"/>
    <dgm:cxn modelId="{45F6EB59-17A3-419F-AA11-112291CE8A9A}" type="presParOf" srcId="{FE62F179-56A6-40A9-98D2-8E217CD24EC8}" destId="{6DE15823-886A-4268-903C-273FDDD1A0BC}" srcOrd="0" destOrd="0" presId="urn:microsoft.com/office/officeart/2005/8/layout/radial5"/>
    <dgm:cxn modelId="{709DAA79-80A8-4030-9371-86AEC8444249}" type="presParOf" srcId="{FE62F179-56A6-40A9-98D2-8E217CD24EC8}" destId="{2037D642-B9F0-46D0-B820-D4A8AEDB8364}" srcOrd="1" destOrd="0" presId="urn:microsoft.com/office/officeart/2005/8/layout/radial5"/>
    <dgm:cxn modelId="{2A5B2E0F-8F04-4B29-9882-5BC561B72BD8}" type="presParOf" srcId="{2037D642-B9F0-46D0-B820-D4A8AEDB8364}" destId="{2E462CB8-DC1A-4551-AAE4-73DD1730EC4C}" srcOrd="0" destOrd="0" presId="urn:microsoft.com/office/officeart/2005/8/layout/radial5"/>
    <dgm:cxn modelId="{C2942F94-8717-49CE-9DB6-A6C0A65F469B}" type="presParOf" srcId="{FE62F179-56A6-40A9-98D2-8E217CD24EC8}" destId="{0C51ABF2-7D30-472A-A7B5-944C7B89565E}" srcOrd="2" destOrd="0" presId="urn:microsoft.com/office/officeart/2005/8/layout/radial5"/>
    <dgm:cxn modelId="{05C6F0ED-5049-4F84-A4A6-40F3B74B3969}" type="presParOf" srcId="{FE62F179-56A6-40A9-98D2-8E217CD24EC8}" destId="{6AEA8093-C9DE-4C2F-9654-45E86F807070}" srcOrd="3" destOrd="0" presId="urn:microsoft.com/office/officeart/2005/8/layout/radial5"/>
    <dgm:cxn modelId="{79019CB5-8BCC-42B3-9AEA-1C13A04594BB}" type="presParOf" srcId="{6AEA8093-C9DE-4C2F-9654-45E86F807070}" destId="{BEBFACC1-7717-446A-A6A3-5886CCC35738}" srcOrd="0" destOrd="0" presId="urn:microsoft.com/office/officeart/2005/8/layout/radial5"/>
    <dgm:cxn modelId="{CBDFFED8-8A29-4087-BA79-E48FB17B4477}" type="presParOf" srcId="{FE62F179-56A6-40A9-98D2-8E217CD24EC8}" destId="{06E0E52F-C139-420B-96C7-44A3DDFB12E3}" srcOrd="4" destOrd="0" presId="urn:microsoft.com/office/officeart/2005/8/layout/radial5"/>
    <dgm:cxn modelId="{6F13D8F6-AEA3-457A-BD7F-6035DD0ABAAB}" type="presParOf" srcId="{FE62F179-56A6-40A9-98D2-8E217CD24EC8}" destId="{407CDFFD-FDCA-484A-8D64-2925C204DF6D}" srcOrd="5" destOrd="0" presId="urn:microsoft.com/office/officeart/2005/8/layout/radial5"/>
    <dgm:cxn modelId="{C26220FD-6DE9-4113-8C5C-D9EDE857B514}" type="presParOf" srcId="{407CDFFD-FDCA-484A-8D64-2925C204DF6D}" destId="{E8DE0741-4E72-49C0-AD39-F860D032D6E1}" srcOrd="0" destOrd="0" presId="urn:microsoft.com/office/officeart/2005/8/layout/radial5"/>
    <dgm:cxn modelId="{BF40E430-DF41-45D7-85D1-9AB71A0A7D46}" type="presParOf" srcId="{FE62F179-56A6-40A9-98D2-8E217CD24EC8}" destId="{87A87330-58ED-4C51-B779-6656E82280A7}" srcOrd="6" destOrd="0" presId="urn:microsoft.com/office/officeart/2005/8/layout/radial5"/>
    <dgm:cxn modelId="{FBF0B9CA-0B95-43BC-A1FC-918F10E69D1E}" type="presParOf" srcId="{FE62F179-56A6-40A9-98D2-8E217CD24EC8}" destId="{5BE3A5E6-6F60-4CA2-90E1-BFD118F34C7F}" srcOrd="7" destOrd="0" presId="urn:microsoft.com/office/officeart/2005/8/layout/radial5"/>
    <dgm:cxn modelId="{F34C1C03-A2CC-44A2-8EBB-CC7E87164C42}" type="presParOf" srcId="{5BE3A5E6-6F60-4CA2-90E1-BFD118F34C7F}" destId="{DF6A83BF-F4F1-4C7E-9B32-9C6FE296A35C}" srcOrd="0" destOrd="0" presId="urn:microsoft.com/office/officeart/2005/8/layout/radial5"/>
    <dgm:cxn modelId="{20BD2E3A-CF92-429D-8AD7-69E3A2A61C86}" type="presParOf" srcId="{FE62F179-56A6-40A9-98D2-8E217CD24EC8}" destId="{5667A8D8-009A-4C8F-BE88-CAC5FA400B70}" srcOrd="8" destOrd="0" presId="urn:microsoft.com/office/officeart/2005/8/layout/radial5"/>
    <dgm:cxn modelId="{F80642AA-8DCD-4759-9170-6C367BD50009}" type="presParOf" srcId="{FE62F179-56A6-40A9-98D2-8E217CD24EC8}" destId="{61CC96CD-A663-4E1B-AAAF-B376492EF995}" srcOrd="9" destOrd="0" presId="urn:microsoft.com/office/officeart/2005/8/layout/radial5"/>
    <dgm:cxn modelId="{33E45074-AA84-4259-B16B-423EBEF994E3}" type="presParOf" srcId="{61CC96CD-A663-4E1B-AAAF-B376492EF995}" destId="{CB4C78E9-DE95-4293-B281-8ED165B64864}" srcOrd="0" destOrd="0" presId="urn:microsoft.com/office/officeart/2005/8/layout/radial5"/>
    <dgm:cxn modelId="{E8A68C2A-AD48-479A-AB0C-5268BCC6CE83}" type="presParOf" srcId="{FE62F179-56A6-40A9-98D2-8E217CD24EC8}" destId="{ADF6589F-E05F-4F6E-8CF4-5EBE35EFEA89}" srcOrd="10" destOrd="0" presId="urn:microsoft.com/office/officeart/2005/8/layout/radial5"/>
    <dgm:cxn modelId="{E1E2CA72-F016-4998-8D4A-0C9B708C9507}" type="presParOf" srcId="{FE62F179-56A6-40A9-98D2-8E217CD24EC8}" destId="{69E921C7-9E1B-4243-801E-BC83879FDBE9}" srcOrd="11" destOrd="0" presId="urn:microsoft.com/office/officeart/2005/8/layout/radial5"/>
    <dgm:cxn modelId="{C47655F4-7601-4AC0-A304-9BCC3614C0E6}" type="presParOf" srcId="{69E921C7-9E1B-4243-801E-BC83879FDBE9}" destId="{E0F5E38B-2CE3-44EF-89C7-6F32E5F454D0}" srcOrd="0" destOrd="0" presId="urn:microsoft.com/office/officeart/2005/8/layout/radial5"/>
    <dgm:cxn modelId="{69627484-D758-4FAC-AA13-971ED8D964C4}" type="presParOf" srcId="{FE62F179-56A6-40A9-98D2-8E217CD24EC8}" destId="{7B230B94-A85E-431B-B971-841113E9645B}" srcOrd="12" destOrd="0" presId="urn:microsoft.com/office/officeart/2005/8/layout/radial5"/>
    <dgm:cxn modelId="{48B49A97-028E-4AEB-AA3B-63D9D88182E0}" type="presParOf" srcId="{FE62F179-56A6-40A9-98D2-8E217CD24EC8}" destId="{44E63F4D-F9C3-440A-AD69-4B7A9129CC9F}" srcOrd="13" destOrd="0" presId="urn:microsoft.com/office/officeart/2005/8/layout/radial5"/>
    <dgm:cxn modelId="{F9403D16-76A9-41A3-A051-94C607A6E948}" type="presParOf" srcId="{44E63F4D-F9C3-440A-AD69-4B7A9129CC9F}" destId="{38CB7E8D-ABCD-4EC8-933F-329B8246DE54}" srcOrd="0" destOrd="0" presId="urn:microsoft.com/office/officeart/2005/8/layout/radial5"/>
    <dgm:cxn modelId="{40509128-4D3F-42B5-8B37-28959D0B0B09}" type="presParOf" srcId="{FE62F179-56A6-40A9-98D2-8E217CD24EC8}" destId="{151687A3-3445-46DB-AFD9-339744C53F23}"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63A43E-CC37-439A-ABB0-35EF1226CA1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E7B20619-B1AE-4E96-986E-77306FC9D9DF}">
      <dgm:prSet/>
      <dgm:spPr/>
      <dgm:t>
        <a:bodyPr/>
        <a:lstStyle/>
        <a:p>
          <a:r>
            <a:rPr lang="id-ID" b="1" dirty="0" smtClean="0"/>
            <a:t>Empat Pilar Kebangsaan Indonesia</a:t>
          </a:r>
          <a:endParaRPr lang="id-ID" b="1" dirty="0"/>
        </a:p>
      </dgm:t>
    </dgm:pt>
    <dgm:pt modelId="{37533FCE-2B22-4FDB-B877-F2B62981447C}" type="parTrans" cxnId="{40731703-9E69-4F91-A70E-D26AEF4EE023}">
      <dgm:prSet/>
      <dgm:spPr/>
      <dgm:t>
        <a:bodyPr/>
        <a:lstStyle/>
        <a:p>
          <a:endParaRPr lang="id-ID"/>
        </a:p>
      </dgm:t>
    </dgm:pt>
    <dgm:pt modelId="{BEE7F12F-E8BA-4AE6-9984-06962AAC1FBB}" type="sibTrans" cxnId="{40731703-9E69-4F91-A70E-D26AEF4EE023}">
      <dgm:prSet/>
      <dgm:spPr/>
      <dgm:t>
        <a:bodyPr/>
        <a:lstStyle/>
        <a:p>
          <a:endParaRPr lang="id-ID"/>
        </a:p>
      </dgm:t>
    </dgm:pt>
    <dgm:pt modelId="{CF15F564-4BAE-4940-8A45-4E2AFA0E67AD}">
      <dgm:prSet/>
      <dgm:spPr/>
      <dgm:t>
        <a:bodyPr/>
        <a:lstStyle/>
        <a:p>
          <a:r>
            <a:rPr lang="id-ID" b="1" dirty="0" smtClean="0"/>
            <a:t>Pancasila</a:t>
          </a:r>
          <a:endParaRPr lang="id-ID" b="1" dirty="0"/>
        </a:p>
      </dgm:t>
    </dgm:pt>
    <dgm:pt modelId="{39CDFB35-7DA9-416A-B8DF-F0C00E336F27}" type="parTrans" cxnId="{33A4444D-2C5E-4A60-9275-36414BE2403F}">
      <dgm:prSet/>
      <dgm:spPr/>
      <dgm:t>
        <a:bodyPr/>
        <a:lstStyle/>
        <a:p>
          <a:endParaRPr lang="id-ID"/>
        </a:p>
      </dgm:t>
    </dgm:pt>
    <dgm:pt modelId="{A06D890A-77EB-4EB8-9290-6FD1E89D90E5}" type="sibTrans" cxnId="{33A4444D-2C5E-4A60-9275-36414BE2403F}">
      <dgm:prSet/>
      <dgm:spPr/>
      <dgm:t>
        <a:bodyPr/>
        <a:lstStyle/>
        <a:p>
          <a:endParaRPr lang="id-ID"/>
        </a:p>
      </dgm:t>
    </dgm:pt>
    <dgm:pt modelId="{A4CB96AB-BC89-4580-BD40-4C15994E0022}">
      <dgm:prSet/>
      <dgm:spPr/>
      <dgm:t>
        <a:bodyPr/>
        <a:lstStyle/>
        <a:p>
          <a:r>
            <a:rPr lang="id-ID" b="1" dirty="0" smtClean="0"/>
            <a:t>Undang- Undang Dasar 1945</a:t>
          </a:r>
          <a:endParaRPr lang="id-ID" b="1" dirty="0"/>
        </a:p>
      </dgm:t>
    </dgm:pt>
    <dgm:pt modelId="{B82FD554-DF46-4B2F-A73D-DE8F7CCDCE40}" type="parTrans" cxnId="{5971747B-53C3-44EC-853C-CAEC82848B8C}">
      <dgm:prSet/>
      <dgm:spPr/>
      <dgm:t>
        <a:bodyPr/>
        <a:lstStyle/>
        <a:p>
          <a:endParaRPr lang="id-ID"/>
        </a:p>
      </dgm:t>
    </dgm:pt>
    <dgm:pt modelId="{2D0ED017-4E0E-439E-B038-4FF64C6B7B84}" type="sibTrans" cxnId="{5971747B-53C3-44EC-853C-CAEC82848B8C}">
      <dgm:prSet/>
      <dgm:spPr/>
      <dgm:t>
        <a:bodyPr/>
        <a:lstStyle/>
        <a:p>
          <a:endParaRPr lang="id-ID"/>
        </a:p>
      </dgm:t>
    </dgm:pt>
    <dgm:pt modelId="{2C621BF4-7775-48D0-96BB-A53D11A219D1}">
      <dgm:prSet/>
      <dgm:spPr/>
      <dgm:t>
        <a:bodyPr/>
        <a:lstStyle/>
        <a:p>
          <a:r>
            <a:rPr lang="id-ID" b="1" dirty="0" smtClean="0"/>
            <a:t>Negara Kesatuan Republik Indonesia</a:t>
          </a:r>
          <a:endParaRPr lang="id-ID" b="1" dirty="0"/>
        </a:p>
      </dgm:t>
    </dgm:pt>
    <dgm:pt modelId="{9E2D4602-FD92-48F4-8FCA-48B54933DD15}" type="parTrans" cxnId="{B175A095-7655-4914-A50B-0A93B13F5D6C}">
      <dgm:prSet/>
      <dgm:spPr/>
      <dgm:t>
        <a:bodyPr/>
        <a:lstStyle/>
        <a:p>
          <a:endParaRPr lang="id-ID"/>
        </a:p>
      </dgm:t>
    </dgm:pt>
    <dgm:pt modelId="{21057A66-1EC1-4759-BA9E-2A47BC3304BA}" type="sibTrans" cxnId="{B175A095-7655-4914-A50B-0A93B13F5D6C}">
      <dgm:prSet/>
      <dgm:spPr/>
      <dgm:t>
        <a:bodyPr/>
        <a:lstStyle/>
        <a:p>
          <a:endParaRPr lang="id-ID"/>
        </a:p>
      </dgm:t>
    </dgm:pt>
    <dgm:pt modelId="{94833B76-C013-4B38-A287-AA04FDE7B29A}">
      <dgm:prSet/>
      <dgm:spPr/>
      <dgm:t>
        <a:bodyPr/>
        <a:lstStyle/>
        <a:p>
          <a:r>
            <a:rPr lang="id-ID" b="1" dirty="0" smtClean="0"/>
            <a:t>Bhinneka Tunggal Ika</a:t>
          </a:r>
          <a:endParaRPr lang="id-ID" b="1" dirty="0"/>
        </a:p>
      </dgm:t>
    </dgm:pt>
    <dgm:pt modelId="{37F10ACC-ADC4-4B72-BD3A-EC94541CA71E}" type="parTrans" cxnId="{B6C327DC-ADB6-4E8C-9B39-DE087EAC6B9B}">
      <dgm:prSet/>
      <dgm:spPr/>
      <dgm:t>
        <a:bodyPr/>
        <a:lstStyle/>
        <a:p>
          <a:endParaRPr lang="id-ID"/>
        </a:p>
      </dgm:t>
    </dgm:pt>
    <dgm:pt modelId="{C114AD29-B465-4CD6-AFFD-BFAB88392998}" type="sibTrans" cxnId="{B6C327DC-ADB6-4E8C-9B39-DE087EAC6B9B}">
      <dgm:prSet/>
      <dgm:spPr/>
      <dgm:t>
        <a:bodyPr/>
        <a:lstStyle/>
        <a:p>
          <a:endParaRPr lang="id-ID"/>
        </a:p>
      </dgm:t>
    </dgm:pt>
    <dgm:pt modelId="{46038C6E-6ED5-4A5A-B1C6-6E094E7FDA82}">
      <dgm:prSet/>
      <dgm:spPr/>
      <dgm:t>
        <a:bodyPr/>
        <a:lstStyle/>
        <a:p>
          <a:r>
            <a:rPr lang="id-ID" dirty="0" smtClean="0"/>
            <a:t>Dasar Ideologi</a:t>
          </a:r>
          <a:endParaRPr lang="id-ID" dirty="0"/>
        </a:p>
      </dgm:t>
    </dgm:pt>
    <dgm:pt modelId="{79D5619B-F8F1-4968-B0B5-954B485DD551}" type="parTrans" cxnId="{6F35D549-46B3-483C-A752-D8A53A3C4C90}">
      <dgm:prSet/>
      <dgm:spPr/>
      <dgm:t>
        <a:bodyPr/>
        <a:lstStyle/>
        <a:p>
          <a:endParaRPr lang="id-ID"/>
        </a:p>
      </dgm:t>
    </dgm:pt>
    <dgm:pt modelId="{6F20C147-9AC6-4F64-8A7D-83956AD9AF21}" type="sibTrans" cxnId="{6F35D549-46B3-483C-A752-D8A53A3C4C90}">
      <dgm:prSet/>
      <dgm:spPr/>
      <dgm:t>
        <a:bodyPr/>
        <a:lstStyle/>
        <a:p>
          <a:endParaRPr lang="id-ID"/>
        </a:p>
      </dgm:t>
    </dgm:pt>
    <dgm:pt modelId="{F481EF2B-9F8E-4039-B7CA-3D28F8AC0C17}">
      <dgm:prSet/>
      <dgm:spPr/>
      <dgm:t>
        <a:bodyPr/>
        <a:lstStyle/>
        <a:p>
          <a:r>
            <a:rPr lang="id-ID" dirty="0" smtClean="0"/>
            <a:t>Dasar Konstitusi</a:t>
          </a:r>
          <a:endParaRPr lang="id-ID" dirty="0"/>
        </a:p>
      </dgm:t>
    </dgm:pt>
    <dgm:pt modelId="{B0E5C534-F8B5-4C39-B42A-8C4F017C1D7D}" type="parTrans" cxnId="{6C196FA7-9A05-44F8-861D-F3A226D16E3A}">
      <dgm:prSet/>
      <dgm:spPr/>
      <dgm:t>
        <a:bodyPr/>
        <a:lstStyle/>
        <a:p>
          <a:endParaRPr lang="id-ID"/>
        </a:p>
      </dgm:t>
    </dgm:pt>
    <dgm:pt modelId="{796B301A-489C-4DDC-AB05-B23DDBA22F61}" type="sibTrans" cxnId="{6C196FA7-9A05-44F8-861D-F3A226D16E3A}">
      <dgm:prSet/>
      <dgm:spPr/>
      <dgm:t>
        <a:bodyPr/>
        <a:lstStyle/>
        <a:p>
          <a:endParaRPr lang="id-ID"/>
        </a:p>
      </dgm:t>
    </dgm:pt>
    <dgm:pt modelId="{F0AFCFA8-B32B-4E2E-AAB5-892CFDCFB5CB}">
      <dgm:prSet/>
      <dgm:spPr/>
      <dgm:t>
        <a:bodyPr/>
        <a:lstStyle/>
        <a:p>
          <a:r>
            <a:rPr lang="id-ID" dirty="0" smtClean="0"/>
            <a:t>Bentuk Negara</a:t>
          </a:r>
          <a:endParaRPr lang="id-ID" dirty="0"/>
        </a:p>
      </dgm:t>
    </dgm:pt>
    <dgm:pt modelId="{0CFEEFC5-0EC3-400F-B102-4E62847D5DDC}" type="parTrans" cxnId="{033EA4A0-8F9F-4F35-B914-C58A9CD213AB}">
      <dgm:prSet/>
      <dgm:spPr/>
      <dgm:t>
        <a:bodyPr/>
        <a:lstStyle/>
        <a:p>
          <a:endParaRPr lang="id-ID"/>
        </a:p>
      </dgm:t>
    </dgm:pt>
    <dgm:pt modelId="{645B8CD4-42A4-4597-9362-35C6EBDA96EB}" type="sibTrans" cxnId="{033EA4A0-8F9F-4F35-B914-C58A9CD213AB}">
      <dgm:prSet/>
      <dgm:spPr/>
      <dgm:t>
        <a:bodyPr/>
        <a:lstStyle/>
        <a:p>
          <a:endParaRPr lang="id-ID"/>
        </a:p>
      </dgm:t>
    </dgm:pt>
    <dgm:pt modelId="{730FD63E-DE49-41CC-AA12-7BF30C23E37B}">
      <dgm:prSet/>
      <dgm:spPr/>
      <dgm:t>
        <a:bodyPr/>
        <a:lstStyle/>
        <a:p>
          <a:r>
            <a:rPr lang="id-ID" dirty="0" smtClean="0"/>
            <a:t>Semboyan Bangsa</a:t>
          </a:r>
          <a:endParaRPr lang="id-ID" dirty="0"/>
        </a:p>
      </dgm:t>
    </dgm:pt>
    <dgm:pt modelId="{172CB696-9D41-43ED-8F91-1677C259965E}" type="parTrans" cxnId="{1F408962-0B4B-4206-9879-0EC76729CD8F}">
      <dgm:prSet/>
      <dgm:spPr/>
      <dgm:t>
        <a:bodyPr/>
        <a:lstStyle/>
        <a:p>
          <a:endParaRPr lang="id-ID"/>
        </a:p>
      </dgm:t>
    </dgm:pt>
    <dgm:pt modelId="{293DAB27-7116-4A0B-9823-A59F6E642219}" type="sibTrans" cxnId="{1F408962-0B4B-4206-9879-0EC76729CD8F}">
      <dgm:prSet/>
      <dgm:spPr/>
      <dgm:t>
        <a:bodyPr/>
        <a:lstStyle/>
        <a:p>
          <a:endParaRPr lang="id-ID"/>
        </a:p>
      </dgm:t>
    </dgm:pt>
    <dgm:pt modelId="{AFCFFC48-0CEE-41DD-A519-F8301A6E77BB}" type="pres">
      <dgm:prSet presAssocID="{B263A43E-CC37-439A-ABB0-35EF1226CA1B}" presName="hierChild1" presStyleCnt="0">
        <dgm:presLayoutVars>
          <dgm:orgChart val="1"/>
          <dgm:chPref val="1"/>
          <dgm:dir/>
          <dgm:animOne val="branch"/>
          <dgm:animLvl val="lvl"/>
          <dgm:resizeHandles/>
        </dgm:presLayoutVars>
      </dgm:prSet>
      <dgm:spPr/>
      <dgm:t>
        <a:bodyPr/>
        <a:lstStyle/>
        <a:p>
          <a:endParaRPr lang="en-US"/>
        </a:p>
      </dgm:t>
    </dgm:pt>
    <dgm:pt modelId="{BAD776ED-B127-4E0B-84B4-C31CC58E2F0C}" type="pres">
      <dgm:prSet presAssocID="{E7B20619-B1AE-4E96-986E-77306FC9D9DF}" presName="hierRoot1" presStyleCnt="0">
        <dgm:presLayoutVars>
          <dgm:hierBranch val="init"/>
        </dgm:presLayoutVars>
      </dgm:prSet>
      <dgm:spPr/>
    </dgm:pt>
    <dgm:pt modelId="{5A4ECB3F-99A8-4FBF-B0F3-8BDB21A597AB}" type="pres">
      <dgm:prSet presAssocID="{E7B20619-B1AE-4E96-986E-77306FC9D9DF}" presName="rootComposite1" presStyleCnt="0"/>
      <dgm:spPr/>
    </dgm:pt>
    <dgm:pt modelId="{9084CA95-C69E-4DF5-8685-DEE26254AEB8}" type="pres">
      <dgm:prSet presAssocID="{E7B20619-B1AE-4E96-986E-77306FC9D9DF}" presName="rootText1" presStyleLbl="node0" presStyleIdx="0" presStyleCnt="1" custScaleX="249159">
        <dgm:presLayoutVars>
          <dgm:chPref val="3"/>
        </dgm:presLayoutVars>
      </dgm:prSet>
      <dgm:spPr/>
      <dgm:t>
        <a:bodyPr/>
        <a:lstStyle/>
        <a:p>
          <a:endParaRPr lang="id-ID"/>
        </a:p>
      </dgm:t>
    </dgm:pt>
    <dgm:pt modelId="{D7CAB680-CBB4-461F-9781-7BBE9ECED867}" type="pres">
      <dgm:prSet presAssocID="{E7B20619-B1AE-4E96-986E-77306FC9D9DF}" presName="rootConnector1" presStyleLbl="node1" presStyleIdx="0" presStyleCnt="0"/>
      <dgm:spPr/>
      <dgm:t>
        <a:bodyPr/>
        <a:lstStyle/>
        <a:p>
          <a:endParaRPr lang="id-ID"/>
        </a:p>
      </dgm:t>
    </dgm:pt>
    <dgm:pt modelId="{A05B73ED-D514-44AC-B2FE-BE48E15BDB0F}" type="pres">
      <dgm:prSet presAssocID="{E7B20619-B1AE-4E96-986E-77306FC9D9DF}" presName="hierChild2" presStyleCnt="0"/>
      <dgm:spPr/>
    </dgm:pt>
    <dgm:pt modelId="{F0A79D7A-91DE-4371-B442-9643D75DEE63}" type="pres">
      <dgm:prSet presAssocID="{39CDFB35-7DA9-416A-B8DF-F0C00E336F27}" presName="Name37" presStyleLbl="parChTrans1D2" presStyleIdx="0" presStyleCnt="4"/>
      <dgm:spPr/>
      <dgm:t>
        <a:bodyPr/>
        <a:lstStyle/>
        <a:p>
          <a:endParaRPr lang="id-ID"/>
        </a:p>
      </dgm:t>
    </dgm:pt>
    <dgm:pt modelId="{B2D2140E-3548-4C3B-96AE-EDB1ABCCB4C0}" type="pres">
      <dgm:prSet presAssocID="{CF15F564-4BAE-4940-8A45-4E2AFA0E67AD}" presName="hierRoot2" presStyleCnt="0">
        <dgm:presLayoutVars>
          <dgm:hierBranch val="init"/>
        </dgm:presLayoutVars>
      </dgm:prSet>
      <dgm:spPr/>
    </dgm:pt>
    <dgm:pt modelId="{2FD74C35-2D3D-416D-B78C-FDE4F127973D}" type="pres">
      <dgm:prSet presAssocID="{CF15F564-4BAE-4940-8A45-4E2AFA0E67AD}" presName="rootComposite" presStyleCnt="0"/>
      <dgm:spPr/>
    </dgm:pt>
    <dgm:pt modelId="{605B2828-2709-4651-A38C-AB656A5610E0}" type="pres">
      <dgm:prSet presAssocID="{CF15F564-4BAE-4940-8A45-4E2AFA0E67AD}" presName="rootText" presStyleLbl="node2" presStyleIdx="0" presStyleCnt="4">
        <dgm:presLayoutVars>
          <dgm:chPref val="3"/>
        </dgm:presLayoutVars>
      </dgm:prSet>
      <dgm:spPr/>
      <dgm:t>
        <a:bodyPr/>
        <a:lstStyle/>
        <a:p>
          <a:endParaRPr lang="id-ID"/>
        </a:p>
      </dgm:t>
    </dgm:pt>
    <dgm:pt modelId="{4E8F62C8-B2FE-4D2F-AB19-74EBF0AA6484}" type="pres">
      <dgm:prSet presAssocID="{CF15F564-4BAE-4940-8A45-4E2AFA0E67AD}" presName="rootConnector" presStyleLbl="node2" presStyleIdx="0" presStyleCnt="4"/>
      <dgm:spPr/>
      <dgm:t>
        <a:bodyPr/>
        <a:lstStyle/>
        <a:p>
          <a:endParaRPr lang="id-ID"/>
        </a:p>
      </dgm:t>
    </dgm:pt>
    <dgm:pt modelId="{5D8D7CE1-6A85-4788-8B88-D4F4A954A900}" type="pres">
      <dgm:prSet presAssocID="{CF15F564-4BAE-4940-8A45-4E2AFA0E67AD}" presName="hierChild4" presStyleCnt="0"/>
      <dgm:spPr/>
    </dgm:pt>
    <dgm:pt modelId="{DCF61E63-0E1E-4D26-931B-81E9C1CC656D}" type="pres">
      <dgm:prSet presAssocID="{79D5619B-F8F1-4968-B0B5-954B485DD551}" presName="Name37" presStyleLbl="parChTrans1D3" presStyleIdx="0" presStyleCnt="4"/>
      <dgm:spPr/>
      <dgm:t>
        <a:bodyPr/>
        <a:lstStyle/>
        <a:p>
          <a:endParaRPr lang="id-ID"/>
        </a:p>
      </dgm:t>
    </dgm:pt>
    <dgm:pt modelId="{44E34907-0738-41CA-8767-B9266D795FE2}" type="pres">
      <dgm:prSet presAssocID="{46038C6E-6ED5-4A5A-B1C6-6E094E7FDA82}" presName="hierRoot2" presStyleCnt="0">
        <dgm:presLayoutVars>
          <dgm:hierBranch val="init"/>
        </dgm:presLayoutVars>
      </dgm:prSet>
      <dgm:spPr/>
    </dgm:pt>
    <dgm:pt modelId="{59AF8D91-FDF1-468F-8D2F-4FB63A4DB1A6}" type="pres">
      <dgm:prSet presAssocID="{46038C6E-6ED5-4A5A-B1C6-6E094E7FDA82}" presName="rootComposite" presStyleCnt="0"/>
      <dgm:spPr/>
    </dgm:pt>
    <dgm:pt modelId="{83730F84-619F-45A1-9217-E701EA0E47B1}" type="pres">
      <dgm:prSet presAssocID="{46038C6E-6ED5-4A5A-B1C6-6E094E7FDA82}" presName="rootText" presStyleLbl="node3" presStyleIdx="0" presStyleCnt="4">
        <dgm:presLayoutVars>
          <dgm:chPref val="3"/>
        </dgm:presLayoutVars>
      </dgm:prSet>
      <dgm:spPr/>
      <dgm:t>
        <a:bodyPr/>
        <a:lstStyle/>
        <a:p>
          <a:endParaRPr lang="id-ID"/>
        </a:p>
      </dgm:t>
    </dgm:pt>
    <dgm:pt modelId="{0438E1DC-3C38-40A7-AE45-96D7564CAE8F}" type="pres">
      <dgm:prSet presAssocID="{46038C6E-6ED5-4A5A-B1C6-6E094E7FDA82}" presName="rootConnector" presStyleLbl="node3" presStyleIdx="0" presStyleCnt="4"/>
      <dgm:spPr/>
      <dgm:t>
        <a:bodyPr/>
        <a:lstStyle/>
        <a:p>
          <a:endParaRPr lang="id-ID"/>
        </a:p>
      </dgm:t>
    </dgm:pt>
    <dgm:pt modelId="{1CB889C4-5DD7-4465-8500-19D2EA365F3F}" type="pres">
      <dgm:prSet presAssocID="{46038C6E-6ED5-4A5A-B1C6-6E094E7FDA82}" presName="hierChild4" presStyleCnt="0"/>
      <dgm:spPr/>
    </dgm:pt>
    <dgm:pt modelId="{6B71526C-7ABC-4C6A-896A-6301C8E101CF}" type="pres">
      <dgm:prSet presAssocID="{46038C6E-6ED5-4A5A-B1C6-6E094E7FDA82}" presName="hierChild5" presStyleCnt="0"/>
      <dgm:spPr/>
    </dgm:pt>
    <dgm:pt modelId="{14CC4C45-E753-46B5-84D0-58679E4259A9}" type="pres">
      <dgm:prSet presAssocID="{CF15F564-4BAE-4940-8A45-4E2AFA0E67AD}" presName="hierChild5" presStyleCnt="0"/>
      <dgm:spPr/>
    </dgm:pt>
    <dgm:pt modelId="{D43B711C-9789-44C5-9081-6E8584B1B1BF}" type="pres">
      <dgm:prSet presAssocID="{B82FD554-DF46-4B2F-A73D-DE8F7CCDCE40}" presName="Name37" presStyleLbl="parChTrans1D2" presStyleIdx="1" presStyleCnt="4"/>
      <dgm:spPr/>
      <dgm:t>
        <a:bodyPr/>
        <a:lstStyle/>
        <a:p>
          <a:endParaRPr lang="id-ID"/>
        </a:p>
      </dgm:t>
    </dgm:pt>
    <dgm:pt modelId="{4541EE49-93EF-4734-B7E7-EEF845D31AD1}" type="pres">
      <dgm:prSet presAssocID="{A4CB96AB-BC89-4580-BD40-4C15994E0022}" presName="hierRoot2" presStyleCnt="0">
        <dgm:presLayoutVars>
          <dgm:hierBranch val="init"/>
        </dgm:presLayoutVars>
      </dgm:prSet>
      <dgm:spPr/>
    </dgm:pt>
    <dgm:pt modelId="{86D21FF2-FC40-49E3-90EC-34E45C10512C}" type="pres">
      <dgm:prSet presAssocID="{A4CB96AB-BC89-4580-BD40-4C15994E0022}" presName="rootComposite" presStyleCnt="0"/>
      <dgm:spPr/>
    </dgm:pt>
    <dgm:pt modelId="{66387B30-3AF9-4B85-8942-7959DFD277DA}" type="pres">
      <dgm:prSet presAssocID="{A4CB96AB-BC89-4580-BD40-4C15994E0022}" presName="rootText" presStyleLbl="node2" presStyleIdx="1" presStyleCnt="4">
        <dgm:presLayoutVars>
          <dgm:chPref val="3"/>
        </dgm:presLayoutVars>
      </dgm:prSet>
      <dgm:spPr/>
      <dgm:t>
        <a:bodyPr/>
        <a:lstStyle/>
        <a:p>
          <a:endParaRPr lang="id-ID"/>
        </a:p>
      </dgm:t>
    </dgm:pt>
    <dgm:pt modelId="{5387F1BA-B08D-4D77-8E7E-EB144A225E0B}" type="pres">
      <dgm:prSet presAssocID="{A4CB96AB-BC89-4580-BD40-4C15994E0022}" presName="rootConnector" presStyleLbl="node2" presStyleIdx="1" presStyleCnt="4"/>
      <dgm:spPr/>
      <dgm:t>
        <a:bodyPr/>
        <a:lstStyle/>
        <a:p>
          <a:endParaRPr lang="id-ID"/>
        </a:p>
      </dgm:t>
    </dgm:pt>
    <dgm:pt modelId="{06EFD9CD-18FA-4290-B6D1-2832B5749982}" type="pres">
      <dgm:prSet presAssocID="{A4CB96AB-BC89-4580-BD40-4C15994E0022}" presName="hierChild4" presStyleCnt="0"/>
      <dgm:spPr/>
    </dgm:pt>
    <dgm:pt modelId="{DBD2A900-29A7-490F-9E40-8121F25AEEAA}" type="pres">
      <dgm:prSet presAssocID="{B0E5C534-F8B5-4C39-B42A-8C4F017C1D7D}" presName="Name37" presStyleLbl="parChTrans1D3" presStyleIdx="1" presStyleCnt="4"/>
      <dgm:spPr/>
      <dgm:t>
        <a:bodyPr/>
        <a:lstStyle/>
        <a:p>
          <a:endParaRPr lang="id-ID"/>
        </a:p>
      </dgm:t>
    </dgm:pt>
    <dgm:pt modelId="{718FC7E9-460A-4EA0-8679-78739F479E61}" type="pres">
      <dgm:prSet presAssocID="{F481EF2B-9F8E-4039-B7CA-3D28F8AC0C17}" presName="hierRoot2" presStyleCnt="0">
        <dgm:presLayoutVars>
          <dgm:hierBranch val="init"/>
        </dgm:presLayoutVars>
      </dgm:prSet>
      <dgm:spPr/>
    </dgm:pt>
    <dgm:pt modelId="{1605267C-ED15-4267-AD62-22F814DCF36E}" type="pres">
      <dgm:prSet presAssocID="{F481EF2B-9F8E-4039-B7CA-3D28F8AC0C17}" presName="rootComposite" presStyleCnt="0"/>
      <dgm:spPr/>
    </dgm:pt>
    <dgm:pt modelId="{35DF33EC-7E09-4D82-9F41-DBECDD6B47E3}" type="pres">
      <dgm:prSet presAssocID="{F481EF2B-9F8E-4039-B7CA-3D28F8AC0C17}" presName="rootText" presStyleLbl="node3" presStyleIdx="1" presStyleCnt="4">
        <dgm:presLayoutVars>
          <dgm:chPref val="3"/>
        </dgm:presLayoutVars>
      </dgm:prSet>
      <dgm:spPr/>
      <dgm:t>
        <a:bodyPr/>
        <a:lstStyle/>
        <a:p>
          <a:endParaRPr lang="id-ID"/>
        </a:p>
      </dgm:t>
    </dgm:pt>
    <dgm:pt modelId="{D41A074B-AFDC-40FD-B08C-116A4C36A440}" type="pres">
      <dgm:prSet presAssocID="{F481EF2B-9F8E-4039-B7CA-3D28F8AC0C17}" presName="rootConnector" presStyleLbl="node3" presStyleIdx="1" presStyleCnt="4"/>
      <dgm:spPr/>
      <dgm:t>
        <a:bodyPr/>
        <a:lstStyle/>
        <a:p>
          <a:endParaRPr lang="id-ID"/>
        </a:p>
      </dgm:t>
    </dgm:pt>
    <dgm:pt modelId="{2A08C266-E9DE-4734-9EA1-9BE964A2DCFE}" type="pres">
      <dgm:prSet presAssocID="{F481EF2B-9F8E-4039-B7CA-3D28F8AC0C17}" presName="hierChild4" presStyleCnt="0"/>
      <dgm:spPr/>
    </dgm:pt>
    <dgm:pt modelId="{0A117420-10FA-4867-80A5-7D031F429D9F}" type="pres">
      <dgm:prSet presAssocID="{F481EF2B-9F8E-4039-B7CA-3D28F8AC0C17}" presName="hierChild5" presStyleCnt="0"/>
      <dgm:spPr/>
    </dgm:pt>
    <dgm:pt modelId="{D52F29B9-BF94-4F47-8F4F-FD788D7BB31F}" type="pres">
      <dgm:prSet presAssocID="{A4CB96AB-BC89-4580-BD40-4C15994E0022}" presName="hierChild5" presStyleCnt="0"/>
      <dgm:spPr/>
    </dgm:pt>
    <dgm:pt modelId="{A6B3F1E8-94FE-41F0-815D-52C2569EB17B}" type="pres">
      <dgm:prSet presAssocID="{9E2D4602-FD92-48F4-8FCA-48B54933DD15}" presName="Name37" presStyleLbl="parChTrans1D2" presStyleIdx="2" presStyleCnt="4"/>
      <dgm:spPr/>
      <dgm:t>
        <a:bodyPr/>
        <a:lstStyle/>
        <a:p>
          <a:endParaRPr lang="id-ID"/>
        </a:p>
      </dgm:t>
    </dgm:pt>
    <dgm:pt modelId="{93465B7C-5A27-4A94-9238-FC8D3D0865D3}" type="pres">
      <dgm:prSet presAssocID="{2C621BF4-7775-48D0-96BB-A53D11A219D1}" presName="hierRoot2" presStyleCnt="0">
        <dgm:presLayoutVars>
          <dgm:hierBranch val="init"/>
        </dgm:presLayoutVars>
      </dgm:prSet>
      <dgm:spPr/>
    </dgm:pt>
    <dgm:pt modelId="{9A838E93-67BC-4486-9E8C-1AA8E78415D7}" type="pres">
      <dgm:prSet presAssocID="{2C621BF4-7775-48D0-96BB-A53D11A219D1}" presName="rootComposite" presStyleCnt="0"/>
      <dgm:spPr/>
    </dgm:pt>
    <dgm:pt modelId="{13BB386C-5EE7-4FBC-A2E7-6666DF2FC10C}" type="pres">
      <dgm:prSet presAssocID="{2C621BF4-7775-48D0-96BB-A53D11A219D1}" presName="rootText" presStyleLbl="node2" presStyleIdx="2" presStyleCnt="4">
        <dgm:presLayoutVars>
          <dgm:chPref val="3"/>
        </dgm:presLayoutVars>
      </dgm:prSet>
      <dgm:spPr/>
      <dgm:t>
        <a:bodyPr/>
        <a:lstStyle/>
        <a:p>
          <a:endParaRPr lang="id-ID"/>
        </a:p>
      </dgm:t>
    </dgm:pt>
    <dgm:pt modelId="{7ABEFB7E-CD3E-4130-BE8B-F10355184661}" type="pres">
      <dgm:prSet presAssocID="{2C621BF4-7775-48D0-96BB-A53D11A219D1}" presName="rootConnector" presStyleLbl="node2" presStyleIdx="2" presStyleCnt="4"/>
      <dgm:spPr/>
      <dgm:t>
        <a:bodyPr/>
        <a:lstStyle/>
        <a:p>
          <a:endParaRPr lang="id-ID"/>
        </a:p>
      </dgm:t>
    </dgm:pt>
    <dgm:pt modelId="{88486A85-A017-445D-9DFD-F2AC4A668766}" type="pres">
      <dgm:prSet presAssocID="{2C621BF4-7775-48D0-96BB-A53D11A219D1}" presName="hierChild4" presStyleCnt="0"/>
      <dgm:spPr/>
    </dgm:pt>
    <dgm:pt modelId="{B16BB447-D142-4A8F-8583-2E57F80781CF}" type="pres">
      <dgm:prSet presAssocID="{0CFEEFC5-0EC3-400F-B102-4E62847D5DDC}" presName="Name37" presStyleLbl="parChTrans1D3" presStyleIdx="2" presStyleCnt="4"/>
      <dgm:spPr/>
      <dgm:t>
        <a:bodyPr/>
        <a:lstStyle/>
        <a:p>
          <a:endParaRPr lang="id-ID"/>
        </a:p>
      </dgm:t>
    </dgm:pt>
    <dgm:pt modelId="{52E552C5-09BE-4363-8C8A-735B9119463E}" type="pres">
      <dgm:prSet presAssocID="{F0AFCFA8-B32B-4E2E-AAB5-892CFDCFB5CB}" presName="hierRoot2" presStyleCnt="0">
        <dgm:presLayoutVars>
          <dgm:hierBranch val="init"/>
        </dgm:presLayoutVars>
      </dgm:prSet>
      <dgm:spPr/>
    </dgm:pt>
    <dgm:pt modelId="{DC632D1E-803E-4FF9-BC9F-A7DF35141A63}" type="pres">
      <dgm:prSet presAssocID="{F0AFCFA8-B32B-4E2E-AAB5-892CFDCFB5CB}" presName="rootComposite" presStyleCnt="0"/>
      <dgm:spPr/>
    </dgm:pt>
    <dgm:pt modelId="{2D0E0386-35C0-4B0B-938E-5D4FDD5FC38F}" type="pres">
      <dgm:prSet presAssocID="{F0AFCFA8-B32B-4E2E-AAB5-892CFDCFB5CB}" presName="rootText" presStyleLbl="node3" presStyleIdx="2" presStyleCnt="4">
        <dgm:presLayoutVars>
          <dgm:chPref val="3"/>
        </dgm:presLayoutVars>
      </dgm:prSet>
      <dgm:spPr/>
      <dgm:t>
        <a:bodyPr/>
        <a:lstStyle/>
        <a:p>
          <a:endParaRPr lang="id-ID"/>
        </a:p>
      </dgm:t>
    </dgm:pt>
    <dgm:pt modelId="{09BA7F5E-5116-4B90-B786-B89CFD775144}" type="pres">
      <dgm:prSet presAssocID="{F0AFCFA8-B32B-4E2E-AAB5-892CFDCFB5CB}" presName="rootConnector" presStyleLbl="node3" presStyleIdx="2" presStyleCnt="4"/>
      <dgm:spPr/>
      <dgm:t>
        <a:bodyPr/>
        <a:lstStyle/>
        <a:p>
          <a:endParaRPr lang="id-ID"/>
        </a:p>
      </dgm:t>
    </dgm:pt>
    <dgm:pt modelId="{6CD4E399-4757-45CC-8176-D6F549829905}" type="pres">
      <dgm:prSet presAssocID="{F0AFCFA8-B32B-4E2E-AAB5-892CFDCFB5CB}" presName="hierChild4" presStyleCnt="0"/>
      <dgm:spPr/>
    </dgm:pt>
    <dgm:pt modelId="{C48293A3-692C-4F2C-83BF-C201DFE39459}" type="pres">
      <dgm:prSet presAssocID="{F0AFCFA8-B32B-4E2E-AAB5-892CFDCFB5CB}" presName="hierChild5" presStyleCnt="0"/>
      <dgm:spPr/>
    </dgm:pt>
    <dgm:pt modelId="{AB2B8FDC-BA37-42D7-A652-5F725C8E485A}" type="pres">
      <dgm:prSet presAssocID="{2C621BF4-7775-48D0-96BB-A53D11A219D1}" presName="hierChild5" presStyleCnt="0"/>
      <dgm:spPr/>
    </dgm:pt>
    <dgm:pt modelId="{3B527228-A3F9-4C23-8EBA-1061949C1AB1}" type="pres">
      <dgm:prSet presAssocID="{37F10ACC-ADC4-4B72-BD3A-EC94541CA71E}" presName="Name37" presStyleLbl="parChTrans1D2" presStyleIdx="3" presStyleCnt="4"/>
      <dgm:spPr/>
      <dgm:t>
        <a:bodyPr/>
        <a:lstStyle/>
        <a:p>
          <a:endParaRPr lang="id-ID"/>
        </a:p>
      </dgm:t>
    </dgm:pt>
    <dgm:pt modelId="{6CCED6D3-E46D-4417-9329-0A8E9294EB3B}" type="pres">
      <dgm:prSet presAssocID="{94833B76-C013-4B38-A287-AA04FDE7B29A}" presName="hierRoot2" presStyleCnt="0">
        <dgm:presLayoutVars>
          <dgm:hierBranch val="init"/>
        </dgm:presLayoutVars>
      </dgm:prSet>
      <dgm:spPr/>
    </dgm:pt>
    <dgm:pt modelId="{7296C476-1443-474A-A086-F46EFDA60A50}" type="pres">
      <dgm:prSet presAssocID="{94833B76-C013-4B38-A287-AA04FDE7B29A}" presName="rootComposite" presStyleCnt="0"/>
      <dgm:spPr/>
    </dgm:pt>
    <dgm:pt modelId="{EBED6018-891D-4B40-98F2-56C055468DDD}" type="pres">
      <dgm:prSet presAssocID="{94833B76-C013-4B38-A287-AA04FDE7B29A}" presName="rootText" presStyleLbl="node2" presStyleIdx="3" presStyleCnt="4">
        <dgm:presLayoutVars>
          <dgm:chPref val="3"/>
        </dgm:presLayoutVars>
      </dgm:prSet>
      <dgm:spPr/>
      <dgm:t>
        <a:bodyPr/>
        <a:lstStyle/>
        <a:p>
          <a:endParaRPr lang="id-ID"/>
        </a:p>
      </dgm:t>
    </dgm:pt>
    <dgm:pt modelId="{689ED24A-66CA-4A92-8EF5-58017B8713F7}" type="pres">
      <dgm:prSet presAssocID="{94833B76-C013-4B38-A287-AA04FDE7B29A}" presName="rootConnector" presStyleLbl="node2" presStyleIdx="3" presStyleCnt="4"/>
      <dgm:spPr/>
      <dgm:t>
        <a:bodyPr/>
        <a:lstStyle/>
        <a:p>
          <a:endParaRPr lang="id-ID"/>
        </a:p>
      </dgm:t>
    </dgm:pt>
    <dgm:pt modelId="{36271FC5-6B9B-4534-9CDA-5868FB03513A}" type="pres">
      <dgm:prSet presAssocID="{94833B76-C013-4B38-A287-AA04FDE7B29A}" presName="hierChild4" presStyleCnt="0"/>
      <dgm:spPr/>
    </dgm:pt>
    <dgm:pt modelId="{5C34E37F-9048-4E49-93E2-582E1F10604F}" type="pres">
      <dgm:prSet presAssocID="{172CB696-9D41-43ED-8F91-1677C259965E}" presName="Name37" presStyleLbl="parChTrans1D3" presStyleIdx="3" presStyleCnt="4"/>
      <dgm:spPr/>
      <dgm:t>
        <a:bodyPr/>
        <a:lstStyle/>
        <a:p>
          <a:endParaRPr lang="id-ID"/>
        </a:p>
      </dgm:t>
    </dgm:pt>
    <dgm:pt modelId="{C6E1C764-7178-469B-BC2D-E234BC27056E}" type="pres">
      <dgm:prSet presAssocID="{730FD63E-DE49-41CC-AA12-7BF30C23E37B}" presName="hierRoot2" presStyleCnt="0">
        <dgm:presLayoutVars>
          <dgm:hierBranch val="init"/>
        </dgm:presLayoutVars>
      </dgm:prSet>
      <dgm:spPr/>
    </dgm:pt>
    <dgm:pt modelId="{E47E1798-A721-4B2B-BF76-DE39A5A0469E}" type="pres">
      <dgm:prSet presAssocID="{730FD63E-DE49-41CC-AA12-7BF30C23E37B}" presName="rootComposite" presStyleCnt="0"/>
      <dgm:spPr/>
    </dgm:pt>
    <dgm:pt modelId="{1E220560-202F-487A-9EBC-065F4BAD6638}" type="pres">
      <dgm:prSet presAssocID="{730FD63E-DE49-41CC-AA12-7BF30C23E37B}" presName="rootText" presStyleLbl="node3" presStyleIdx="3" presStyleCnt="4">
        <dgm:presLayoutVars>
          <dgm:chPref val="3"/>
        </dgm:presLayoutVars>
      </dgm:prSet>
      <dgm:spPr/>
      <dgm:t>
        <a:bodyPr/>
        <a:lstStyle/>
        <a:p>
          <a:endParaRPr lang="id-ID"/>
        </a:p>
      </dgm:t>
    </dgm:pt>
    <dgm:pt modelId="{356A5178-FE66-410B-A38C-6284610D0D9A}" type="pres">
      <dgm:prSet presAssocID="{730FD63E-DE49-41CC-AA12-7BF30C23E37B}" presName="rootConnector" presStyleLbl="node3" presStyleIdx="3" presStyleCnt="4"/>
      <dgm:spPr/>
      <dgm:t>
        <a:bodyPr/>
        <a:lstStyle/>
        <a:p>
          <a:endParaRPr lang="id-ID"/>
        </a:p>
      </dgm:t>
    </dgm:pt>
    <dgm:pt modelId="{998787A4-51D8-44B9-B6E4-43A679A05052}" type="pres">
      <dgm:prSet presAssocID="{730FD63E-DE49-41CC-AA12-7BF30C23E37B}" presName="hierChild4" presStyleCnt="0"/>
      <dgm:spPr/>
    </dgm:pt>
    <dgm:pt modelId="{685519CB-E894-4FF3-9588-6F7D1F45AC5F}" type="pres">
      <dgm:prSet presAssocID="{730FD63E-DE49-41CC-AA12-7BF30C23E37B}" presName="hierChild5" presStyleCnt="0"/>
      <dgm:spPr/>
    </dgm:pt>
    <dgm:pt modelId="{EF8C1411-C55D-489B-BD88-96F4F1208F06}" type="pres">
      <dgm:prSet presAssocID="{94833B76-C013-4B38-A287-AA04FDE7B29A}" presName="hierChild5" presStyleCnt="0"/>
      <dgm:spPr/>
    </dgm:pt>
    <dgm:pt modelId="{4DA791E1-55CC-48E4-B96C-DDEA229D83A7}" type="pres">
      <dgm:prSet presAssocID="{E7B20619-B1AE-4E96-986E-77306FC9D9DF}" presName="hierChild3" presStyleCnt="0"/>
      <dgm:spPr/>
    </dgm:pt>
  </dgm:ptLst>
  <dgm:cxnLst>
    <dgm:cxn modelId="{1F408962-0B4B-4206-9879-0EC76729CD8F}" srcId="{94833B76-C013-4B38-A287-AA04FDE7B29A}" destId="{730FD63E-DE49-41CC-AA12-7BF30C23E37B}" srcOrd="0" destOrd="0" parTransId="{172CB696-9D41-43ED-8F91-1677C259965E}" sibTransId="{293DAB27-7116-4A0B-9823-A59F6E642219}"/>
    <dgm:cxn modelId="{04630CBB-8765-43DB-96AB-756293CA92FD}" type="presOf" srcId="{B82FD554-DF46-4B2F-A73D-DE8F7CCDCE40}" destId="{D43B711C-9789-44C5-9081-6E8584B1B1BF}" srcOrd="0" destOrd="0" presId="urn:microsoft.com/office/officeart/2005/8/layout/orgChart1"/>
    <dgm:cxn modelId="{40731703-9E69-4F91-A70E-D26AEF4EE023}" srcId="{B263A43E-CC37-439A-ABB0-35EF1226CA1B}" destId="{E7B20619-B1AE-4E96-986E-77306FC9D9DF}" srcOrd="0" destOrd="0" parTransId="{37533FCE-2B22-4FDB-B877-F2B62981447C}" sibTransId="{BEE7F12F-E8BA-4AE6-9984-06962AAC1FBB}"/>
    <dgm:cxn modelId="{2FB4B2F3-27A2-4539-93D6-7AA7B80EC4AE}" type="presOf" srcId="{F481EF2B-9F8E-4039-B7CA-3D28F8AC0C17}" destId="{35DF33EC-7E09-4D82-9F41-DBECDD6B47E3}" srcOrd="0" destOrd="0" presId="urn:microsoft.com/office/officeart/2005/8/layout/orgChart1"/>
    <dgm:cxn modelId="{B6C327DC-ADB6-4E8C-9B39-DE087EAC6B9B}" srcId="{E7B20619-B1AE-4E96-986E-77306FC9D9DF}" destId="{94833B76-C013-4B38-A287-AA04FDE7B29A}" srcOrd="3" destOrd="0" parTransId="{37F10ACC-ADC4-4B72-BD3A-EC94541CA71E}" sibTransId="{C114AD29-B465-4CD6-AFFD-BFAB88392998}"/>
    <dgm:cxn modelId="{B57A075E-76E5-430B-B44E-6E3FAE5EEDEA}" type="presOf" srcId="{37F10ACC-ADC4-4B72-BD3A-EC94541CA71E}" destId="{3B527228-A3F9-4C23-8EBA-1061949C1AB1}" srcOrd="0" destOrd="0" presId="urn:microsoft.com/office/officeart/2005/8/layout/orgChart1"/>
    <dgm:cxn modelId="{66FEC0AF-D378-4C30-A4E7-FC453B2A066A}" type="presOf" srcId="{E7B20619-B1AE-4E96-986E-77306FC9D9DF}" destId="{D7CAB680-CBB4-461F-9781-7BBE9ECED867}" srcOrd="1" destOrd="0" presId="urn:microsoft.com/office/officeart/2005/8/layout/orgChart1"/>
    <dgm:cxn modelId="{E6D32906-5393-4269-9F0B-B52F3105116F}" type="presOf" srcId="{9E2D4602-FD92-48F4-8FCA-48B54933DD15}" destId="{A6B3F1E8-94FE-41F0-815D-52C2569EB17B}" srcOrd="0" destOrd="0" presId="urn:microsoft.com/office/officeart/2005/8/layout/orgChart1"/>
    <dgm:cxn modelId="{CE6A1352-2FAC-4CD4-8765-DC4AE1B1F11C}" type="presOf" srcId="{46038C6E-6ED5-4A5A-B1C6-6E094E7FDA82}" destId="{83730F84-619F-45A1-9217-E701EA0E47B1}" srcOrd="0" destOrd="0" presId="urn:microsoft.com/office/officeart/2005/8/layout/orgChart1"/>
    <dgm:cxn modelId="{75C8FDA4-CE4A-4844-8A8B-E8FEB539D258}" type="presOf" srcId="{E7B20619-B1AE-4E96-986E-77306FC9D9DF}" destId="{9084CA95-C69E-4DF5-8685-DEE26254AEB8}" srcOrd="0" destOrd="0" presId="urn:microsoft.com/office/officeart/2005/8/layout/orgChart1"/>
    <dgm:cxn modelId="{7B522CF3-A409-4D41-888B-2150150CF521}" type="presOf" srcId="{172CB696-9D41-43ED-8F91-1677C259965E}" destId="{5C34E37F-9048-4E49-93E2-582E1F10604F}" srcOrd="0" destOrd="0" presId="urn:microsoft.com/office/officeart/2005/8/layout/orgChart1"/>
    <dgm:cxn modelId="{098DCE85-9F20-433A-AAFC-FFE2AA03330B}" type="presOf" srcId="{2C621BF4-7775-48D0-96BB-A53D11A219D1}" destId="{7ABEFB7E-CD3E-4130-BE8B-F10355184661}" srcOrd="1" destOrd="0" presId="urn:microsoft.com/office/officeart/2005/8/layout/orgChart1"/>
    <dgm:cxn modelId="{BCBF14A2-D71D-413D-A2DD-63886F795948}" type="presOf" srcId="{0CFEEFC5-0EC3-400F-B102-4E62847D5DDC}" destId="{B16BB447-D142-4A8F-8583-2E57F80781CF}" srcOrd="0" destOrd="0" presId="urn:microsoft.com/office/officeart/2005/8/layout/orgChart1"/>
    <dgm:cxn modelId="{5971747B-53C3-44EC-853C-CAEC82848B8C}" srcId="{E7B20619-B1AE-4E96-986E-77306FC9D9DF}" destId="{A4CB96AB-BC89-4580-BD40-4C15994E0022}" srcOrd="1" destOrd="0" parTransId="{B82FD554-DF46-4B2F-A73D-DE8F7CCDCE40}" sibTransId="{2D0ED017-4E0E-439E-B038-4FF64C6B7B84}"/>
    <dgm:cxn modelId="{6C196FA7-9A05-44F8-861D-F3A226D16E3A}" srcId="{A4CB96AB-BC89-4580-BD40-4C15994E0022}" destId="{F481EF2B-9F8E-4039-B7CA-3D28F8AC0C17}" srcOrd="0" destOrd="0" parTransId="{B0E5C534-F8B5-4C39-B42A-8C4F017C1D7D}" sibTransId="{796B301A-489C-4DDC-AB05-B23DDBA22F61}"/>
    <dgm:cxn modelId="{DA866AA9-A021-46DD-94C5-19C652C27CBF}" type="presOf" srcId="{79D5619B-F8F1-4968-B0B5-954B485DD551}" destId="{DCF61E63-0E1E-4D26-931B-81E9C1CC656D}" srcOrd="0" destOrd="0" presId="urn:microsoft.com/office/officeart/2005/8/layout/orgChart1"/>
    <dgm:cxn modelId="{8298D2EE-D8C9-4FCB-A46C-5A09F28433B5}" type="presOf" srcId="{B263A43E-CC37-439A-ABB0-35EF1226CA1B}" destId="{AFCFFC48-0CEE-41DD-A519-F8301A6E77BB}" srcOrd="0" destOrd="0" presId="urn:microsoft.com/office/officeart/2005/8/layout/orgChart1"/>
    <dgm:cxn modelId="{0B3700EA-EDE8-4514-A4FD-4B710969DB88}" type="presOf" srcId="{46038C6E-6ED5-4A5A-B1C6-6E094E7FDA82}" destId="{0438E1DC-3C38-40A7-AE45-96D7564CAE8F}" srcOrd="1" destOrd="0" presId="urn:microsoft.com/office/officeart/2005/8/layout/orgChart1"/>
    <dgm:cxn modelId="{6F35D549-46B3-483C-A752-D8A53A3C4C90}" srcId="{CF15F564-4BAE-4940-8A45-4E2AFA0E67AD}" destId="{46038C6E-6ED5-4A5A-B1C6-6E094E7FDA82}" srcOrd="0" destOrd="0" parTransId="{79D5619B-F8F1-4968-B0B5-954B485DD551}" sibTransId="{6F20C147-9AC6-4F64-8A7D-83956AD9AF21}"/>
    <dgm:cxn modelId="{6ACC578C-BB63-406E-94DE-3C6492F48FF2}" type="presOf" srcId="{CF15F564-4BAE-4940-8A45-4E2AFA0E67AD}" destId="{4E8F62C8-B2FE-4D2F-AB19-74EBF0AA6484}" srcOrd="1" destOrd="0" presId="urn:microsoft.com/office/officeart/2005/8/layout/orgChart1"/>
    <dgm:cxn modelId="{A23164C9-A721-4B41-85A1-4F6EF175EFD0}" type="presOf" srcId="{730FD63E-DE49-41CC-AA12-7BF30C23E37B}" destId="{1E220560-202F-487A-9EBC-065F4BAD6638}" srcOrd="0" destOrd="0" presId="urn:microsoft.com/office/officeart/2005/8/layout/orgChart1"/>
    <dgm:cxn modelId="{BD58E14A-E85F-4D89-983E-EA8A1B1950CF}" type="presOf" srcId="{F0AFCFA8-B32B-4E2E-AAB5-892CFDCFB5CB}" destId="{09BA7F5E-5116-4B90-B786-B89CFD775144}" srcOrd="1" destOrd="0" presId="urn:microsoft.com/office/officeart/2005/8/layout/orgChart1"/>
    <dgm:cxn modelId="{033EA4A0-8F9F-4F35-B914-C58A9CD213AB}" srcId="{2C621BF4-7775-48D0-96BB-A53D11A219D1}" destId="{F0AFCFA8-B32B-4E2E-AAB5-892CFDCFB5CB}" srcOrd="0" destOrd="0" parTransId="{0CFEEFC5-0EC3-400F-B102-4E62847D5DDC}" sibTransId="{645B8CD4-42A4-4597-9362-35C6EBDA96EB}"/>
    <dgm:cxn modelId="{0812E01D-7D04-40BE-A0D1-032CCBCD4CFA}" type="presOf" srcId="{94833B76-C013-4B38-A287-AA04FDE7B29A}" destId="{689ED24A-66CA-4A92-8EF5-58017B8713F7}" srcOrd="1" destOrd="0" presId="urn:microsoft.com/office/officeart/2005/8/layout/orgChart1"/>
    <dgm:cxn modelId="{B1836E72-DA6B-40DA-A84B-FC3DE10770DE}" type="presOf" srcId="{A4CB96AB-BC89-4580-BD40-4C15994E0022}" destId="{5387F1BA-B08D-4D77-8E7E-EB144A225E0B}" srcOrd="1" destOrd="0" presId="urn:microsoft.com/office/officeart/2005/8/layout/orgChart1"/>
    <dgm:cxn modelId="{EF3478A1-00AA-4ACA-B4DC-CAE19B7BE201}" type="presOf" srcId="{A4CB96AB-BC89-4580-BD40-4C15994E0022}" destId="{66387B30-3AF9-4B85-8942-7959DFD277DA}" srcOrd="0" destOrd="0" presId="urn:microsoft.com/office/officeart/2005/8/layout/orgChart1"/>
    <dgm:cxn modelId="{B175A095-7655-4914-A50B-0A93B13F5D6C}" srcId="{E7B20619-B1AE-4E96-986E-77306FC9D9DF}" destId="{2C621BF4-7775-48D0-96BB-A53D11A219D1}" srcOrd="2" destOrd="0" parTransId="{9E2D4602-FD92-48F4-8FCA-48B54933DD15}" sibTransId="{21057A66-1EC1-4759-BA9E-2A47BC3304BA}"/>
    <dgm:cxn modelId="{6BDC53EE-E571-4690-9768-DDF5D73366E9}" type="presOf" srcId="{CF15F564-4BAE-4940-8A45-4E2AFA0E67AD}" destId="{605B2828-2709-4651-A38C-AB656A5610E0}" srcOrd="0" destOrd="0" presId="urn:microsoft.com/office/officeart/2005/8/layout/orgChart1"/>
    <dgm:cxn modelId="{108871AE-F3F7-49E9-AC8B-0007FD2B5EF2}" type="presOf" srcId="{2C621BF4-7775-48D0-96BB-A53D11A219D1}" destId="{13BB386C-5EE7-4FBC-A2E7-6666DF2FC10C}" srcOrd="0" destOrd="0" presId="urn:microsoft.com/office/officeart/2005/8/layout/orgChart1"/>
    <dgm:cxn modelId="{45D43CB4-0711-4EC9-9F8C-46AB7770B415}" type="presOf" srcId="{39CDFB35-7DA9-416A-B8DF-F0C00E336F27}" destId="{F0A79D7A-91DE-4371-B442-9643D75DEE63}" srcOrd="0" destOrd="0" presId="urn:microsoft.com/office/officeart/2005/8/layout/orgChart1"/>
    <dgm:cxn modelId="{8FDBB047-2AFF-4144-8D1A-6DBA0B1E0F87}" type="presOf" srcId="{730FD63E-DE49-41CC-AA12-7BF30C23E37B}" destId="{356A5178-FE66-410B-A38C-6284610D0D9A}" srcOrd="1" destOrd="0" presId="urn:microsoft.com/office/officeart/2005/8/layout/orgChart1"/>
    <dgm:cxn modelId="{33A4444D-2C5E-4A60-9275-36414BE2403F}" srcId="{E7B20619-B1AE-4E96-986E-77306FC9D9DF}" destId="{CF15F564-4BAE-4940-8A45-4E2AFA0E67AD}" srcOrd="0" destOrd="0" parTransId="{39CDFB35-7DA9-416A-B8DF-F0C00E336F27}" sibTransId="{A06D890A-77EB-4EB8-9290-6FD1E89D90E5}"/>
    <dgm:cxn modelId="{992713B5-907F-43C1-BC05-72694AC142B2}" type="presOf" srcId="{94833B76-C013-4B38-A287-AA04FDE7B29A}" destId="{EBED6018-891D-4B40-98F2-56C055468DDD}" srcOrd="0" destOrd="0" presId="urn:microsoft.com/office/officeart/2005/8/layout/orgChart1"/>
    <dgm:cxn modelId="{77C4D299-C538-439E-9FF6-96D0A1A81582}" type="presOf" srcId="{F481EF2B-9F8E-4039-B7CA-3D28F8AC0C17}" destId="{D41A074B-AFDC-40FD-B08C-116A4C36A440}" srcOrd="1" destOrd="0" presId="urn:microsoft.com/office/officeart/2005/8/layout/orgChart1"/>
    <dgm:cxn modelId="{FDD1681E-30FA-4ED4-A687-93FC5EECFB03}" type="presOf" srcId="{B0E5C534-F8B5-4C39-B42A-8C4F017C1D7D}" destId="{DBD2A900-29A7-490F-9E40-8121F25AEEAA}" srcOrd="0" destOrd="0" presId="urn:microsoft.com/office/officeart/2005/8/layout/orgChart1"/>
    <dgm:cxn modelId="{C22FB2FD-3164-403F-952B-4201E6BF13B8}" type="presOf" srcId="{F0AFCFA8-B32B-4E2E-AAB5-892CFDCFB5CB}" destId="{2D0E0386-35C0-4B0B-938E-5D4FDD5FC38F}" srcOrd="0" destOrd="0" presId="urn:microsoft.com/office/officeart/2005/8/layout/orgChart1"/>
    <dgm:cxn modelId="{39622175-B3F5-44DD-922E-A04E365B6FA6}" type="presParOf" srcId="{AFCFFC48-0CEE-41DD-A519-F8301A6E77BB}" destId="{BAD776ED-B127-4E0B-84B4-C31CC58E2F0C}" srcOrd="0" destOrd="0" presId="urn:microsoft.com/office/officeart/2005/8/layout/orgChart1"/>
    <dgm:cxn modelId="{B66386AF-A66A-4B80-8517-161EEFEF1B2A}" type="presParOf" srcId="{BAD776ED-B127-4E0B-84B4-C31CC58E2F0C}" destId="{5A4ECB3F-99A8-4FBF-B0F3-8BDB21A597AB}" srcOrd="0" destOrd="0" presId="urn:microsoft.com/office/officeart/2005/8/layout/orgChart1"/>
    <dgm:cxn modelId="{2F2B62C5-77F5-4DE1-AE60-AF86978112B7}" type="presParOf" srcId="{5A4ECB3F-99A8-4FBF-B0F3-8BDB21A597AB}" destId="{9084CA95-C69E-4DF5-8685-DEE26254AEB8}" srcOrd="0" destOrd="0" presId="urn:microsoft.com/office/officeart/2005/8/layout/orgChart1"/>
    <dgm:cxn modelId="{FB7E27F6-5966-42DF-8FDC-76F2591B10E2}" type="presParOf" srcId="{5A4ECB3F-99A8-4FBF-B0F3-8BDB21A597AB}" destId="{D7CAB680-CBB4-461F-9781-7BBE9ECED867}" srcOrd="1" destOrd="0" presId="urn:microsoft.com/office/officeart/2005/8/layout/orgChart1"/>
    <dgm:cxn modelId="{B0131844-C285-45EB-A3B3-6CDC517131A9}" type="presParOf" srcId="{BAD776ED-B127-4E0B-84B4-C31CC58E2F0C}" destId="{A05B73ED-D514-44AC-B2FE-BE48E15BDB0F}" srcOrd="1" destOrd="0" presId="urn:microsoft.com/office/officeart/2005/8/layout/orgChart1"/>
    <dgm:cxn modelId="{9A126D21-2A63-488A-AF60-32EBD72F86FD}" type="presParOf" srcId="{A05B73ED-D514-44AC-B2FE-BE48E15BDB0F}" destId="{F0A79D7A-91DE-4371-B442-9643D75DEE63}" srcOrd="0" destOrd="0" presId="urn:microsoft.com/office/officeart/2005/8/layout/orgChart1"/>
    <dgm:cxn modelId="{9E10159B-1AEC-41C5-9655-CDCA5065579E}" type="presParOf" srcId="{A05B73ED-D514-44AC-B2FE-BE48E15BDB0F}" destId="{B2D2140E-3548-4C3B-96AE-EDB1ABCCB4C0}" srcOrd="1" destOrd="0" presId="urn:microsoft.com/office/officeart/2005/8/layout/orgChart1"/>
    <dgm:cxn modelId="{908E9F40-DECD-45AA-8993-9C03B718A50F}" type="presParOf" srcId="{B2D2140E-3548-4C3B-96AE-EDB1ABCCB4C0}" destId="{2FD74C35-2D3D-416D-B78C-FDE4F127973D}" srcOrd="0" destOrd="0" presId="urn:microsoft.com/office/officeart/2005/8/layout/orgChart1"/>
    <dgm:cxn modelId="{48EA29E8-1011-4C6E-AD36-BAD37D855559}" type="presParOf" srcId="{2FD74C35-2D3D-416D-B78C-FDE4F127973D}" destId="{605B2828-2709-4651-A38C-AB656A5610E0}" srcOrd="0" destOrd="0" presId="urn:microsoft.com/office/officeart/2005/8/layout/orgChart1"/>
    <dgm:cxn modelId="{BF261D9C-A9ED-4B07-9145-F12314386683}" type="presParOf" srcId="{2FD74C35-2D3D-416D-B78C-FDE4F127973D}" destId="{4E8F62C8-B2FE-4D2F-AB19-74EBF0AA6484}" srcOrd="1" destOrd="0" presId="urn:microsoft.com/office/officeart/2005/8/layout/orgChart1"/>
    <dgm:cxn modelId="{0DBAF5A1-826F-4982-8022-145E6EB487C8}" type="presParOf" srcId="{B2D2140E-3548-4C3B-96AE-EDB1ABCCB4C0}" destId="{5D8D7CE1-6A85-4788-8B88-D4F4A954A900}" srcOrd="1" destOrd="0" presId="urn:microsoft.com/office/officeart/2005/8/layout/orgChart1"/>
    <dgm:cxn modelId="{A7C6C332-5138-43CE-8250-B95AD8916E9E}" type="presParOf" srcId="{5D8D7CE1-6A85-4788-8B88-D4F4A954A900}" destId="{DCF61E63-0E1E-4D26-931B-81E9C1CC656D}" srcOrd="0" destOrd="0" presId="urn:microsoft.com/office/officeart/2005/8/layout/orgChart1"/>
    <dgm:cxn modelId="{09F50DB1-3BE8-4F38-9FFF-B26E00549905}" type="presParOf" srcId="{5D8D7CE1-6A85-4788-8B88-D4F4A954A900}" destId="{44E34907-0738-41CA-8767-B9266D795FE2}" srcOrd="1" destOrd="0" presId="urn:microsoft.com/office/officeart/2005/8/layout/orgChart1"/>
    <dgm:cxn modelId="{513C7480-29ED-47ED-B021-3311EA24E3E5}" type="presParOf" srcId="{44E34907-0738-41CA-8767-B9266D795FE2}" destId="{59AF8D91-FDF1-468F-8D2F-4FB63A4DB1A6}" srcOrd="0" destOrd="0" presId="urn:microsoft.com/office/officeart/2005/8/layout/orgChart1"/>
    <dgm:cxn modelId="{5FBC899F-536C-4BC7-8BA4-524AB1407F2B}" type="presParOf" srcId="{59AF8D91-FDF1-468F-8D2F-4FB63A4DB1A6}" destId="{83730F84-619F-45A1-9217-E701EA0E47B1}" srcOrd="0" destOrd="0" presId="urn:microsoft.com/office/officeart/2005/8/layout/orgChart1"/>
    <dgm:cxn modelId="{9D2F8760-6A56-4A86-889C-DFD7E87FD0AA}" type="presParOf" srcId="{59AF8D91-FDF1-468F-8D2F-4FB63A4DB1A6}" destId="{0438E1DC-3C38-40A7-AE45-96D7564CAE8F}" srcOrd="1" destOrd="0" presId="urn:microsoft.com/office/officeart/2005/8/layout/orgChart1"/>
    <dgm:cxn modelId="{F884EA7D-B7AD-4424-B904-F98CD0A6B365}" type="presParOf" srcId="{44E34907-0738-41CA-8767-B9266D795FE2}" destId="{1CB889C4-5DD7-4465-8500-19D2EA365F3F}" srcOrd="1" destOrd="0" presId="urn:microsoft.com/office/officeart/2005/8/layout/orgChart1"/>
    <dgm:cxn modelId="{4E503867-1962-4382-9124-5DAAEB50DB87}" type="presParOf" srcId="{44E34907-0738-41CA-8767-B9266D795FE2}" destId="{6B71526C-7ABC-4C6A-896A-6301C8E101CF}" srcOrd="2" destOrd="0" presId="urn:microsoft.com/office/officeart/2005/8/layout/orgChart1"/>
    <dgm:cxn modelId="{0FDE5EC3-86D8-4115-9B7E-4CFDE176F576}" type="presParOf" srcId="{B2D2140E-3548-4C3B-96AE-EDB1ABCCB4C0}" destId="{14CC4C45-E753-46B5-84D0-58679E4259A9}" srcOrd="2" destOrd="0" presId="urn:microsoft.com/office/officeart/2005/8/layout/orgChart1"/>
    <dgm:cxn modelId="{5BA6331B-AA3C-40C7-B672-8A1AF7E62AE5}" type="presParOf" srcId="{A05B73ED-D514-44AC-B2FE-BE48E15BDB0F}" destId="{D43B711C-9789-44C5-9081-6E8584B1B1BF}" srcOrd="2" destOrd="0" presId="urn:microsoft.com/office/officeart/2005/8/layout/orgChart1"/>
    <dgm:cxn modelId="{7B5D85F6-ED5D-4076-87CA-19D4B5F48FCA}" type="presParOf" srcId="{A05B73ED-D514-44AC-B2FE-BE48E15BDB0F}" destId="{4541EE49-93EF-4734-B7E7-EEF845D31AD1}" srcOrd="3" destOrd="0" presId="urn:microsoft.com/office/officeart/2005/8/layout/orgChart1"/>
    <dgm:cxn modelId="{ABCF9629-94BB-4D5B-AAE3-42074A4CD1B2}" type="presParOf" srcId="{4541EE49-93EF-4734-B7E7-EEF845D31AD1}" destId="{86D21FF2-FC40-49E3-90EC-34E45C10512C}" srcOrd="0" destOrd="0" presId="urn:microsoft.com/office/officeart/2005/8/layout/orgChart1"/>
    <dgm:cxn modelId="{5FD59A86-626F-4752-9A86-176540C067A4}" type="presParOf" srcId="{86D21FF2-FC40-49E3-90EC-34E45C10512C}" destId="{66387B30-3AF9-4B85-8942-7959DFD277DA}" srcOrd="0" destOrd="0" presId="urn:microsoft.com/office/officeart/2005/8/layout/orgChart1"/>
    <dgm:cxn modelId="{1E265C0F-C80D-40A2-B272-45C21044EDA2}" type="presParOf" srcId="{86D21FF2-FC40-49E3-90EC-34E45C10512C}" destId="{5387F1BA-B08D-4D77-8E7E-EB144A225E0B}" srcOrd="1" destOrd="0" presId="urn:microsoft.com/office/officeart/2005/8/layout/orgChart1"/>
    <dgm:cxn modelId="{C30590EF-734A-4A1B-8AF9-5D7BCCF49B03}" type="presParOf" srcId="{4541EE49-93EF-4734-B7E7-EEF845D31AD1}" destId="{06EFD9CD-18FA-4290-B6D1-2832B5749982}" srcOrd="1" destOrd="0" presId="urn:microsoft.com/office/officeart/2005/8/layout/orgChart1"/>
    <dgm:cxn modelId="{17F0AC62-0C30-440E-8900-9B76B459A4CC}" type="presParOf" srcId="{06EFD9CD-18FA-4290-B6D1-2832B5749982}" destId="{DBD2A900-29A7-490F-9E40-8121F25AEEAA}" srcOrd="0" destOrd="0" presId="urn:microsoft.com/office/officeart/2005/8/layout/orgChart1"/>
    <dgm:cxn modelId="{2177C559-E49F-4CE7-B722-D2B935F5968A}" type="presParOf" srcId="{06EFD9CD-18FA-4290-B6D1-2832B5749982}" destId="{718FC7E9-460A-4EA0-8679-78739F479E61}" srcOrd="1" destOrd="0" presId="urn:microsoft.com/office/officeart/2005/8/layout/orgChart1"/>
    <dgm:cxn modelId="{B7110622-9D7F-464E-A0F9-7E0C6ECD20F2}" type="presParOf" srcId="{718FC7E9-460A-4EA0-8679-78739F479E61}" destId="{1605267C-ED15-4267-AD62-22F814DCF36E}" srcOrd="0" destOrd="0" presId="urn:microsoft.com/office/officeart/2005/8/layout/orgChart1"/>
    <dgm:cxn modelId="{18363D81-19A1-456D-A048-11C173C5F13D}" type="presParOf" srcId="{1605267C-ED15-4267-AD62-22F814DCF36E}" destId="{35DF33EC-7E09-4D82-9F41-DBECDD6B47E3}" srcOrd="0" destOrd="0" presId="urn:microsoft.com/office/officeart/2005/8/layout/orgChart1"/>
    <dgm:cxn modelId="{7AC190B1-31F2-46BF-8A81-B11CA4A7C345}" type="presParOf" srcId="{1605267C-ED15-4267-AD62-22F814DCF36E}" destId="{D41A074B-AFDC-40FD-B08C-116A4C36A440}" srcOrd="1" destOrd="0" presId="urn:microsoft.com/office/officeart/2005/8/layout/orgChart1"/>
    <dgm:cxn modelId="{39A52473-1439-42A9-B60C-D245C719E79C}" type="presParOf" srcId="{718FC7E9-460A-4EA0-8679-78739F479E61}" destId="{2A08C266-E9DE-4734-9EA1-9BE964A2DCFE}" srcOrd="1" destOrd="0" presId="urn:microsoft.com/office/officeart/2005/8/layout/orgChart1"/>
    <dgm:cxn modelId="{ADAD7DF9-3771-4A8A-901A-DAF328CDEFCA}" type="presParOf" srcId="{718FC7E9-460A-4EA0-8679-78739F479E61}" destId="{0A117420-10FA-4867-80A5-7D031F429D9F}" srcOrd="2" destOrd="0" presId="urn:microsoft.com/office/officeart/2005/8/layout/orgChart1"/>
    <dgm:cxn modelId="{737E2516-E3A2-4A66-98BD-127E45376D92}" type="presParOf" srcId="{4541EE49-93EF-4734-B7E7-EEF845D31AD1}" destId="{D52F29B9-BF94-4F47-8F4F-FD788D7BB31F}" srcOrd="2" destOrd="0" presId="urn:microsoft.com/office/officeart/2005/8/layout/orgChart1"/>
    <dgm:cxn modelId="{AB7FB8A2-BB8D-4E8D-9ACE-38CD8D9789C7}" type="presParOf" srcId="{A05B73ED-D514-44AC-B2FE-BE48E15BDB0F}" destId="{A6B3F1E8-94FE-41F0-815D-52C2569EB17B}" srcOrd="4" destOrd="0" presId="urn:microsoft.com/office/officeart/2005/8/layout/orgChart1"/>
    <dgm:cxn modelId="{EEF5E5F4-3FC4-4C11-AEF3-C6C0EC6BD274}" type="presParOf" srcId="{A05B73ED-D514-44AC-B2FE-BE48E15BDB0F}" destId="{93465B7C-5A27-4A94-9238-FC8D3D0865D3}" srcOrd="5" destOrd="0" presId="urn:microsoft.com/office/officeart/2005/8/layout/orgChart1"/>
    <dgm:cxn modelId="{7F9EDE2A-73EE-4558-8CAD-76ED0EC107BC}" type="presParOf" srcId="{93465B7C-5A27-4A94-9238-FC8D3D0865D3}" destId="{9A838E93-67BC-4486-9E8C-1AA8E78415D7}" srcOrd="0" destOrd="0" presId="urn:microsoft.com/office/officeart/2005/8/layout/orgChart1"/>
    <dgm:cxn modelId="{AAFBFE59-8BC0-4F00-B913-C88AE8C9A7AA}" type="presParOf" srcId="{9A838E93-67BC-4486-9E8C-1AA8E78415D7}" destId="{13BB386C-5EE7-4FBC-A2E7-6666DF2FC10C}" srcOrd="0" destOrd="0" presId="urn:microsoft.com/office/officeart/2005/8/layout/orgChart1"/>
    <dgm:cxn modelId="{DCDAAC5A-5AD3-40E8-A5BE-A6D2013DB211}" type="presParOf" srcId="{9A838E93-67BC-4486-9E8C-1AA8E78415D7}" destId="{7ABEFB7E-CD3E-4130-BE8B-F10355184661}" srcOrd="1" destOrd="0" presId="urn:microsoft.com/office/officeart/2005/8/layout/orgChart1"/>
    <dgm:cxn modelId="{E9B534F9-503A-45EC-923B-0CCE445DC697}" type="presParOf" srcId="{93465B7C-5A27-4A94-9238-FC8D3D0865D3}" destId="{88486A85-A017-445D-9DFD-F2AC4A668766}" srcOrd="1" destOrd="0" presId="urn:microsoft.com/office/officeart/2005/8/layout/orgChart1"/>
    <dgm:cxn modelId="{74CC1419-98AB-412D-AF7E-383891CDDF09}" type="presParOf" srcId="{88486A85-A017-445D-9DFD-F2AC4A668766}" destId="{B16BB447-D142-4A8F-8583-2E57F80781CF}" srcOrd="0" destOrd="0" presId="urn:microsoft.com/office/officeart/2005/8/layout/orgChart1"/>
    <dgm:cxn modelId="{D427C336-1FEC-46A3-91AA-9CC2E4713093}" type="presParOf" srcId="{88486A85-A017-445D-9DFD-F2AC4A668766}" destId="{52E552C5-09BE-4363-8C8A-735B9119463E}" srcOrd="1" destOrd="0" presId="urn:microsoft.com/office/officeart/2005/8/layout/orgChart1"/>
    <dgm:cxn modelId="{3789FE0C-64F2-4F1D-AD7C-9F79FBF4CBF5}" type="presParOf" srcId="{52E552C5-09BE-4363-8C8A-735B9119463E}" destId="{DC632D1E-803E-4FF9-BC9F-A7DF35141A63}" srcOrd="0" destOrd="0" presId="urn:microsoft.com/office/officeart/2005/8/layout/orgChart1"/>
    <dgm:cxn modelId="{2A1519CA-5231-4DE8-8572-2E13B2F72489}" type="presParOf" srcId="{DC632D1E-803E-4FF9-BC9F-A7DF35141A63}" destId="{2D0E0386-35C0-4B0B-938E-5D4FDD5FC38F}" srcOrd="0" destOrd="0" presId="urn:microsoft.com/office/officeart/2005/8/layout/orgChart1"/>
    <dgm:cxn modelId="{B7106C3A-4CDF-4A5D-8D34-56ACF1D439C8}" type="presParOf" srcId="{DC632D1E-803E-4FF9-BC9F-A7DF35141A63}" destId="{09BA7F5E-5116-4B90-B786-B89CFD775144}" srcOrd="1" destOrd="0" presId="urn:microsoft.com/office/officeart/2005/8/layout/orgChart1"/>
    <dgm:cxn modelId="{A07C7BCD-BA20-4078-90E1-A7918B390039}" type="presParOf" srcId="{52E552C5-09BE-4363-8C8A-735B9119463E}" destId="{6CD4E399-4757-45CC-8176-D6F549829905}" srcOrd="1" destOrd="0" presId="urn:microsoft.com/office/officeart/2005/8/layout/orgChart1"/>
    <dgm:cxn modelId="{364B2D38-DF39-4B3C-BE49-950D824C8CA9}" type="presParOf" srcId="{52E552C5-09BE-4363-8C8A-735B9119463E}" destId="{C48293A3-692C-4F2C-83BF-C201DFE39459}" srcOrd="2" destOrd="0" presId="urn:microsoft.com/office/officeart/2005/8/layout/orgChart1"/>
    <dgm:cxn modelId="{CB7548CE-CF06-4112-BD3C-07979D7A094A}" type="presParOf" srcId="{93465B7C-5A27-4A94-9238-FC8D3D0865D3}" destId="{AB2B8FDC-BA37-42D7-A652-5F725C8E485A}" srcOrd="2" destOrd="0" presId="urn:microsoft.com/office/officeart/2005/8/layout/orgChart1"/>
    <dgm:cxn modelId="{4570A2C9-9E3A-4AFC-B87B-5CDFCFA27F27}" type="presParOf" srcId="{A05B73ED-D514-44AC-B2FE-BE48E15BDB0F}" destId="{3B527228-A3F9-4C23-8EBA-1061949C1AB1}" srcOrd="6" destOrd="0" presId="urn:microsoft.com/office/officeart/2005/8/layout/orgChart1"/>
    <dgm:cxn modelId="{17C8F226-DC2C-4F3B-A997-C25ED29263CA}" type="presParOf" srcId="{A05B73ED-D514-44AC-B2FE-BE48E15BDB0F}" destId="{6CCED6D3-E46D-4417-9329-0A8E9294EB3B}" srcOrd="7" destOrd="0" presId="urn:microsoft.com/office/officeart/2005/8/layout/orgChart1"/>
    <dgm:cxn modelId="{B0FF732E-E873-462E-B9B5-F4B03755C5CD}" type="presParOf" srcId="{6CCED6D3-E46D-4417-9329-0A8E9294EB3B}" destId="{7296C476-1443-474A-A086-F46EFDA60A50}" srcOrd="0" destOrd="0" presId="urn:microsoft.com/office/officeart/2005/8/layout/orgChart1"/>
    <dgm:cxn modelId="{400ABC39-ADB6-486D-9079-0DE2A9AF3B15}" type="presParOf" srcId="{7296C476-1443-474A-A086-F46EFDA60A50}" destId="{EBED6018-891D-4B40-98F2-56C055468DDD}" srcOrd="0" destOrd="0" presId="urn:microsoft.com/office/officeart/2005/8/layout/orgChart1"/>
    <dgm:cxn modelId="{AC6C0711-BACA-4998-A91B-C1404E5C9EC6}" type="presParOf" srcId="{7296C476-1443-474A-A086-F46EFDA60A50}" destId="{689ED24A-66CA-4A92-8EF5-58017B8713F7}" srcOrd="1" destOrd="0" presId="urn:microsoft.com/office/officeart/2005/8/layout/orgChart1"/>
    <dgm:cxn modelId="{9C6330CF-27DA-42D9-8A17-2802A1ED4571}" type="presParOf" srcId="{6CCED6D3-E46D-4417-9329-0A8E9294EB3B}" destId="{36271FC5-6B9B-4534-9CDA-5868FB03513A}" srcOrd="1" destOrd="0" presId="urn:microsoft.com/office/officeart/2005/8/layout/orgChart1"/>
    <dgm:cxn modelId="{AE7DD5A3-DA2F-42ED-9767-6D470CB2560B}" type="presParOf" srcId="{36271FC5-6B9B-4534-9CDA-5868FB03513A}" destId="{5C34E37F-9048-4E49-93E2-582E1F10604F}" srcOrd="0" destOrd="0" presId="urn:microsoft.com/office/officeart/2005/8/layout/orgChart1"/>
    <dgm:cxn modelId="{5632B49E-A750-44C7-87C7-28694B9A0D9C}" type="presParOf" srcId="{36271FC5-6B9B-4534-9CDA-5868FB03513A}" destId="{C6E1C764-7178-469B-BC2D-E234BC27056E}" srcOrd="1" destOrd="0" presId="urn:microsoft.com/office/officeart/2005/8/layout/orgChart1"/>
    <dgm:cxn modelId="{68223BE9-96FE-40F1-8604-D483DB74FAE7}" type="presParOf" srcId="{C6E1C764-7178-469B-BC2D-E234BC27056E}" destId="{E47E1798-A721-4B2B-BF76-DE39A5A0469E}" srcOrd="0" destOrd="0" presId="urn:microsoft.com/office/officeart/2005/8/layout/orgChart1"/>
    <dgm:cxn modelId="{8541F40D-291B-47E6-AE44-9D44F8A32F27}" type="presParOf" srcId="{E47E1798-A721-4B2B-BF76-DE39A5A0469E}" destId="{1E220560-202F-487A-9EBC-065F4BAD6638}" srcOrd="0" destOrd="0" presId="urn:microsoft.com/office/officeart/2005/8/layout/orgChart1"/>
    <dgm:cxn modelId="{743EECD3-CEA4-477E-984F-341D5FCEF0B4}" type="presParOf" srcId="{E47E1798-A721-4B2B-BF76-DE39A5A0469E}" destId="{356A5178-FE66-410B-A38C-6284610D0D9A}" srcOrd="1" destOrd="0" presId="urn:microsoft.com/office/officeart/2005/8/layout/orgChart1"/>
    <dgm:cxn modelId="{197699A3-9213-4D36-8536-F0C5D0BEC516}" type="presParOf" srcId="{C6E1C764-7178-469B-BC2D-E234BC27056E}" destId="{998787A4-51D8-44B9-B6E4-43A679A05052}" srcOrd="1" destOrd="0" presId="urn:microsoft.com/office/officeart/2005/8/layout/orgChart1"/>
    <dgm:cxn modelId="{58955ECB-763D-4C01-BE47-393F54017E99}" type="presParOf" srcId="{C6E1C764-7178-469B-BC2D-E234BC27056E}" destId="{685519CB-E894-4FF3-9588-6F7D1F45AC5F}" srcOrd="2" destOrd="0" presId="urn:microsoft.com/office/officeart/2005/8/layout/orgChart1"/>
    <dgm:cxn modelId="{0B976A26-8064-4375-8EF1-B5431F6D5612}" type="presParOf" srcId="{6CCED6D3-E46D-4417-9329-0A8E9294EB3B}" destId="{EF8C1411-C55D-489B-BD88-96F4F1208F06}" srcOrd="2" destOrd="0" presId="urn:microsoft.com/office/officeart/2005/8/layout/orgChart1"/>
    <dgm:cxn modelId="{7A2DD8B1-1383-4080-A496-31909EABE599}" type="presParOf" srcId="{BAD776ED-B127-4E0B-84B4-C31CC58E2F0C}" destId="{4DA791E1-55CC-48E4-B96C-DDEA229D83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25BE9B-EB4C-4428-A988-DE715C5BB79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DF486B8B-585A-425D-8693-6F5C3DA6956E}">
      <dgm:prSet/>
      <dgm:spPr/>
      <dgm:t>
        <a:bodyPr/>
        <a:lstStyle/>
        <a:p>
          <a:r>
            <a:rPr lang="id-ID" b="1" dirty="0" smtClean="0"/>
            <a:t>Pancasila Sejarah Bangsa Indonesia</a:t>
          </a:r>
          <a:endParaRPr lang="id-ID" b="1" dirty="0"/>
        </a:p>
      </dgm:t>
    </dgm:pt>
    <dgm:pt modelId="{E9AC393D-01BB-4B33-BBBE-219F0A04F588}" type="parTrans" cxnId="{D5EBDE57-4440-4EAE-BF2D-75C990390CF8}">
      <dgm:prSet/>
      <dgm:spPr/>
      <dgm:t>
        <a:bodyPr/>
        <a:lstStyle/>
        <a:p>
          <a:endParaRPr lang="id-ID"/>
        </a:p>
      </dgm:t>
    </dgm:pt>
    <dgm:pt modelId="{F3DBBE89-640F-45FA-AB4E-D7DFA09AA709}" type="sibTrans" cxnId="{D5EBDE57-4440-4EAE-BF2D-75C990390CF8}">
      <dgm:prSet/>
      <dgm:spPr/>
      <dgm:t>
        <a:bodyPr/>
        <a:lstStyle/>
        <a:p>
          <a:endParaRPr lang="id-ID"/>
        </a:p>
      </dgm:t>
    </dgm:pt>
    <dgm:pt modelId="{7B2F4899-3D9A-4285-BDE4-3B58E992FA9B}">
      <dgm:prSet/>
      <dgm:spPr/>
      <dgm:t>
        <a:bodyPr/>
        <a:lstStyle/>
        <a:p>
          <a:r>
            <a:rPr lang="id-ID" b="1" dirty="0" smtClean="0"/>
            <a:t>Jaman Kerajaan</a:t>
          </a:r>
          <a:endParaRPr lang="id-ID" b="1" dirty="0"/>
        </a:p>
      </dgm:t>
    </dgm:pt>
    <dgm:pt modelId="{A736C45A-5FA7-4800-88B5-F4C6A9C627A6}" type="parTrans" cxnId="{62E4EEE1-B01E-42E5-8615-7A99112F41D1}">
      <dgm:prSet/>
      <dgm:spPr/>
      <dgm:t>
        <a:bodyPr/>
        <a:lstStyle/>
        <a:p>
          <a:endParaRPr lang="id-ID"/>
        </a:p>
      </dgm:t>
    </dgm:pt>
    <dgm:pt modelId="{85F53765-D5B3-44CD-B141-3F34AD31A350}" type="sibTrans" cxnId="{62E4EEE1-B01E-42E5-8615-7A99112F41D1}">
      <dgm:prSet/>
      <dgm:spPr/>
      <dgm:t>
        <a:bodyPr/>
        <a:lstStyle/>
        <a:p>
          <a:endParaRPr lang="id-ID"/>
        </a:p>
      </dgm:t>
    </dgm:pt>
    <dgm:pt modelId="{7052947E-378D-4CF9-9DDE-CC4C77684954}">
      <dgm:prSet/>
      <dgm:spPr/>
      <dgm:t>
        <a:bodyPr/>
        <a:lstStyle/>
        <a:p>
          <a:r>
            <a:rPr lang="id-ID" dirty="0" smtClean="0"/>
            <a:t>Kutai</a:t>
          </a:r>
          <a:endParaRPr lang="id-ID" dirty="0"/>
        </a:p>
      </dgm:t>
    </dgm:pt>
    <dgm:pt modelId="{A54108B5-84F6-45A8-825D-CFE333C72B21}" type="parTrans" cxnId="{2653BB7A-1CE8-4CAE-82F8-861402333AA4}">
      <dgm:prSet/>
      <dgm:spPr/>
      <dgm:t>
        <a:bodyPr/>
        <a:lstStyle/>
        <a:p>
          <a:endParaRPr lang="id-ID"/>
        </a:p>
      </dgm:t>
    </dgm:pt>
    <dgm:pt modelId="{E40BC17D-A7DB-4AB4-B4FB-F8936643AA3F}" type="sibTrans" cxnId="{2653BB7A-1CE8-4CAE-82F8-861402333AA4}">
      <dgm:prSet/>
      <dgm:spPr/>
      <dgm:t>
        <a:bodyPr/>
        <a:lstStyle/>
        <a:p>
          <a:endParaRPr lang="id-ID"/>
        </a:p>
      </dgm:t>
    </dgm:pt>
    <dgm:pt modelId="{1D4CBD20-2BD7-44C4-AF84-CC74C3C09553}">
      <dgm:prSet/>
      <dgm:spPr/>
      <dgm:t>
        <a:bodyPr/>
        <a:lstStyle/>
        <a:p>
          <a:r>
            <a:rPr lang="id-ID" dirty="0" smtClean="0"/>
            <a:t>Sriwijaya</a:t>
          </a:r>
          <a:endParaRPr lang="id-ID" dirty="0"/>
        </a:p>
      </dgm:t>
    </dgm:pt>
    <dgm:pt modelId="{1D511E57-3D2A-4029-8A0A-57FA5316CD20}" type="parTrans" cxnId="{6C89F0A6-843A-4DB4-AB08-1EBC6BB7EB85}">
      <dgm:prSet/>
      <dgm:spPr/>
      <dgm:t>
        <a:bodyPr/>
        <a:lstStyle/>
        <a:p>
          <a:endParaRPr lang="id-ID"/>
        </a:p>
      </dgm:t>
    </dgm:pt>
    <dgm:pt modelId="{9530E487-F16D-42A4-98C1-2A45DDBBA624}" type="sibTrans" cxnId="{6C89F0A6-843A-4DB4-AB08-1EBC6BB7EB85}">
      <dgm:prSet/>
      <dgm:spPr/>
      <dgm:t>
        <a:bodyPr/>
        <a:lstStyle/>
        <a:p>
          <a:endParaRPr lang="id-ID"/>
        </a:p>
      </dgm:t>
    </dgm:pt>
    <dgm:pt modelId="{A1FDCDA3-3162-4891-8C0F-90EC3DA43E71}">
      <dgm:prSet/>
      <dgm:spPr/>
      <dgm:t>
        <a:bodyPr/>
        <a:lstStyle/>
        <a:p>
          <a:r>
            <a:rPr lang="id-ID" dirty="0" smtClean="0"/>
            <a:t>Majapahit</a:t>
          </a:r>
          <a:endParaRPr lang="id-ID" dirty="0"/>
        </a:p>
      </dgm:t>
    </dgm:pt>
    <dgm:pt modelId="{4DDC6546-C8A5-4652-8329-DC5C7C253FD9}" type="parTrans" cxnId="{1C1160FD-81A0-4555-83C3-C15E61E6EA2C}">
      <dgm:prSet/>
      <dgm:spPr/>
      <dgm:t>
        <a:bodyPr/>
        <a:lstStyle/>
        <a:p>
          <a:endParaRPr lang="id-ID"/>
        </a:p>
      </dgm:t>
    </dgm:pt>
    <dgm:pt modelId="{29AF9134-7B10-4FF3-9DBC-2EDF3657CE09}" type="sibTrans" cxnId="{1C1160FD-81A0-4555-83C3-C15E61E6EA2C}">
      <dgm:prSet/>
      <dgm:spPr/>
      <dgm:t>
        <a:bodyPr/>
        <a:lstStyle/>
        <a:p>
          <a:endParaRPr lang="id-ID"/>
        </a:p>
      </dgm:t>
    </dgm:pt>
    <dgm:pt modelId="{6AE3CF76-E8FA-47A6-9333-646C4209E9C7}">
      <dgm:prSet/>
      <dgm:spPr/>
      <dgm:t>
        <a:bodyPr/>
        <a:lstStyle/>
        <a:p>
          <a:r>
            <a:rPr lang="id-ID" dirty="0" smtClean="0"/>
            <a:t>Mataram</a:t>
          </a:r>
          <a:endParaRPr lang="id-ID" dirty="0"/>
        </a:p>
      </dgm:t>
    </dgm:pt>
    <dgm:pt modelId="{B0CE33AC-E238-4E9E-8A2B-BEFE13C6346A}" type="parTrans" cxnId="{86E9A006-F514-49BE-A9E1-E3883630A71A}">
      <dgm:prSet/>
      <dgm:spPr/>
      <dgm:t>
        <a:bodyPr/>
        <a:lstStyle/>
        <a:p>
          <a:endParaRPr lang="id-ID"/>
        </a:p>
      </dgm:t>
    </dgm:pt>
    <dgm:pt modelId="{2D5C93B0-B934-4FEE-8E51-F7495D9230CE}" type="sibTrans" cxnId="{86E9A006-F514-49BE-A9E1-E3883630A71A}">
      <dgm:prSet/>
      <dgm:spPr/>
      <dgm:t>
        <a:bodyPr/>
        <a:lstStyle/>
        <a:p>
          <a:endParaRPr lang="id-ID"/>
        </a:p>
      </dgm:t>
    </dgm:pt>
    <dgm:pt modelId="{024D43A0-133C-43AA-B595-F57BB7BB53C0}">
      <dgm:prSet/>
      <dgm:spPr/>
      <dgm:t>
        <a:bodyPr/>
        <a:lstStyle/>
        <a:p>
          <a:r>
            <a:rPr lang="id-ID" b="1" dirty="0" smtClean="0"/>
            <a:t>Jaman Penjajahan</a:t>
          </a:r>
          <a:endParaRPr lang="id-ID" b="1" dirty="0"/>
        </a:p>
      </dgm:t>
    </dgm:pt>
    <dgm:pt modelId="{B944E69A-BEA0-47F8-80B6-D78BB30ED75C}" type="parTrans" cxnId="{3722E547-591B-4968-91FA-FDCBF98DAC7B}">
      <dgm:prSet/>
      <dgm:spPr/>
      <dgm:t>
        <a:bodyPr/>
        <a:lstStyle/>
        <a:p>
          <a:endParaRPr lang="id-ID"/>
        </a:p>
      </dgm:t>
    </dgm:pt>
    <dgm:pt modelId="{49C6F9C4-3E68-4431-9327-F872CB6A388D}" type="sibTrans" cxnId="{3722E547-591B-4968-91FA-FDCBF98DAC7B}">
      <dgm:prSet/>
      <dgm:spPr/>
      <dgm:t>
        <a:bodyPr/>
        <a:lstStyle/>
        <a:p>
          <a:endParaRPr lang="id-ID"/>
        </a:p>
      </dgm:t>
    </dgm:pt>
    <dgm:pt modelId="{9244CBAA-8E2A-4B13-A951-CF0B2754A380}">
      <dgm:prSet/>
      <dgm:spPr/>
      <dgm:t>
        <a:bodyPr/>
        <a:lstStyle/>
        <a:p>
          <a:r>
            <a:rPr lang="id-ID" dirty="0" smtClean="0"/>
            <a:t>Portugis</a:t>
          </a:r>
          <a:endParaRPr lang="id-ID" dirty="0"/>
        </a:p>
      </dgm:t>
    </dgm:pt>
    <dgm:pt modelId="{95A9BB69-9C83-4567-8DC7-217300BD2955}" type="parTrans" cxnId="{18988ACD-E990-4C77-9817-F54283863A75}">
      <dgm:prSet/>
      <dgm:spPr/>
      <dgm:t>
        <a:bodyPr/>
        <a:lstStyle/>
        <a:p>
          <a:endParaRPr lang="id-ID"/>
        </a:p>
      </dgm:t>
    </dgm:pt>
    <dgm:pt modelId="{4550A0B3-40EC-4629-8624-0EBBB5FE08EF}" type="sibTrans" cxnId="{18988ACD-E990-4C77-9817-F54283863A75}">
      <dgm:prSet/>
      <dgm:spPr/>
      <dgm:t>
        <a:bodyPr/>
        <a:lstStyle/>
        <a:p>
          <a:endParaRPr lang="id-ID"/>
        </a:p>
      </dgm:t>
    </dgm:pt>
    <dgm:pt modelId="{53B66D51-EED5-4994-BB74-D4143BE2AEB7}">
      <dgm:prSet/>
      <dgm:spPr/>
      <dgm:t>
        <a:bodyPr/>
        <a:lstStyle/>
        <a:p>
          <a:r>
            <a:rPr lang="id-ID" dirty="0" smtClean="0"/>
            <a:t>Inggris</a:t>
          </a:r>
          <a:endParaRPr lang="id-ID" dirty="0"/>
        </a:p>
      </dgm:t>
    </dgm:pt>
    <dgm:pt modelId="{48AC45C1-023D-455E-8511-292979D612A0}" type="parTrans" cxnId="{104CE378-1067-4B74-BC50-61BF4F65A77D}">
      <dgm:prSet/>
      <dgm:spPr/>
      <dgm:t>
        <a:bodyPr/>
        <a:lstStyle/>
        <a:p>
          <a:endParaRPr lang="id-ID"/>
        </a:p>
      </dgm:t>
    </dgm:pt>
    <dgm:pt modelId="{3F135837-A88F-4FB7-98F2-0332CEAD43FE}" type="sibTrans" cxnId="{104CE378-1067-4B74-BC50-61BF4F65A77D}">
      <dgm:prSet/>
      <dgm:spPr/>
      <dgm:t>
        <a:bodyPr/>
        <a:lstStyle/>
        <a:p>
          <a:endParaRPr lang="id-ID"/>
        </a:p>
      </dgm:t>
    </dgm:pt>
    <dgm:pt modelId="{951A7BA7-E076-4E97-877E-2C3373C30387}">
      <dgm:prSet/>
      <dgm:spPr/>
      <dgm:t>
        <a:bodyPr/>
        <a:lstStyle/>
        <a:p>
          <a:r>
            <a:rPr lang="id-ID" dirty="0" smtClean="0"/>
            <a:t>Belanda</a:t>
          </a:r>
          <a:endParaRPr lang="id-ID" dirty="0"/>
        </a:p>
      </dgm:t>
    </dgm:pt>
    <dgm:pt modelId="{EDA2ABD3-C898-428B-AF1A-A1456233FAA2}" type="parTrans" cxnId="{C0EA5D50-CDD1-482E-A914-71DFC92B6E18}">
      <dgm:prSet/>
      <dgm:spPr/>
      <dgm:t>
        <a:bodyPr/>
        <a:lstStyle/>
        <a:p>
          <a:endParaRPr lang="id-ID"/>
        </a:p>
      </dgm:t>
    </dgm:pt>
    <dgm:pt modelId="{0B3E2130-72F9-4BD4-92D5-78A6A209C251}" type="sibTrans" cxnId="{C0EA5D50-CDD1-482E-A914-71DFC92B6E18}">
      <dgm:prSet/>
      <dgm:spPr/>
      <dgm:t>
        <a:bodyPr/>
        <a:lstStyle/>
        <a:p>
          <a:endParaRPr lang="id-ID"/>
        </a:p>
      </dgm:t>
    </dgm:pt>
    <dgm:pt modelId="{6859AF07-772A-48D9-80B9-5EE6B6118C42}">
      <dgm:prSet/>
      <dgm:spPr/>
      <dgm:t>
        <a:bodyPr/>
        <a:lstStyle/>
        <a:p>
          <a:r>
            <a:rPr lang="id-ID" dirty="0" smtClean="0"/>
            <a:t>Jepang</a:t>
          </a:r>
          <a:endParaRPr lang="id-ID" dirty="0"/>
        </a:p>
      </dgm:t>
    </dgm:pt>
    <dgm:pt modelId="{DC9D0A92-B2E6-41A1-8B96-F02EDBF8288E}" type="parTrans" cxnId="{1CD26203-08DC-4168-91F8-4D417DE8A8B8}">
      <dgm:prSet/>
      <dgm:spPr/>
      <dgm:t>
        <a:bodyPr/>
        <a:lstStyle/>
        <a:p>
          <a:endParaRPr lang="id-ID"/>
        </a:p>
      </dgm:t>
    </dgm:pt>
    <dgm:pt modelId="{1BDF0F73-0681-4724-ADD9-9CC4CFB134AA}" type="sibTrans" cxnId="{1CD26203-08DC-4168-91F8-4D417DE8A8B8}">
      <dgm:prSet/>
      <dgm:spPr/>
      <dgm:t>
        <a:bodyPr/>
        <a:lstStyle/>
        <a:p>
          <a:endParaRPr lang="id-ID"/>
        </a:p>
      </dgm:t>
    </dgm:pt>
    <dgm:pt modelId="{D3FA2C7F-C374-4FD3-A114-82D1EF974A57}">
      <dgm:prSet/>
      <dgm:spPr/>
      <dgm:t>
        <a:bodyPr/>
        <a:lstStyle/>
        <a:p>
          <a:r>
            <a:rPr lang="id-ID" b="1" dirty="0" smtClean="0"/>
            <a:t>Jaman Perjuangan</a:t>
          </a:r>
          <a:endParaRPr lang="id-ID" b="1" dirty="0"/>
        </a:p>
      </dgm:t>
    </dgm:pt>
    <dgm:pt modelId="{BF860842-9C1D-4B95-9DA0-6D3E3D2588F6}" type="parTrans" cxnId="{C64B4812-113C-4384-880B-70C214ABB55B}">
      <dgm:prSet/>
      <dgm:spPr/>
      <dgm:t>
        <a:bodyPr/>
        <a:lstStyle/>
        <a:p>
          <a:endParaRPr lang="id-ID"/>
        </a:p>
      </dgm:t>
    </dgm:pt>
    <dgm:pt modelId="{9C6C195F-692C-422F-993C-DC55EA22A782}" type="sibTrans" cxnId="{C64B4812-113C-4384-880B-70C214ABB55B}">
      <dgm:prSet/>
      <dgm:spPr/>
      <dgm:t>
        <a:bodyPr/>
        <a:lstStyle/>
        <a:p>
          <a:endParaRPr lang="id-ID"/>
        </a:p>
      </dgm:t>
    </dgm:pt>
    <dgm:pt modelId="{B3A950EB-ED38-452C-A7C9-C0C81DCD648C}">
      <dgm:prSet/>
      <dgm:spPr/>
      <dgm:t>
        <a:bodyPr/>
        <a:lstStyle/>
        <a:p>
          <a:r>
            <a:rPr lang="id-ID" dirty="0" smtClean="0"/>
            <a:t>Kebangkitan</a:t>
          </a:r>
          <a:endParaRPr lang="id-ID" dirty="0"/>
        </a:p>
      </dgm:t>
    </dgm:pt>
    <dgm:pt modelId="{59CF9452-BA2C-4361-98AF-0418CB55B381}" type="parTrans" cxnId="{0F0C8F70-D1A1-4201-AA1A-EC2A4AA01DF0}">
      <dgm:prSet/>
      <dgm:spPr/>
      <dgm:t>
        <a:bodyPr/>
        <a:lstStyle/>
        <a:p>
          <a:endParaRPr lang="id-ID"/>
        </a:p>
      </dgm:t>
    </dgm:pt>
    <dgm:pt modelId="{66753FB8-C134-4CF3-A4BD-F973EFEAA9D4}" type="sibTrans" cxnId="{0F0C8F70-D1A1-4201-AA1A-EC2A4AA01DF0}">
      <dgm:prSet/>
      <dgm:spPr/>
      <dgm:t>
        <a:bodyPr/>
        <a:lstStyle/>
        <a:p>
          <a:endParaRPr lang="id-ID"/>
        </a:p>
      </dgm:t>
    </dgm:pt>
    <dgm:pt modelId="{D863F23B-B928-4D7F-89CA-AAF271CB0CE1}">
      <dgm:prSet/>
      <dgm:spPr/>
      <dgm:t>
        <a:bodyPr/>
        <a:lstStyle/>
        <a:p>
          <a:r>
            <a:rPr lang="id-ID" dirty="0" smtClean="0"/>
            <a:t>Proklamasi</a:t>
          </a:r>
          <a:endParaRPr lang="id-ID" dirty="0"/>
        </a:p>
      </dgm:t>
    </dgm:pt>
    <dgm:pt modelId="{8C69E8EE-415E-4AB7-8C4D-4EBA0301B6E5}" type="parTrans" cxnId="{EDE870A2-729D-44BE-A7C9-30A43A54CB72}">
      <dgm:prSet/>
      <dgm:spPr/>
      <dgm:t>
        <a:bodyPr/>
        <a:lstStyle/>
        <a:p>
          <a:endParaRPr lang="id-ID"/>
        </a:p>
      </dgm:t>
    </dgm:pt>
    <dgm:pt modelId="{EA1F0552-C5C4-4AB7-87B1-5EC04C93515A}" type="sibTrans" cxnId="{EDE870A2-729D-44BE-A7C9-30A43A54CB72}">
      <dgm:prSet/>
      <dgm:spPr/>
      <dgm:t>
        <a:bodyPr/>
        <a:lstStyle/>
        <a:p>
          <a:endParaRPr lang="id-ID"/>
        </a:p>
      </dgm:t>
    </dgm:pt>
    <dgm:pt modelId="{8C78DE51-C55A-4BFA-B474-9157E6190C13}">
      <dgm:prSet/>
      <dgm:spPr/>
      <dgm:t>
        <a:bodyPr/>
        <a:lstStyle/>
        <a:p>
          <a:r>
            <a:rPr lang="id-ID" b="1" dirty="0" smtClean="0"/>
            <a:t>Jaman Kemerdekaan</a:t>
          </a:r>
          <a:endParaRPr lang="id-ID" b="1" dirty="0"/>
        </a:p>
      </dgm:t>
    </dgm:pt>
    <dgm:pt modelId="{2B7A7480-834A-4F10-A6F9-29EBF2CC39E0}" type="parTrans" cxnId="{62CC8997-F91B-4290-AA74-5476240F79C8}">
      <dgm:prSet/>
      <dgm:spPr/>
      <dgm:t>
        <a:bodyPr/>
        <a:lstStyle/>
        <a:p>
          <a:endParaRPr lang="id-ID"/>
        </a:p>
      </dgm:t>
    </dgm:pt>
    <dgm:pt modelId="{0C59D17C-ADF8-49B9-8CEA-7B9031C0C996}" type="sibTrans" cxnId="{62CC8997-F91B-4290-AA74-5476240F79C8}">
      <dgm:prSet/>
      <dgm:spPr/>
      <dgm:t>
        <a:bodyPr/>
        <a:lstStyle/>
        <a:p>
          <a:endParaRPr lang="id-ID"/>
        </a:p>
      </dgm:t>
    </dgm:pt>
    <dgm:pt modelId="{3CE0FBEB-93D3-4DFB-AD54-5CE87FBE2A37}">
      <dgm:prSet/>
      <dgm:spPr/>
      <dgm:t>
        <a:bodyPr/>
        <a:lstStyle/>
        <a:p>
          <a:r>
            <a:rPr lang="id-ID" dirty="0" smtClean="0"/>
            <a:t>Revolusi</a:t>
          </a:r>
          <a:endParaRPr lang="id-ID" dirty="0"/>
        </a:p>
      </dgm:t>
    </dgm:pt>
    <dgm:pt modelId="{89013D4F-0F68-4A75-8727-07C0D608839B}" type="parTrans" cxnId="{28F15AAD-4C88-48D4-BF8E-E5EB75D0FDFD}">
      <dgm:prSet/>
      <dgm:spPr/>
      <dgm:t>
        <a:bodyPr/>
        <a:lstStyle/>
        <a:p>
          <a:endParaRPr lang="id-ID"/>
        </a:p>
      </dgm:t>
    </dgm:pt>
    <dgm:pt modelId="{5A18D30A-E150-4594-B33B-F166BB675243}" type="sibTrans" cxnId="{28F15AAD-4C88-48D4-BF8E-E5EB75D0FDFD}">
      <dgm:prSet/>
      <dgm:spPr/>
      <dgm:t>
        <a:bodyPr/>
        <a:lstStyle/>
        <a:p>
          <a:endParaRPr lang="id-ID"/>
        </a:p>
      </dgm:t>
    </dgm:pt>
    <dgm:pt modelId="{933EB430-DECB-4A86-9ED8-6E6EF87A74D8}">
      <dgm:prSet/>
      <dgm:spPr/>
      <dgm:t>
        <a:bodyPr/>
        <a:lstStyle/>
        <a:p>
          <a:r>
            <a:rPr lang="id-ID" dirty="0" smtClean="0"/>
            <a:t>Orde Lama</a:t>
          </a:r>
          <a:endParaRPr lang="id-ID" dirty="0"/>
        </a:p>
      </dgm:t>
    </dgm:pt>
    <dgm:pt modelId="{0F198316-5ADB-4F41-ADA1-24B2E6018958}" type="parTrans" cxnId="{E0A7820A-75A3-4AFE-B12B-9CE28C88CC42}">
      <dgm:prSet/>
      <dgm:spPr/>
      <dgm:t>
        <a:bodyPr/>
        <a:lstStyle/>
        <a:p>
          <a:endParaRPr lang="id-ID"/>
        </a:p>
      </dgm:t>
    </dgm:pt>
    <dgm:pt modelId="{BA139CAC-8319-49B0-BB93-9A942EF2A266}" type="sibTrans" cxnId="{E0A7820A-75A3-4AFE-B12B-9CE28C88CC42}">
      <dgm:prSet/>
      <dgm:spPr/>
      <dgm:t>
        <a:bodyPr/>
        <a:lstStyle/>
        <a:p>
          <a:endParaRPr lang="id-ID"/>
        </a:p>
      </dgm:t>
    </dgm:pt>
    <dgm:pt modelId="{58856894-4AB5-4447-947B-3CF98BDA3DAD}">
      <dgm:prSet/>
      <dgm:spPr/>
      <dgm:t>
        <a:bodyPr/>
        <a:lstStyle/>
        <a:p>
          <a:r>
            <a:rPr lang="id-ID" dirty="0" smtClean="0"/>
            <a:t>Orde Baru</a:t>
          </a:r>
          <a:endParaRPr lang="id-ID" dirty="0"/>
        </a:p>
      </dgm:t>
    </dgm:pt>
    <dgm:pt modelId="{B42EB088-F865-4C14-86CD-D9DE90845814}" type="parTrans" cxnId="{14A8543C-FFBC-4E7E-B00D-414F39A80D20}">
      <dgm:prSet/>
      <dgm:spPr/>
      <dgm:t>
        <a:bodyPr/>
        <a:lstStyle/>
        <a:p>
          <a:endParaRPr lang="id-ID"/>
        </a:p>
      </dgm:t>
    </dgm:pt>
    <dgm:pt modelId="{E6E51344-D41B-4F9C-8D98-34523972FE4C}" type="sibTrans" cxnId="{14A8543C-FFBC-4E7E-B00D-414F39A80D20}">
      <dgm:prSet/>
      <dgm:spPr/>
      <dgm:t>
        <a:bodyPr/>
        <a:lstStyle/>
        <a:p>
          <a:endParaRPr lang="id-ID"/>
        </a:p>
      </dgm:t>
    </dgm:pt>
    <dgm:pt modelId="{AF722454-C4B1-493B-A069-95ABEE058CA8}">
      <dgm:prSet/>
      <dgm:spPr/>
      <dgm:t>
        <a:bodyPr/>
        <a:lstStyle/>
        <a:p>
          <a:r>
            <a:rPr lang="id-ID" dirty="0" smtClean="0"/>
            <a:t>Reformasi</a:t>
          </a:r>
          <a:endParaRPr lang="id-ID" dirty="0"/>
        </a:p>
      </dgm:t>
    </dgm:pt>
    <dgm:pt modelId="{D9B1CF01-1590-4193-8FD8-CE642F13B3A7}" type="parTrans" cxnId="{A293BE78-415C-478A-A7DA-23498C71DFA3}">
      <dgm:prSet/>
      <dgm:spPr/>
      <dgm:t>
        <a:bodyPr/>
        <a:lstStyle/>
        <a:p>
          <a:endParaRPr lang="id-ID"/>
        </a:p>
      </dgm:t>
    </dgm:pt>
    <dgm:pt modelId="{86F6533F-EDB2-46DD-B7F1-C99580D6E512}" type="sibTrans" cxnId="{A293BE78-415C-478A-A7DA-23498C71DFA3}">
      <dgm:prSet/>
      <dgm:spPr/>
      <dgm:t>
        <a:bodyPr/>
        <a:lstStyle/>
        <a:p>
          <a:endParaRPr lang="id-ID"/>
        </a:p>
      </dgm:t>
    </dgm:pt>
    <dgm:pt modelId="{18C8702A-A53A-4AAF-8133-E829447F36C3}">
      <dgm:prSet/>
      <dgm:spPr/>
      <dgm:t>
        <a:bodyPr/>
        <a:lstStyle/>
        <a:p>
          <a:r>
            <a:rPr lang="id-ID" dirty="0" smtClean="0"/>
            <a:t>BPUPKI</a:t>
          </a:r>
          <a:endParaRPr lang="id-ID" dirty="0"/>
        </a:p>
      </dgm:t>
    </dgm:pt>
    <dgm:pt modelId="{78A81D26-7FB6-4CCF-950A-6364FB4312FD}" type="parTrans" cxnId="{90F9927E-081A-4341-B2E1-ECC21A4FE3E3}">
      <dgm:prSet/>
      <dgm:spPr/>
      <dgm:t>
        <a:bodyPr/>
        <a:lstStyle/>
        <a:p>
          <a:endParaRPr lang="id-ID"/>
        </a:p>
      </dgm:t>
    </dgm:pt>
    <dgm:pt modelId="{35CD99B9-A248-46CD-A3B4-A25929038BF3}" type="sibTrans" cxnId="{90F9927E-081A-4341-B2E1-ECC21A4FE3E3}">
      <dgm:prSet/>
      <dgm:spPr/>
      <dgm:t>
        <a:bodyPr/>
        <a:lstStyle/>
        <a:p>
          <a:endParaRPr lang="id-ID"/>
        </a:p>
      </dgm:t>
    </dgm:pt>
    <dgm:pt modelId="{53176D59-2486-4CE4-A960-614FC8F30FAE}">
      <dgm:prSet/>
      <dgm:spPr/>
      <dgm:t>
        <a:bodyPr/>
        <a:lstStyle/>
        <a:p>
          <a:r>
            <a:rPr lang="id-ID" b="1" dirty="0" smtClean="0"/>
            <a:t>Nilai Pancasila SBI</a:t>
          </a:r>
          <a:endParaRPr lang="id-ID" b="1" dirty="0"/>
        </a:p>
      </dgm:t>
    </dgm:pt>
    <dgm:pt modelId="{58BE19CE-21F9-4A69-B1E4-75C0EB413CE0}" type="parTrans" cxnId="{60F58AD4-6027-43E2-AEB9-0C0FDF867E0D}">
      <dgm:prSet/>
      <dgm:spPr/>
      <dgm:t>
        <a:bodyPr/>
        <a:lstStyle/>
        <a:p>
          <a:endParaRPr lang="id-ID"/>
        </a:p>
      </dgm:t>
    </dgm:pt>
    <dgm:pt modelId="{6CECD47E-B4C8-4201-9394-98379C4246E2}" type="sibTrans" cxnId="{60F58AD4-6027-43E2-AEB9-0C0FDF867E0D}">
      <dgm:prSet/>
      <dgm:spPr/>
      <dgm:t>
        <a:bodyPr/>
        <a:lstStyle/>
        <a:p>
          <a:endParaRPr lang="id-ID"/>
        </a:p>
      </dgm:t>
    </dgm:pt>
    <dgm:pt modelId="{00829319-A1ED-47E4-8B9E-A80FA7D9008A}">
      <dgm:prSet/>
      <dgm:spPr/>
      <dgm:t>
        <a:bodyPr/>
        <a:lstStyle/>
        <a:p>
          <a:r>
            <a:rPr lang="id-ID" dirty="0" smtClean="0"/>
            <a:t>Ketuhanan</a:t>
          </a:r>
          <a:endParaRPr lang="id-ID" dirty="0"/>
        </a:p>
      </dgm:t>
    </dgm:pt>
    <dgm:pt modelId="{C4960931-B3EF-4043-A735-48A3B27EC45F}" type="parTrans" cxnId="{8D6DDA1A-F27A-499D-86C6-29BFB8A3187D}">
      <dgm:prSet/>
      <dgm:spPr/>
      <dgm:t>
        <a:bodyPr/>
        <a:lstStyle/>
        <a:p>
          <a:endParaRPr lang="id-ID"/>
        </a:p>
      </dgm:t>
    </dgm:pt>
    <dgm:pt modelId="{D8007CEC-F8E2-4F59-98D0-A3B7302A14C9}" type="sibTrans" cxnId="{8D6DDA1A-F27A-499D-86C6-29BFB8A3187D}">
      <dgm:prSet/>
      <dgm:spPr/>
      <dgm:t>
        <a:bodyPr/>
        <a:lstStyle/>
        <a:p>
          <a:endParaRPr lang="id-ID"/>
        </a:p>
      </dgm:t>
    </dgm:pt>
    <dgm:pt modelId="{A1B70483-B119-4CB7-A0D1-C99E77405AF4}">
      <dgm:prSet/>
      <dgm:spPr/>
      <dgm:t>
        <a:bodyPr/>
        <a:lstStyle/>
        <a:p>
          <a:r>
            <a:rPr lang="id-ID" dirty="0" smtClean="0"/>
            <a:t>Kemanusiaan</a:t>
          </a:r>
          <a:endParaRPr lang="id-ID" dirty="0"/>
        </a:p>
      </dgm:t>
    </dgm:pt>
    <dgm:pt modelId="{24A207C4-B8E7-49BB-A693-39EF1415CD3E}" type="parTrans" cxnId="{E00D5D96-FDF5-4686-888B-139EDEABA612}">
      <dgm:prSet/>
      <dgm:spPr/>
      <dgm:t>
        <a:bodyPr/>
        <a:lstStyle/>
        <a:p>
          <a:endParaRPr lang="id-ID"/>
        </a:p>
      </dgm:t>
    </dgm:pt>
    <dgm:pt modelId="{400D8FC2-2FE6-41CA-BD63-6F27FAE06812}" type="sibTrans" cxnId="{E00D5D96-FDF5-4686-888B-139EDEABA612}">
      <dgm:prSet/>
      <dgm:spPr/>
      <dgm:t>
        <a:bodyPr/>
        <a:lstStyle/>
        <a:p>
          <a:endParaRPr lang="id-ID"/>
        </a:p>
      </dgm:t>
    </dgm:pt>
    <dgm:pt modelId="{F0DAB3F1-61D3-4B4B-8C9F-81DF420FB0A6}">
      <dgm:prSet/>
      <dgm:spPr/>
      <dgm:t>
        <a:bodyPr/>
        <a:lstStyle/>
        <a:p>
          <a:r>
            <a:rPr lang="id-ID" dirty="0" smtClean="0"/>
            <a:t>Kesatuan</a:t>
          </a:r>
          <a:endParaRPr lang="id-ID" dirty="0"/>
        </a:p>
      </dgm:t>
    </dgm:pt>
    <dgm:pt modelId="{B5CA919E-465D-469E-BB15-699DDFEC8F4A}" type="parTrans" cxnId="{FC292172-877A-4DB7-A306-71FD5C093835}">
      <dgm:prSet/>
      <dgm:spPr/>
      <dgm:t>
        <a:bodyPr/>
        <a:lstStyle/>
        <a:p>
          <a:endParaRPr lang="id-ID"/>
        </a:p>
      </dgm:t>
    </dgm:pt>
    <dgm:pt modelId="{E6DE3400-764E-40EC-AA8F-7853A437E71C}" type="sibTrans" cxnId="{FC292172-877A-4DB7-A306-71FD5C093835}">
      <dgm:prSet/>
      <dgm:spPr/>
      <dgm:t>
        <a:bodyPr/>
        <a:lstStyle/>
        <a:p>
          <a:endParaRPr lang="id-ID"/>
        </a:p>
      </dgm:t>
    </dgm:pt>
    <dgm:pt modelId="{E4313B5B-62E9-4A88-A0E6-7E8750149E42}">
      <dgm:prSet/>
      <dgm:spPr/>
      <dgm:t>
        <a:bodyPr/>
        <a:lstStyle/>
        <a:p>
          <a:r>
            <a:rPr lang="id-ID" dirty="0" smtClean="0"/>
            <a:t>Kerakyatan</a:t>
          </a:r>
          <a:endParaRPr lang="id-ID" dirty="0"/>
        </a:p>
      </dgm:t>
    </dgm:pt>
    <dgm:pt modelId="{F745FE38-BD10-40CF-BB57-5E0629DF29F5}" type="parTrans" cxnId="{76FF0DCD-9342-4E7A-BB11-D466C491111C}">
      <dgm:prSet/>
      <dgm:spPr/>
      <dgm:t>
        <a:bodyPr/>
        <a:lstStyle/>
        <a:p>
          <a:endParaRPr lang="id-ID"/>
        </a:p>
      </dgm:t>
    </dgm:pt>
    <dgm:pt modelId="{046E3138-02B0-4C1B-B2B9-FCC4FFB5652B}" type="sibTrans" cxnId="{76FF0DCD-9342-4E7A-BB11-D466C491111C}">
      <dgm:prSet/>
      <dgm:spPr/>
      <dgm:t>
        <a:bodyPr/>
        <a:lstStyle/>
        <a:p>
          <a:endParaRPr lang="id-ID"/>
        </a:p>
      </dgm:t>
    </dgm:pt>
    <dgm:pt modelId="{E3C980AD-F0C6-4501-AA1D-51104822E538}">
      <dgm:prSet/>
      <dgm:spPr/>
      <dgm:t>
        <a:bodyPr/>
        <a:lstStyle/>
        <a:p>
          <a:r>
            <a:rPr lang="id-ID" dirty="0" smtClean="0"/>
            <a:t>Keadilan</a:t>
          </a:r>
          <a:endParaRPr lang="id-ID" dirty="0"/>
        </a:p>
      </dgm:t>
    </dgm:pt>
    <dgm:pt modelId="{1344AD08-B056-4A0C-A68A-284C63F7086D}" type="parTrans" cxnId="{4C6A26D7-057E-4D84-8834-A74A0EF71D30}">
      <dgm:prSet/>
      <dgm:spPr/>
      <dgm:t>
        <a:bodyPr/>
        <a:lstStyle/>
        <a:p>
          <a:endParaRPr lang="id-ID"/>
        </a:p>
      </dgm:t>
    </dgm:pt>
    <dgm:pt modelId="{BB7D2F72-6D9F-4B12-B3FD-136915160F03}" type="sibTrans" cxnId="{4C6A26D7-057E-4D84-8834-A74A0EF71D30}">
      <dgm:prSet/>
      <dgm:spPr/>
      <dgm:t>
        <a:bodyPr/>
        <a:lstStyle/>
        <a:p>
          <a:endParaRPr lang="id-ID"/>
        </a:p>
      </dgm:t>
    </dgm:pt>
    <dgm:pt modelId="{8D18A77B-2E45-4A7D-B82F-32609FBF342F}" type="pres">
      <dgm:prSet presAssocID="{9725BE9B-EB4C-4428-A988-DE715C5BB79C}" presName="hierChild1" presStyleCnt="0">
        <dgm:presLayoutVars>
          <dgm:orgChart val="1"/>
          <dgm:chPref val="1"/>
          <dgm:dir/>
          <dgm:animOne val="branch"/>
          <dgm:animLvl val="lvl"/>
          <dgm:resizeHandles/>
        </dgm:presLayoutVars>
      </dgm:prSet>
      <dgm:spPr/>
      <dgm:t>
        <a:bodyPr/>
        <a:lstStyle/>
        <a:p>
          <a:endParaRPr lang="en-US"/>
        </a:p>
      </dgm:t>
    </dgm:pt>
    <dgm:pt modelId="{E24DB332-EC14-48F3-A9C6-89C9EDB991C9}" type="pres">
      <dgm:prSet presAssocID="{DF486B8B-585A-425D-8693-6F5C3DA6956E}" presName="hierRoot1" presStyleCnt="0">
        <dgm:presLayoutVars>
          <dgm:hierBranch val="init"/>
        </dgm:presLayoutVars>
      </dgm:prSet>
      <dgm:spPr/>
    </dgm:pt>
    <dgm:pt modelId="{D8368A1A-D1DD-4481-8485-301A0DDAC78C}" type="pres">
      <dgm:prSet presAssocID="{DF486B8B-585A-425D-8693-6F5C3DA6956E}" presName="rootComposite1" presStyleCnt="0"/>
      <dgm:spPr/>
    </dgm:pt>
    <dgm:pt modelId="{99D9B7CD-F0D2-4333-A24C-C8ACCAEDCA35}" type="pres">
      <dgm:prSet presAssocID="{DF486B8B-585A-425D-8693-6F5C3DA6956E}" presName="rootText1" presStyleLbl="node0" presStyleIdx="0" presStyleCnt="1" custScaleX="282847">
        <dgm:presLayoutVars>
          <dgm:chPref val="3"/>
        </dgm:presLayoutVars>
      </dgm:prSet>
      <dgm:spPr/>
      <dgm:t>
        <a:bodyPr/>
        <a:lstStyle/>
        <a:p>
          <a:endParaRPr lang="id-ID"/>
        </a:p>
      </dgm:t>
    </dgm:pt>
    <dgm:pt modelId="{7787F4AB-BFF3-47A7-A0E9-694E3E5842CD}" type="pres">
      <dgm:prSet presAssocID="{DF486B8B-585A-425D-8693-6F5C3DA6956E}" presName="rootConnector1" presStyleLbl="node1" presStyleIdx="0" presStyleCnt="0"/>
      <dgm:spPr/>
      <dgm:t>
        <a:bodyPr/>
        <a:lstStyle/>
        <a:p>
          <a:endParaRPr lang="id-ID"/>
        </a:p>
      </dgm:t>
    </dgm:pt>
    <dgm:pt modelId="{BB52F246-E2DE-43BB-B81C-35B24714A406}" type="pres">
      <dgm:prSet presAssocID="{DF486B8B-585A-425D-8693-6F5C3DA6956E}" presName="hierChild2" presStyleCnt="0"/>
      <dgm:spPr/>
    </dgm:pt>
    <dgm:pt modelId="{8E720F6E-408C-4CE0-9705-DD4A8D1BC4F3}" type="pres">
      <dgm:prSet presAssocID="{A736C45A-5FA7-4800-88B5-F4C6A9C627A6}" presName="Name37" presStyleLbl="parChTrans1D2" presStyleIdx="0" presStyleCnt="5"/>
      <dgm:spPr/>
      <dgm:t>
        <a:bodyPr/>
        <a:lstStyle/>
        <a:p>
          <a:endParaRPr lang="id-ID"/>
        </a:p>
      </dgm:t>
    </dgm:pt>
    <dgm:pt modelId="{34C3019C-F11E-41CA-A065-535784667C2E}" type="pres">
      <dgm:prSet presAssocID="{7B2F4899-3D9A-4285-BDE4-3B58E992FA9B}" presName="hierRoot2" presStyleCnt="0">
        <dgm:presLayoutVars>
          <dgm:hierBranch val="init"/>
        </dgm:presLayoutVars>
      </dgm:prSet>
      <dgm:spPr/>
    </dgm:pt>
    <dgm:pt modelId="{9D01AD87-B1EA-4DFE-A3E4-6C21C729CB14}" type="pres">
      <dgm:prSet presAssocID="{7B2F4899-3D9A-4285-BDE4-3B58E992FA9B}" presName="rootComposite" presStyleCnt="0"/>
      <dgm:spPr/>
    </dgm:pt>
    <dgm:pt modelId="{7B0F644D-0BD7-46B8-A6FF-A3913FF8C52B}" type="pres">
      <dgm:prSet presAssocID="{7B2F4899-3D9A-4285-BDE4-3B58E992FA9B}" presName="rootText" presStyleLbl="node2" presStyleIdx="0" presStyleCnt="5" custLinFactNeighborX="-45955">
        <dgm:presLayoutVars>
          <dgm:chPref val="3"/>
        </dgm:presLayoutVars>
      </dgm:prSet>
      <dgm:spPr/>
      <dgm:t>
        <a:bodyPr/>
        <a:lstStyle/>
        <a:p>
          <a:endParaRPr lang="id-ID"/>
        </a:p>
      </dgm:t>
    </dgm:pt>
    <dgm:pt modelId="{54689E36-493B-4D51-BF32-E0E0A4831605}" type="pres">
      <dgm:prSet presAssocID="{7B2F4899-3D9A-4285-BDE4-3B58E992FA9B}" presName="rootConnector" presStyleLbl="node2" presStyleIdx="0" presStyleCnt="5"/>
      <dgm:spPr/>
      <dgm:t>
        <a:bodyPr/>
        <a:lstStyle/>
        <a:p>
          <a:endParaRPr lang="id-ID"/>
        </a:p>
      </dgm:t>
    </dgm:pt>
    <dgm:pt modelId="{24F5BBB6-D771-4747-AB29-E492EBD52233}" type="pres">
      <dgm:prSet presAssocID="{7B2F4899-3D9A-4285-BDE4-3B58E992FA9B}" presName="hierChild4" presStyleCnt="0"/>
      <dgm:spPr/>
    </dgm:pt>
    <dgm:pt modelId="{A2F27974-524E-4E71-A830-2B1535B59F36}" type="pres">
      <dgm:prSet presAssocID="{A54108B5-84F6-45A8-825D-CFE333C72B21}" presName="Name37" presStyleLbl="parChTrans1D3" presStyleIdx="0" presStyleCnt="20"/>
      <dgm:spPr/>
      <dgm:t>
        <a:bodyPr/>
        <a:lstStyle/>
        <a:p>
          <a:endParaRPr lang="id-ID"/>
        </a:p>
      </dgm:t>
    </dgm:pt>
    <dgm:pt modelId="{9A314EC1-1E0B-40D6-B516-D0F6584FCD75}" type="pres">
      <dgm:prSet presAssocID="{7052947E-378D-4CF9-9DDE-CC4C77684954}" presName="hierRoot2" presStyleCnt="0">
        <dgm:presLayoutVars>
          <dgm:hierBranch val="init"/>
        </dgm:presLayoutVars>
      </dgm:prSet>
      <dgm:spPr/>
    </dgm:pt>
    <dgm:pt modelId="{B622094B-5E25-41D0-B8B3-74386C292107}" type="pres">
      <dgm:prSet presAssocID="{7052947E-378D-4CF9-9DDE-CC4C77684954}" presName="rootComposite" presStyleCnt="0"/>
      <dgm:spPr/>
    </dgm:pt>
    <dgm:pt modelId="{064DA5A5-769E-491C-B371-83496722DA32}" type="pres">
      <dgm:prSet presAssocID="{7052947E-378D-4CF9-9DDE-CC4C77684954}" presName="rootText" presStyleLbl="node3" presStyleIdx="0" presStyleCnt="20" custScaleY="65137" custLinFactNeighborX="-26899">
        <dgm:presLayoutVars>
          <dgm:chPref val="3"/>
        </dgm:presLayoutVars>
      </dgm:prSet>
      <dgm:spPr/>
      <dgm:t>
        <a:bodyPr/>
        <a:lstStyle/>
        <a:p>
          <a:endParaRPr lang="id-ID"/>
        </a:p>
      </dgm:t>
    </dgm:pt>
    <dgm:pt modelId="{6D1B929D-E9FD-411A-9910-F4D764B33931}" type="pres">
      <dgm:prSet presAssocID="{7052947E-378D-4CF9-9DDE-CC4C77684954}" presName="rootConnector" presStyleLbl="node3" presStyleIdx="0" presStyleCnt="20"/>
      <dgm:spPr/>
      <dgm:t>
        <a:bodyPr/>
        <a:lstStyle/>
        <a:p>
          <a:endParaRPr lang="id-ID"/>
        </a:p>
      </dgm:t>
    </dgm:pt>
    <dgm:pt modelId="{077DF78F-D978-4108-9371-87A2B47F1966}" type="pres">
      <dgm:prSet presAssocID="{7052947E-378D-4CF9-9DDE-CC4C77684954}" presName="hierChild4" presStyleCnt="0"/>
      <dgm:spPr/>
    </dgm:pt>
    <dgm:pt modelId="{41482DFD-7C97-43A3-B305-5EF8191F038B}" type="pres">
      <dgm:prSet presAssocID="{7052947E-378D-4CF9-9DDE-CC4C77684954}" presName="hierChild5" presStyleCnt="0"/>
      <dgm:spPr/>
    </dgm:pt>
    <dgm:pt modelId="{8EAC5AAD-7D04-4EE5-B9E6-ACD766A0ACE1}" type="pres">
      <dgm:prSet presAssocID="{1D511E57-3D2A-4029-8A0A-57FA5316CD20}" presName="Name37" presStyleLbl="parChTrans1D3" presStyleIdx="1" presStyleCnt="20"/>
      <dgm:spPr/>
      <dgm:t>
        <a:bodyPr/>
        <a:lstStyle/>
        <a:p>
          <a:endParaRPr lang="id-ID"/>
        </a:p>
      </dgm:t>
    </dgm:pt>
    <dgm:pt modelId="{8C44479A-5867-4C43-8424-F96785DBD89F}" type="pres">
      <dgm:prSet presAssocID="{1D4CBD20-2BD7-44C4-AF84-CC74C3C09553}" presName="hierRoot2" presStyleCnt="0">
        <dgm:presLayoutVars>
          <dgm:hierBranch val="init"/>
        </dgm:presLayoutVars>
      </dgm:prSet>
      <dgm:spPr/>
    </dgm:pt>
    <dgm:pt modelId="{56AD9147-B35E-4BB4-B311-4B4C215A88FB}" type="pres">
      <dgm:prSet presAssocID="{1D4CBD20-2BD7-44C4-AF84-CC74C3C09553}" presName="rootComposite" presStyleCnt="0"/>
      <dgm:spPr/>
    </dgm:pt>
    <dgm:pt modelId="{2DDC6946-3EF7-48F7-9D60-89CBC43D1C42}" type="pres">
      <dgm:prSet presAssocID="{1D4CBD20-2BD7-44C4-AF84-CC74C3C09553}" presName="rootText" presStyleLbl="node3" presStyleIdx="1" presStyleCnt="20" custScaleY="65137" custLinFactNeighborX="-26899">
        <dgm:presLayoutVars>
          <dgm:chPref val="3"/>
        </dgm:presLayoutVars>
      </dgm:prSet>
      <dgm:spPr/>
      <dgm:t>
        <a:bodyPr/>
        <a:lstStyle/>
        <a:p>
          <a:endParaRPr lang="id-ID"/>
        </a:p>
      </dgm:t>
    </dgm:pt>
    <dgm:pt modelId="{3208F6B7-02BE-42AC-8F40-44ACC0D0A6D8}" type="pres">
      <dgm:prSet presAssocID="{1D4CBD20-2BD7-44C4-AF84-CC74C3C09553}" presName="rootConnector" presStyleLbl="node3" presStyleIdx="1" presStyleCnt="20"/>
      <dgm:spPr/>
      <dgm:t>
        <a:bodyPr/>
        <a:lstStyle/>
        <a:p>
          <a:endParaRPr lang="id-ID"/>
        </a:p>
      </dgm:t>
    </dgm:pt>
    <dgm:pt modelId="{05C83EBF-AFD0-4D5D-BE96-EAAD834D8ED0}" type="pres">
      <dgm:prSet presAssocID="{1D4CBD20-2BD7-44C4-AF84-CC74C3C09553}" presName="hierChild4" presStyleCnt="0"/>
      <dgm:spPr/>
    </dgm:pt>
    <dgm:pt modelId="{DED4C2E0-E947-498D-8EF3-E21D18BF5928}" type="pres">
      <dgm:prSet presAssocID="{1D4CBD20-2BD7-44C4-AF84-CC74C3C09553}" presName="hierChild5" presStyleCnt="0"/>
      <dgm:spPr/>
    </dgm:pt>
    <dgm:pt modelId="{9EA94345-BC18-44FC-8075-B8335B0AE6D9}" type="pres">
      <dgm:prSet presAssocID="{4DDC6546-C8A5-4652-8329-DC5C7C253FD9}" presName="Name37" presStyleLbl="parChTrans1D3" presStyleIdx="2" presStyleCnt="20"/>
      <dgm:spPr/>
      <dgm:t>
        <a:bodyPr/>
        <a:lstStyle/>
        <a:p>
          <a:endParaRPr lang="id-ID"/>
        </a:p>
      </dgm:t>
    </dgm:pt>
    <dgm:pt modelId="{660B08F4-ABCB-4F10-9C17-343D162AF2E2}" type="pres">
      <dgm:prSet presAssocID="{A1FDCDA3-3162-4891-8C0F-90EC3DA43E71}" presName="hierRoot2" presStyleCnt="0">
        <dgm:presLayoutVars>
          <dgm:hierBranch val="init"/>
        </dgm:presLayoutVars>
      </dgm:prSet>
      <dgm:spPr/>
    </dgm:pt>
    <dgm:pt modelId="{6552D881-CC76-4B89-A776-BA7659C15707}" type="pres">
      <dgm:prSet presAssocID="{A1FDCDA3-3162-4891-8C0F-90EC3DA43E71}" presName="rootComposite" presStyleCnt="0"/>
      <dgm:spPr/>
    </dgm:pt>
    <dgm:pt modelId="{CCDC9459-ECDF-4B5A-A360-EF88F8CA1ED5}" type="pres">
      <dgm:prSet presAssocID="{A1FDCDA3-3162-4891-8C0F-90EC3DA43E71}" presName="rootText" presStyleLbl="node3" presStyleIdx="2" presStyleCnt="20" custScaleY="65137" custLinFactNeighborX="-26899">
        <dgm:presLayoutVars>
          <dgm:chPref val="3"/>
        </dgm:presLayoutVars>
      </dgm:prSet>
      <dgm:spPr/>
      <dgm:t>
        <a:bodyPr/>
        <a:lstStyle/>
        <a:p>
          <a:endParaRPr lang="id-ID"/>
        </a:p>
      </dgm:t>
    </dgm:pt>
    <dgm:pt modelId="{9ECD8705-B559-40F3-853C-06450EB88245}" type="pres">
      <dgm:prSet presAssocID="{A1FDCDA3-3162-4891-8C0F-90EC3DA43E71}" presName="rootConnector" presStyleLbl="node3" presStyleIdx="2" presStyleCnt="20"/>
      <dgm:spPr/>
      <dgm:t>
        <a:bodyPr/>
        <a:lstStyle/>
        <a:p>
          <a:endParaRPr lang="id-ID"/>
        </a:p>
      </dgm:t>
    </dgm:pt>
    <dgm:pt modelId="{53DFA148-8513-4A7B-AC16-7EAD71191AE3}" type="pres">
      <dgm:prSet presAssocID="{A1FDCDA3-3162-4891-8C0F-90EC3DA43E71}" presName="hierChild4" presStyleCnt="0"/>
      <dgm:spPr/>
    </dgm:pt>
    <dgm:pt modelId="{71B98CB3-4FB6-4D2F-B513-12ADBF1A7198}" type="pres">
      <dgm:prSet presAssocID="{A1FDCDA3-3162-4891-8C0F-90EC3DA43E71}" presName="hierChild5" presStyleCnt="0"/>
      <dgm:spPr/>
    </dgm:pt>
    <dgm:pt modelId="{5F53163F-38AC-467A-A1D0-44501F7D7A53}" type="pres">
      <dgm:prSet presAssocID="{B0CE33AC-E238-4E9E-8A2B-BEFE13C6346A}" presName="Name37" presStyleLbl="parChTrans1D3" presStyleIdx="3" presStyleCnt="20"/>
      <dgm:spPr/>
      <dgm:t>
        <a:bodyPr/>
        <a:lstStyle/>
        <a:p>
          <a:endParaRPr lang="id-ID"/>
        </a:p>
      </dgm:t>
    </dgm:pt>
    <dgm:pt modelId="{B484705B-EAFF-4A96-AF94-FE6FB5C8AE55}" type="pres">
      <dgm:prSet presAssocID="{6AE3CF76-E8FA-47A6-9333-646C4209E9C7}" presName="hierRoot2" presStyleCnt="0">
        <dgm:presLayoutVars>
          <dgm:hierBranch val="init"/>
        </dgm:presLayoutVars>
      </dgm:prSet>
      <dgm:spPr/>
    </dgm:pt>
    <dgm:pt modelId="{1EC16611-7394-4448-B9A6-2D674A3869B5}" type="pres">
      <dgm:prSet presAssocID="{6AE3CF76-E8FA-47A6-9333-646C4209E9C7}" presName="rootComposite" presStyleCnt="0"/>
      <dgm:spPr/>
    </dgm:pt>
    <dgm:pt modelId="{EFD513B2-1418-40EF-ACAD-9DEA13C1C6C2}" type="pres">
      <dgm:prSet presAssocID="{6AE3CF76-E8FA-47A6-9333-646C4209E9C7}" presName="rootText" presStyleLbl="node3" presStyleIdx="3" presStyleCnt="20" custScaleY="65137" custLinFactNeighborX="-26899">
        <dgm:presLayoutVars>
          <dgm:chPref val="3"/>
        </dgm:presLayoutVars>
      </dgm:prSet>
      <dgm:spPr/>
      <dgm:t>
        <a:bodyPr/>
        <a:lstStyle/>
        <a:p>
          <a:endParaRPr lang="id-ID"/>
        </a:p>
      </dgm:t>
    </dgm:pt>
    <dgm:pt modelId="{9370BD48-FE20-4A4C-98FF-433864258C3B}" type="pres">
      <dgm:prSet presAssocID="{6AE3CF76-E8FA-47A6-9333-646C4209E9C7}" presName="rootConnector" presStyleLbl="node3" presStyleIdx="3" presStyleCnt="20"/>
      <dgm:spPr/>
      <dgm:t>
        <a:bodyPr/>
        <a:lstStyle/>
        <a:p>
          <a:endParaRPr lang="id-ID"/>
        </a:p>
      </dgm:t>
    </dgm:pt>
    <dgm:pt modelId="{B80DFBBB-E70B-46D5-8DA5-903709765DBC}" type="pres">
      <dgm:prSet presAssocID="{6AE3CF76-E8FA-47A6-9333-646C4209E9C7}" presName="hierChild4" presStyleCnt="0"/>
      <dgm:spPr/>
    </dgm:pt>
    <dgm:pt modelId="{45C2ABC0-84DA-4618-A8EB-946376F0AD4B}" type="pres">
      <dgm:prSet presAssocID="{6AE3CF76-E8FA-47A6-9333-646C4209E9C7}" presName="hierChild5" presStyleCnt="0"/>
      <dgm:spPr/>
    </dgm:pt>
    <dgm:pt modelId="{9BE6E4C9-BD6B-471F-89FD-CC4B617F065B}" type="pres">
      <dgm:prSet presAssocID="{7B2F4899-3D9A-4285-BDE4-3B58E992FA9B}" presName="hierChild5" presStyleCnt="0"/>
      <dgm:spPr/>
    </dgm:pt>
    <dgm:pt modelId="{D02F94E2-FE34-40DD-955F-B143C08C73B8}" type="pres">
      <dgm:prSet presAssocID="{B944E69A-BEA0-47F8-80B6-D78BB30ED75C}" presName="Name37" presStyleLbl="parChTrans1D2" presStyleIdx="1" presStyleCnt="5"/>
      <dgm:spPr/>
      <dgm:t>
        <a:bodyPr/>
        <a:lstStyle/>
        <a:p>
          <a:endParaRPr lang="id-ID"/>
        </a:p>
      </dgm:t>
    </dgm:pt>
    <dgm:pt modelId="{8B278BCE-B5B2-4B09-965D-ECBD967BDF3B}" type="pres">
      <dgm:prSet presAssocID="{024D43A0-133C-43AA-B595-F57BB7BB53C0}" presName="hierRoot2" presStyleCnt="0">
        <dgm:presLayoutVars>
          <dgm:hierBranch val="init"/>
        </dgm:presLayoutVars>
      </dgm:prSet>
      <dgm:spPr/>
    </dgm:pt>
    <dgm:pt modelId="{A331B097-12C9-4317-AC3A-788F19256F4E}" type="pres">
      <dgm:prSet presAssocID="{024D43A0-133C-43AA-B595-F57BB7BB53C0}" presName="rootComposite" presStyleCnt="0"/>
      <dgm:spPr/>
    </dgm:pt>
    <dgm:pt modelId="{999F3927-FB73-4F3D-9D04-F40A1819D500}" type="pres">
      <dgm:prSet presAssocID="{024D43A0-133C-43AA-B595-F57BB7BB53C0}" presName="rootText" presStyleLbl="node2" presStyleIdx="1" presStyleCnt="5" custLinFactNeighborX="-9260">
        <dgm:presLayoutVars>
          <dgm:chPref val="3"/>
        </dgm:presLayoutVars>
      </dgm:prSet>
      <dgm:spPr/>
      <dgm:t>
        <a:bodyPr/>
        <a:lstStyle/>
        <a:p>
          <a:endParaRPr lang="id-ID"/>
        </a:p>
      </dgm:t>
    </dgm:pt>
    <dgm:pt modelId="{E5B38108-0C3A-4BF8-AC47-61E2524DEB20}" type="pres">
      <dgm:prSet presAssocID="{024D43A0-133C-43AA-B595-F57BB7BB53C0}" presName="rootConnector" presStyleLbl="node2" presStyleIdx="1" presStyleCnt="5"/>
      <dgm:spPr/>
      <dgm:t>
        <a:bodyPr/>
        <a:lstStyle/>
        <a:p>
          <a:endParaRPr lang="id-ID"/>
        </a:p>
      </dgm:t>
    </dgm:pt>
    <dgm:pt modelId="{42FF80A0-1C39-4354-AF7F-B58842BC747C}" type="pres">
      <dgm:prSet presAssocID="{024D43A0-133C-43AA-B595-F57BB7BB53C0}" presName="hierChild4" presStyleCnt="0"/>
      <dgm:spPr/>
    </dgm:pt>
    <dgm:pt modelId="{69A17517-55B3-4C71-B1B7-0AD5050056F0}" type="pres">
      <dgm:prSet presAssocID="{95A9BB69-9C83-4567-8DC7-217300BD2955}" presName="Name37" presStyleLbl="parChTrans1D3" presStyleIdx="4" presStyleCnt="20"/>
      <dgm:spPr/>
      <dgm:t>
        <a:bodyPr/>
        <a:lstStyle/>
        <a:p>
          <a:endParaRPr lang="id-ID"/>
        </a:p>
      </dgm:t>
    </dgm:pt>
    <dgm:pt modelId="{E028CF75-D9A5-401C-BA86-2764C848B056}" type="pres">
      <dgm:prSet presAssocID="{9244CBAA-8E2A-4B13-A951-CF0B2754A380}" presName="hierRoot2" presStyleCnt="0">
        <dgm:presLayoutVars>
          <dgm:hierBranch val="init"/>
        </dgm:presLayoutVars>
      </dgm:prSet>
      <dgm:spPr/>
    </dgm:pt>
    <dgm:pt modelId="{8C0E0E4E-7C26-436B-A643-4B01CBC2FE7E}" type="pres">
      <dgm:prSet presAssocID="{9244CBAA-8E2A-4B13-A951-CF0B2754A380}" presName="rootComposite" presStyleCnt="0"/>
      <dgm:spPr/>
    </dgm:pt>
    <dgm:pt modelId="{4A70B00A-AD26-4E18-AFE0-F69917437555}" type="pres">
      <dgm:prSet presAssocID="{9244CBAA-8E2A-4B13-A951-CF0B2754A380}" presName="rootText" presStyleLbl="node3" presStyleIdx="4" presStyleCnt="20" custScaleY="65137" custLinFactNeighborX="-9260">
        <dgm:presLayoutVars>
          <dgm:chPref val="3"/>
        </dgm:presLayoutVars>
      </dgm:prSet>
      <dgm:spPr/>
      <dgm:t>
        <a:bodyPr/>
        <a:lstStyle/>
        <a:p>
          <a:endParaRPr lang="id-ID"/>
        </a:p>
      </dgm:t>
    </dgm:pt>
    <dgm:pt modelId="{21C5F80E-01FC-404E-9B05-D5C1B541C413}" type="pres">
      <dgm:prSet presAssocID="{9244CBAA-8E2A-4B13-A951-CF0B2754A380}" presName="rootConnector" presStyleLbl="node3" presStyleIdx="4" presStyleCnt="20"/>
      <dgm:spPr/>
      <dgm:t>
        <a:bodyPr/>
        <a:lstStyle/>
        <a:p>
          <a:endParaRPr lang="id-ID"/>
        </a:p>
      </dgm:t>
    </dgm:pt>
    <dgm:pt modelId="{990E0CF7-5442-47D3-8F86-2717C121BCF5}" type="pres">
      <dgm:prSet presAssocID="{9244CBAA-8E2A-4B13-A951-CF0B2754A380}" presName="hierChild4" presStyleCnt="0"/>
      <dgm:spPr/>
    </dgm:pt>
    <dgm:pt modelId="{C5EFCF68-27BD-431F-8010-8D438DDFFEBD}" type="pres">
      <dgm:prSet presAssocID="{9244CBAA-8E2A-4B13-A951-CF0B2754A380}" presName="hierChild5" presStyleCnt="0"/>
      <dgm:spPr/>
    </dgm:pt>
    <dgm:pt modelId="{AE6B44D9-C92A-48D9-B71E-842459FF6D5B}" type="pres">
      <dgm:prSet presAssocID="{48AC45C1-023D-455E-8511-292979D612A0}" presName="Name37" presStyleLbl="parChTrans1D3" presStyleIdx="5" presStyleCnt="20"/>
      <dgm:spPr/>
      <dgm:t>
        <a:bodyPr/>
        <a:lstStyle/>
        <a:p>
          <a:endParaRPr lang="id-ID"/>
        </a:p>
      </dgm:t>
    </dgm:pt>
    <dgm:pt modelId="{B61F2CBD-1891-4C2A-A879-071290234AD9}" type="pres">
      <dgm:prSet presAssocID="{53B66D51-EED5-4994-BB74-D4143BE2AEB7}" presName="hierRoot2" presStyleCnt="0">
        <dgm:presLayoutVars>
          <dgm:hierBranch val="init"/>
        </dgm:presLayoutVars>
      </dgm:prSet>
      <dgm:spPr/>
    </dgm:pt>
    <dgm:pt modelId="{53D6D1BB-9D8A-44FF-BB7D-8A90BF27282C}" type="pres">
      <dgm:prSet presAssocID="{53B66D51-EED5-4994-BB74-D4143BE2AEB7}" presName="rootComposite" presStyleCnt="0"/>
      <dgm:spPr/>
    </dgm:pt>
    <dgm:pt modelId="{140590FB-FC84-429D-B2E3-967B6D90D60C}" type="pres">
      <dgm:prSet presAssocID="{53B66D51-EED5-4994-BB74-D4143BE2AEB7}" presName="rootText" presStyleLbl="node3" presStyleIdx="5" presStyleCnt="20" custScaleY="65137" custLinFactNeighborX="-9260">
        <dgm:presLayoutVars>
          <dgm:chPref val="3"/>
        </dgm:presLayoutVars>
      </dgm:prSet>
      <dgm:spPr/>
      <dgm:t>
        <a:bodyPr/>
        <a:lstStyle/>
        <a:p>
          <a:endParaRPr lang="id-ID"/>
        </a:p>
      </dgm:t>
    </dgm:pt>
    <dgm:pt modelId="{2AF2F882-FDE5-4AFB-BEDD-D05FBD8461C5}" type="pres">
      <dgm:prSet presAssocID="{53B66D51-EED5-4994-BB74-D4143BE2AEB7}" presName="rootConnector" presStyleLbl="node3" presStyleIdx="5" presStyleCnt="20"/>
      <dgm:spPr/>
      <dgm:t>
        <a:bodyPr/>
        <a:lstStyle/>
        <a:p>
          <a:endParaRPr lang="id-ID"/>
        </a:p>
      </dgm:t>
    </dgm:pt>
    <dgm:pt modelId="{3028AE79-B140-4B9E-AA46-57154DCAE2CB}" type="pres">
      <dgm:prSet presAssocID="{53B66D51-EED5-4994-BB74-D4143BE2AEB7}" presName="hierChild4" presStyleCnt="0"/>
      <dgm:spPr/>
    </dgm:pt>
    <dgm:pt modelId="{3DF8F403-8E1B-4293-8214-8CA2947D0D10}" type="pres">
      <dgm:prSet presAssocID="{53B66D51-EED5-4994-BB74-D4143BE2AEB7}" presName="hierChild5" presStyleCnt="0"/>
      <dgm:spPr/>
    </dgm:pt>
    <dgm:pt modelId="{1D8B12D1-A11E-4DD5-8FA7-C25E8E54C750}" type="pres">
      <dgm:prSet presAssocID="{EDA2ABD3-C898-428B-AF1A-A1456233FAA2}" presName="Name37" presStyleLbl="parChTrans1D3" presStyleIdx="6" presStyleCnt="20"/>
      <dgm:spPr/>
      <dgm:t>
        <a:bodyPr/>
        <a:lstStyle/>
        <a:p>
          <a:endParaRPr lang="id-ID"/>
        </a:p>
      </dgm:t>
    </dgm:pt>
    <dgm:pt modelId="{7900BB50-E804-42C5-BC9E-822E0B8EDDA6}" type="pres">
      <dgm:prSet presAssocID="{951A7BA7-E076-4E97-877E-2C3373C30387}" presName="hierRoot2" presStyleCnt="0">
        <dgm:presLayoutVars>
          <dgm:hierBranch val="init"/>
        </dgm:presLayoutVars>
      </dgm:prSet>
      <dgm:spPr/>
    </dgm:pt>
    <dgm:pt modelId="{159826BD-F945-4AF1-ADFE-5A9DEB64EB60}" type="pres">
      <dgm:prSet presAssocID="{951A7BA7-E076-4E97-877E-2C3373C30387}" presName="rootComposite" presStyleCnt="0"/>
      <dgm:spPr/>
    </dgm:pt>
    <dgm:pt modelId="{154ED9FA-27FD-463B-A027-2471C84D670C}" type="pres">
      <dgm:prSet presAssocID="{951A7BA7-E076-4E97-877E-2C3373C30387}" presName="rootText" presStyleLbl="node3" presStyleIdx="6" presStyleCnt="20" custScaleY="65137" custLinFactNeighborX="-9260">
        <dgm:presLayoutVars>
          <dgm:chPref val="3"/>
        </dgm:presLayoutVars>
      </dgm:prSet>
      <dgm:spPr/>
      <dgm:t>
        <a:bodyPr/>
        <a:lstStyle/>
        <a:p>
          <a:endParaRPr lang="id-ID"/>
        </a:p>
      </dgm:t>
    </dgm:pt>
    <dgm:pt modelId="{C76E64E8-E03B-448E-AA0C-C1E87BC0AF92}" type="pres">
      <dgm:prSet presAssocID="{951A7BA7-E076-4E97-877E-2C3373C30387}" presName="rootConnector" presStyleLbl="node3" presStyleIdx="6" presStyleCnt="20"/>
      <dgm:spPr/>
      <dgm:t>
        <a:bodyPr/>
        <a:lstStyle/>
        <a:p>
          <a:endParaRPr lang="id-ID"/>
        </a:p>
      </dgm:t>
    </dgm:pt>
    <dgm:pt modelId="{E104FFDE-A605-4DFB-A5DE-955DD03E2ED3}" type="pres">
      <dgm:prSet presAssocID="{951A7BA7-E076-4E97-877E-2C3373C30387}" presName="hierChild4" presStyleCnt="0"/>
      <dgm:spPr/>
    </dgm:pt>
    <dgm:pt modelId="{3737A2C3-79E2-4551-980B-AF6630273B09}" type="pres">
      <dgm:prSet presAssocID="{951A7BA7-E076-4E97-877E-2C3373C30387}" presName="hierChild5" presStyleCnt="0"/>
      <dgm:spPr/>
    </dgm:pt>
    <dgm:pt modelId="{A4AE5001-1103-44DA-ACA9-9E6F6F87A938}" type="pres">
      <dgm:prSet presAssocID="{DC9D0A92-B2E6-41A1-8B96-F02EDBF8288E}" presName="Name37" presStyleLbl="parChTrans1D3" presStyleIdx="7" presStyleCnt="20"/>
      <dgm:spPr/>
      <dgm:t>
        <a:bodyPr/>
        <a:lstStyle/>
        <a:p>
          <a:endParaRPr lang="id-ID"/>
        </a:p>
      </dgm:t>
    </dgm:pt>
    <dgm:pt modelId="{AE35E208-214C-45B0-9374-91E1A19EB453}" type="pres">
      <dgm:prSet presAssocID="{6859AF07-772A-48D9-80B9-5EE6B6118C42}" presName="hierRoot2" presStyleCnt="0">
        <dgm:presLayoutVars>
          <dgm:hierBranch val="init"/>
        </dgm:presLayoutVars>
      </dgm:prSet>
      <dgm:spPr/>
    </dgm:pt>
    <dgm:pt modelId="{44C0506F-F891-466C-8A83-1F851816F5E5}" type="pres">
      <dgm:prSet presAssocID="{6859AF07-772A-48D9-80B9-5EE6B6118C42}" presName="rootComposite" presStyleCnt="0"/>
      <dgm:spPr/>
    </dgm:pt>
    <dgm:pt modelId="{B76FC0E6-7A70-49F8-AD52-673FE98F10E0}" type="pres">
      <dgm:prSet presAssocID="{6859AF07-772A-48D9-80B9-5EE6B6118C42}" presName="rootText" presStyleLbl="node3" presStyleIdx="7" presStyleCnt="20" custScaleY="65137" custLinFactNeighborX="-9260">
        <dgm:presLayoutVars>
          <dgm:chPref val="3"/>
        </dgm:presLayoutVars>
      </dgm:prSet>
      <dgm:spPr/>
      <dgm:t>
        <a:bodyPr/>
        <a:lstStyle/>
        <a:p>
          <a:endParaRPr lang="id-ID"/>
        </a:p>
      </dgm:t>
    </dgm:pt>
    <dgm:pt modelId="{5ACADC37-A87F-4106-B983-A0956D5888DC}" type="pres">
      <dgm:prSet presAssocID="{6859AF07-772A-48D9-80B9-5EE6B6118C42}" presName="rootConnector" presStyleLbl="node3" presStyleIdx="7" presStyleCnt="20"/>
      <dgm:spPr/>
      <dgm:t>
        <a:bodyPr/>
        <a:lstStyle/>
        <a:p>
          <a:endParaRPr lang="id-ID"/>
        </a:p>
      </dgm:t>
    </dgm:pt>
    <dgm:pt modelId="{8AC1AFDC-FA30-424D-8C1D-D1AB0BE12401}" type="pres">
      <dgm:prSet presAssocID="{6859AF07-772A-48D9-80B9-5EE6B6118C42}" presName="hierChild4" presStyleCnt="0"/>
      <dgm:spPr/>
    </dgm:pt>
    <dgm:pt modelId="{105FE0D7-A516-403F-9975-117E31E22C7F}" type="pres">
      <dgm:prSet presAssocID="{6859AF07-772A-48D9-80B9-5EE6B6118C42}" presName="hierChild5" presStyleCnt="0"/>
      <dgm:spPr/>
    </dgm:pt>
    <dgm:pt modelId="{9102C208-7309-41CA-8E80-DBB33153D613}" type="pres">
      <dgm:prSet presAssocID="{024D43A0-133C-43AA-B595-F57BB7BB53C0}" presName="hierChild5" presStyleCnt="0"/>
      <dgm:spPr/>
    </dgm:pt>
    <dgm:pt modelId="{2F67DC84-0A7C-4643-85E9-A27107085746}" type="pres">
      <dgm:prSet presAssocID="{BF860842-9C1D-4B95-9DA0-6D3E3D2588F6}" presName="Name37" presStyleLbl="parChTrans1D2" presStyleIdx="2" presStyleCnt="5"/>
      <dgm:spPr/>
      <dgm:t>
        <a:bodyPr/>
        <a:lstStyle/>
        <a:p>
          <a:endParaRPr lang="id-ID"/>
        </a:p>
      </dgm:t>
    </dgm:pt>
    <dgm:pt modelId="{F9D58B64-F5E3-4227-957C-EEAA08F85415}" type="pres">
      <dgm:prSet presAssocID="{D3FA2C7F-C374-4FD3-A114-82D1EF974A57}" presName="hierRoot2" presStyleCnt="0">
        <dgm:presLayoutVars>
          <dgm:hierBranch val="init"/>
        </dgm:presLayoutVars>
      </dgm:prSet>
      <dgm:spPr/>
    </dgm:pt>
    <dgm:pt modelId="{A1E835F5-0D12-4685-BD5D-8C43C781FDEF}" type="pres">
      <dgm:prSet presAssocID="{D3FA2C7F-C374-4FD3-A114-82D1EF974A57}" presName="rootComposite" presStyleCnt="0"/>
      <dgm:spPr/>
    </dgm:pt>
    <dgm:pt modelId="{9E13AE95-33F9-40D7-B648-A6B3E4597A3A}" type="pres">
      <dgm:prSet presAssocID="{D3FA2C7F-C374-4FD3-A114-82D1EF974A57}" presName="rootText" presStyleLbl="node2" presStyleIdx="2" presStyleCnt="5" custLinFactNeighborX="2753">
        <dgm:presLayoutVars>
          <dgm:chPref val="3"/>
        </dgm:presLayoutVars>
      </dgm:prSet>
      <dgm:spPr/>
      <dgm:t>
        <a:bodyPr/>
        <a:lstStyle/>
        <a:p>
          <a:endParaRPr lang="id-ID"/>
        </a:p>
      </dgm:t>
    </dgm:pt>
    <dgm:pt modelId="{5FCC9EC4-6813-457F-83CA-1E1E0D058A70}" type="pres">
      <dgm:prSet presAssocID="{D3FA2C7F-C374-4FD3-A114-82D1EF974A57}" presName="rootConnector" presStyleLbl="node2" presStyleIdx="2" presStyleCnt="5"/>
      <dgm:spPr/>
      <dgm:t>
        <a:bodyPr/>
        <a:lstStyle/>
        <a:p>
          <a:endParaRPr lang="id-ID"/>
        </a:p>
      </dgm:t>
    </dgm:pt>
    <dgm:pt modelId="{236D3D47-9864-43BA-B302-AE43D05F2100}" type="pres">
      <dgm:prSet presAssocID="{D3FA2C7F-C374-4FD3-A114-82D1EF974A57}" presName="hierChild4" presStyleCnt="0"/>
      <dgm:spPr/>
    </dgm:pt>
    <dgm:pt modelId="{24432428-0241-4A5C-8E9F-31CF7F86C977}" type="pres">
      <dgm:prSet presAssocID="{59CF9452-BA2C-4361-98AF-0418CB55B381}" presName="Name37" presStyleLbl="parChTrans1D3" presStyleIdx="8" presStyleCnt="20"/>
      <dgm:spPr/>
      <dgm:t>
        <a:bodyPr/>
        <a:lstStyle/>
        <a:p>
          <a:endParaRPr lang="id-ID"/>
        </a:p>
      </dgm:t>
    </dgm:pt>
    <dgm:pt modelId="{289B1749-B4A3-4723-813C-FF9115BB420F}" type="pres">
      <dgm:prSet presAssocID="{B3A950EB-ED38-452C-A7C9-C0C81DCD648C}" presName="hierRoot2" presStyleCnt="0">
        <dgm:presLayoutVars>
          <dgm:hierBranch val="init"/>
        </dgm:presLayoutVars>
      </dgm:prSet>
      <dgm:spPr/>
    </dgm:pt>
    <dgm:pt modelId="{ECE4F16E-336B-47B2-A11D-6F918C1CCFEE}" type="pres">
      <dgm:prSet presAssocID="{B3A950EB-ED38-452C-A7C9-C0C81DCD648C}" presName="rootComposite" presStyleCnt="0"/>
      <dgm:spPr/>
    </dgm:pt>
    <dgm:pt modelId="{AF68195C-D6F9-4471-9062-682BF58027AD}" type="pres">
      <dgm:prSet presAssocID="{B3A950EB-ED38-452C-A7C9-C0C81DCD648C}" presName="rootText" presStyleLbl="node3" presStyleIdx="8" presStyleCnt="20" custScaleY="65137" custLinFactNeighborX="2753">
        <dgm:presLayoutVars>
          <dgm:chPref val="3"/>
        </dgm:presLayoutVars>
      </dgm:prSet>
      <dgm:spPr/>
      <dgm:t>
        <a:bodyPr/>
        <a:lstStyle/>
        <a:p>
          <a:endParaRPr lang="id-ID"/>
        </a:p>
      </dgm:t>
    </dgm:pt>
    <dgm:pt modelId="{88AB6735-1129-43AC-BCA0-3D96AF455A3A}" type="pres">
      <dgm:prSet presAssocID="{B3A950EB-ED38-452C-A7C9-C0C81DCD648C}" presName="rootConnector" presStyleLbl="node3" presStyleIdx="8" presStyleCnt="20"/>
      <dgm:spPr/>
      <dgm:t>
        <a:bodyPr/>
        <a:lstStyle/>
        <a:p>
          <a:endParaRPr lang="id-ID"/>
        </a:p>
      </dgm:t>
    </dgm:pt>
    <dgm:pt modelId="{F97C56E6-D9B9-472A-BF59-FB1EF6A8AD7E}" type="pres">
      <dgm:prSet presAssocID="{B3A950EB-ED38-452C-A7C9-C0C81DCD648C}" presName="hierChild4" presStyleCnt="0"/>
      <dgm:spPr/>
    </dgm:pt>
    <dgm:pt modelId="{34AD6385-0883-4D27-A378-D78578A0705B}" type="pres">
      <dgm:prSet presAssocID="{B3A950EB-ED38-452C-A7C9-C0C81DCD648C}" presName="hierChild5" presStyleCnt="0"/>
      <dgm:spPr/>
    </dgm:pt>
    <dgm:pt modelId="{B8DA1D2B-D135-47AB-BBC9-DBC597B921DD}" type="pres">
      <dgm:prSet presAssocID="{78A81D26-7FB6-4CCF-950A-6364FB4312FD}" presName="Name37" presStyleLbl="parChTrans1D3" presStyleIdx="9" presStyleCnt="20"/>
      <dgm:spPr/>
      <dgm:t>
        <a:bodyPr/>
        <a:lstStyle/>
        <a:p>
          <a:endParaRPr lang="id-ID"/>
        </a:p>
      </dgm:t>
    </dgm:pt>
    <dgm:pt modelId="{C41F7626-C4FD-4A57-9170-5539919D2C6D}" type="pres">
      <dgm:prSet presAssocID="{18C8702A-A53A-4AAF-8133-E829447F36C3}" presName="hierRoot2" presStyleCnt="0">
        <dgm:presLayoutVars>
          <dgm:hierBranch val="init"/>
        </dgm:presLayoutVars>
      </dgm:prSet>
      <dgm:spPr/>
    </dgm:pt>
    <dgm:pt modelId="{57ECB9FA-248D-4E92-9549-F42248B7EA74}" type="pres">
      <dgm:prSet presAssocID="{18C8702A-A53A-4AAF-8133-E829447F36C3}" presName="rootComposite" presStyleCnt="0"/>
      <dgm:spPr/>
    </dgm:pt>
    <dgm:pt modelId="{AB695EED-EBE0-47B1-A57E-EB9B7DD1A1B2}" type="pres">
      <dgm:prSet presAssocID="{18C8702A-A53A-4AAF-8133-E829447F36C3}" presName="rootText" presStyleLbl="node3" presStyleIdx="9" presStyleCnt="20" custScaleY="65137" custLinFactNeighborX="2753">
        <dgm:presLayoutVars>
          <dgm:chPref val="3"/>
        </dgm:presLayoutVars>
      </dgm:prSet>
      <dgm:spPr/>
      <dgm:t>
        <a:bodyPr/>
        <a:lstStyle/>
        <a:p>
          <a:endParaRPr lang="id-ID"/>
        </a:p>
      </dgm:t>
    </dgm:pt>
    <dgm:pt modelId="{B5B862C7-6FAF-472C-AE0D-080DDB22367B}" type="pres">
      <dgm:prSet presAssocID="{18C8702A-A53A-4AAF-8133-E829447F36C3}" presName="rootConnector" presStyleLbl="node3" presStyleIdx="9" presStyleCnt="20"/>
      <dgm:spPr/>
      <dgm:t>
        <a:bodyPr/>
        <a:lstStyle/>
        <a:p>
          <a:endParaRPr lang="id-ID"/>
        </a:p>
      </dgm:t>
    </dgm:pt>
    <dgm:pt modelId="{17EEE4F7-2D7C-4639-A8A3-CB56DE9A7163}" type="pres">
      <dgm:prSet presAssocID="{18C8702A-A53A-4AAF-8133-E829447F36C3}" presName="hierChild4" presStyleCnt="0"/>
      <dgm:spPr/>
    </dgm:pt>
    <dgm:pt modelId="{BFEFAC8C-5BD7-47E2-BE0D-86BC014B45E4}" type="pres">
      <dgm:prSet presAssocID="{18C8702A-A53A-4AAF-8133-E829447F36C3}" presName="hierChild5" presStyleCnt="0"/>
      <dgm:spPr/>
    </dgm:pt>
    <dgm:pt modelId="{360AA03C-319B-4B67-9F70-F5BE6083CB39}" type="pres">
      <dgm:prSet presAssocID="{8C69E8EE-415E-4AB7-8C4D-4EBA0301B6E5}" presName="Name37" presStyleLbl="parChTrans1D3" presStyleIdx="10" presStyleCnt="20"/>
      <dgm:spPr/>
      <dgm:t>
        <a:bodyPr/>
        <a:lstStyle/>
        <a:p>
          <a:endParaRPr lang="id-ID"/>
        </a:p>
      </dgm:t>
    </dgm:pt>
    <dgm:pt modelId="{C4DA7897-DAEF-491D-863F-14AE71669DE3}" type="pres">
      <dgm:prSet presAssocID="{D863F23B-B928-4D7F-89CA-AAF271CB0CE1}" presName="hierRoot2" presStyleCnt="0">
        <dgm:presLayoutVars>
          <dgm:hierBranch val="init"/>
        </dgm:presLayoutVars>
      </dgm:prSet>
      <dgm:spPr/>
    </dgm:pt>
    <dgm:pt modelId="{0826CD45-108D-4FAF-8826-4E0C19922B0F}" type="pres">
      <dgm:prSet presAssocID="{D863F23B-B928-4D7F-89CA-AAF271CB0CE1}" presName="rootComposite" presStyleCnt="0"/>
      <dgm:spPr/>
    </dgm:pt>
    <dgm:pt modelId="{5E602D8C-A6F5-471A-9AB9-48936275C46F}" type="pres">
      <dgm:prSet presAssocID="{D863F23B-B928-4D7F-89CA-AAF271CB0CE1}" presName="rootText" presStyleLbl="node3" presStyleIdx="10" presStyleCnt="20" custScaleY="65137" custLinFactNeighborX="2753">
        <dgm:presLayoutVars>
          <dgm:chPref val="3"/>
        </dgm:presLayoutVars>
      </dgm:prSet>
      <dgm:spPr/>
      <dgm:t>
        <a:bodyPr/>
        <a:lstStyle/>
        <a:p>
          <a:endParaRPr lang="id-ID"/>
        </a:p>
      </dgm:t>
    </dgm:pt>
    <dgm:pt modelId="{CDEF6F0C-46D5-4804-A028-9017C6904C1E}" type="pres">
      <dgm:prSet presAssocID="{D863F23B-B928-4D7F-89CA-AAF271CB0CE1}" presName="rootConnector" presStyleLbl="node3" presStyleIdx="10" presStyleCnt="20"/>
      <dgm:spPr/>
      <dgm:t>
        <a:bodyPr/>
        <a:lstStyle/>
        <a:p>
          <a:endParaRPr lang="id-ID"/>
        </a:p>
      </dgm:t>
    </dgm:pt>
    <dgm:pt modelId="{37BED5CB-8B86-4823-B9E5-0661BE86865E}" type="pres">
      <dgm:prSet presAssocID="{D863F23B-B928-4D7F-89CA-AAF271CB0CE1}" presName="hierChild4" presStyleCnt="0"/>
      <dgm:spPr/>
    </dgm:pt>
    <dgm:pt modelId="{B2B8691D-19A1-4797-B447-F43EDAC4CD52}" type="pres">
      <dgm:prSet presAssocID="{D863F23B-B928-4D7F-89CA-AAF271CB0CE1}" presName="hierChild5" presStyleCnt="0"/>
      <dgm:spPr/>
    </dgm:pt>
    <dgm:pt modelId="{2F1E746C-1E77-4806-8F12-29E3F3475870}" type="pres">
      <dgm:prSet presAssocID="{D3FA2C7F-C374-4FD3-A114-82D1EF974A57}" presName="hierChild5" presStyleCnt="0"/>
      <dgm:spPr/>
    </dgm:pt>
    <dgm:pt modelId="{F76701E5-6147-4C9C-8A6F-BA4EB0A79108}" type="pres">
      <dgm:prSet presAssocID="{2B7A7480-834A-4F10-A6F9-29EBF2CC39E0}" presName="Name37" presStyleLbl="parChTrans1D2" presStyleIdx="3" presStyleCnt="5"/>
      <dgm:spPr/>
      <dgm:t>
        <a:bodyPr/>
        <a:lstStyle/>
        <a:p>
          <a:endParaRPr lang="id-ID"/>
        </a:p>
      </dgm:t>
    </dgm:pt>
    <dgm:pt modelId="{7D3D7AA6-9340-428E-A851-ABEC1C948F3B}" type="pres">
      <dgm:prSet presAssocID="{8C78DE51-C55A-4BFA-B474-9157E6190C13}" presName="hierRoot2" presStyleCnt="0">
        <dgm:presLayoutVars>
          <dgm:hierBranch val="init"/>
        </dgm:presLayoutVars>
      </dgm:prSet>
      <dgm:spPr/>
    </dgm:pt>
    <dgm:pt modelId="{BF4E5BF1-41B2-4C17-A566-FA18A514AA8A}" type="pres">
      <dgm:prSet presAssocID="{8C78DE51-C55A-4BFA-B474-9157E6190C13}" presName="rootComposite" presStyleCnt="0"/>
      <dgm:spPr/>
    </dgm:pt>
    <dgm:pt modelId="{AE71B7DC-1204-4701-8B56-0F5A0A7FBFDA}" type="pres">
      <dgm:prSet presAssocID="{8C78DE51-C55A-4BFA-B474-9157E6190C13}" presName="rootText" presStyleLbl="node2" presStyleIdx="3" presStyleCnt="5" custLinFactNeighborX="17542">
        <dgm:presLayoutVars>
          <dgm:chPref val="3"/>
        </dgm:presLayoutVars>
      </dgm:prSet>
      <dgm:spPr/>
      <dgm:t>
        <a:bodyPr/>
        <a:lstStyle/>
        <a:p>
          <a:endParaRPr lang="id-ID"/>
        </a:p>
      </dgm:t>
    </dgm:pt>
    <dgm:pt modelId="{53558F55-18DD-4DE6-9C9E-055682BD1B22}" type="pres">
      <dgm:prSet presAssocID="{8C78DE51-C55A-4BFA-B474-9157E6190C13}" presName="rootConnector" presStyleLbl="node2" presStyleIdx="3" presStyleCnt="5"/>
      <dgm:spPr/>
      <dgm:t>
        <a:bodyPr/>
        <a:lstStyle/>
        <a:p>
          <a:endParaRPr lang="id-ID"/>
        </a:p>
      </dgm:t>
    </dgm:pt>
    <dgm:pt modelId="{BF497713-B7F9-45AE-92AB-ECC77E692597}" type="pres">
      <dgm:prSet presAssocID="{8C78DE51-C55A-4BFA-B474-9157E6190C13}" presName="hierChild4" presStyleCnt="0"/>
      <dgm:spPr/>
    </dgm:pt>
    <dgm:pt modelId="{7DA1E477-B347-4886-8578-ADF7504A0B4A}" type="pres">
      <dgm:prSet presAssocID="{89013D4F-0F68-4A75-8727-07C0D608839B}" presName="Name37" presStyleLbl="parChTrans1D3" presStyleIdx="11" presStyleCnt="20"/>
      <dgm:spPr/>
      <dgm:t>
        <a:bodyPr/>
        <a:lstStyle/>
        <a:p>
          <a:endParaRPr lang="id-ID"/>
        </a:p>
      </dgm:t>
    </dgm:pt>
    <dgm:pt modelId="{50F7A9EC-AD96-4EB9-A316-75852BBC3D1A}" type="pres">
      <dgm:prSet presAssocID="{3CE0FBEB-93D3-4DFB-AD54-5CE87FBE2A37}" presName="hierRoot2" presStyleCnt="0">
        <dgm:presLayoutVars>
          <dgm:hierBranch val="init"/>
        </dgm:presLayoutVars>
      </dgm:prSet>
      <dgm:spPr/>
    </dgm:pt>
    <dgm:pt modelId="{67588CC2-EE1A-4163-9157-CFC27BF5B6BB}" type="pres">
      <dgm:prSet presAssocID="{3CE0FBEB-93D3-4DFB-AD54-5CE87FBE2A37}" presName="rootComposite" presStyleCnt="0"/>
      <dgm:spPr/>
    </dgm:pt>
    <dgm:pt modelId="{9C67EED6-C062-46E0-8989-A87322EBFDF7}" type="pres">
      <dgm:prSet presAssocID="{3CE0FBEB-93D3-4DFB-AD54-5CE87FBE2A37}" presName="rootText" presStyleLbl="node3" presStyleIdx="11" presStyleCnt="20" custScaleY="65137" custLinFactNeighborX="17542">
        <dgm:presLayoutVars>
          <dgm:chPref val="3"/>
        </dgm:presLayoutVars>
      </dgm:prSet>
      <dgm:spPr/>
      <dgm:t>
        <a:bodyPr/>
        <a:lstStyle/>
        <a:p>
          <a:endParaRPr lang="id-ID"/>
        </a:p>
      </dgm:t>
    </dgm:pt>
    <dgm:pt modelId="{5E15DBC3-70C1-4DDA-8B46-4C6C62CA9006}" type="pres">
      <dgm:prSet presAssocID="{3CE0FBEB-93D3-4DFB-AD54-5CE87FBE2A37}" presName="rootConnector" presStyleLbl="node3" presStyleIdx="11" presStyleCnt="20"/>
      <dgm:spPr/>
      <dgm:t>
        <a:bodyPr/>
        <a:lstStyle/>
        <a:p>
          <a:endParaRPr lang="id-ID"/>
        </a:p>
      </dgm:t>
    </dgm:pt>
    <dgm:pt modelId="{6603C3ED-A2A8-486C-92AD-80D434A4DE78}" type="pres">
      <dgm:prSet presAssocID="{3CE0FBEB-93D3-4DFB-AD54-5CE87FBE2A37}" presName="hierChild4" presStyleCnt="0"/>
      <dgm:spPr/>
    </dgm:pt>
    <dgm:pt modelId="{E161E0B8-D98C-4176-B8AD-6B2F10DE4A35}" type="pres">
      <dgm:prSet presAssocID="{3CE0FBEB-93D3-4DFB-AD54-5CE87FBE2A37}" presName="hierChild5" presStyleCnt="0"/>
      <dgm:spPr/>
    </dgm:pt>
    <dgm:pt modelId="{FB301E5A-C9C8-4BFA-9738-79D756336240}" type="pres">
      <dgm:prSet presAssocID="{0F198316-5ADB-4F41-ADA1-24B2E6018958}" presName="Name37" presStyleLbl="parChTrans1D3" presStyleIdx="12" presStyleCnt="20"/>
      <dgm:spPr/>
      <dgm:t>
        <a:bodyPr/>
        <a:lstStyle/>
        <a:p>
          <a:endParaRPr lang="id-ID"/>
        </a:p>
      </dgm:t>
    </dgm:pt>
    <dgm:pt modelId="{FB4F916A-063A-4C0A-B518-E82B5DBB0123}" type="pres">
      <dgm:prSet presAssocID="{933EB430-DECB-4A86-9ED8-6E6EF87A74D8}" presName="hierRoot2" presStyleCnt="0">
        <dgm:presLayoutVars>
          <dgm:hierBranch val="init"/>
        </dgm:presLayoutVars>
      </dgm:prSet>
      <dgm:spPr/>
    </dgm:pt>
    <dgm:pt modelId="{297A3E75-F335-4AF7-92C3-395269B0E633}" type="pres">
      <dgm:prSet presAssocID="{933EB430-DECB-4A86-9ED8-6E6EF87A74D8}" presName="rootComposite" presStyleCnt="0"/>
      <dgm:spPr/>
    </dgm:pt>
    <dgm:pt modelId="{B4E2C2D7-3B0D-43DA-B5B4-01880F6B6D8F}" type="pres">
      <dgm:prSet presAssocID="{933EB430-DECB-4A86-9ED8-6E6EF87A74D8}" presName="rootText" presStyleLbl="node3" presStyleIdx="12" presStyleCnt="20" custScaleY="65137" custLinFactNeighborX="17542">
        <dgm:presLayoutVars>
          <dgm:chPref val="3"/>
        </dgm:presLayoutVars>
      </dgm:prSet>
      <dgm:spPr/>
      <dgm:t>
        <a:bodyPr/>
        <a:lstStyle/>
        <a:p>
          <a:endParaRPr lang="id-ID"/>
        </a:p>
      </dgm:t>
    </dgm:pt>
    <dgm:pt modelId="{7584D399-FCFF-4D92-A5A8-76F7AAA540C3}" type="pres">
      <dgm:prSet presAssocID="{933EB430-DECB-4A86-9ED8-6E6EF87A74D8}" presName="rootConnector" presStyleLbl="node3" presStyleIdx="12" presStyleCnt="20"/>
      <dgm:spPr/>
      <dgm:t>
        <a:bodyPr/>
        <a:lstStyle/>
        <a:p>
          <a:endParaRPr lang="id-ID"/>
        </a:p>
      </dgm:t>
    </dgm:pt>
    <dgm:pt modelId="{EB52A970-ECE2-4C0E-AC7F-D6F430E97075}" type="pres">
      <dgm:prSet presAssocID="{933EB430-DECB-4A86-9ED8-6E6EF87A74D8}" presName="hierChild4" presStyleCnt="0"/>
      <dgm:spPr/>
    </dgm:pt>
    <dgm:pt modelId="{80E1FE99-899E-43CD-B6D4-D12A9B31AC67}" type="pres">
      <dgm:prSet presAssocID="{933EB430-DECB-4A86-9ED8-6E6EF87A74D8}" presName="hierChild5" presStyleCnt="0"/>
      <dgm:spPr/>
    </dgm:pt>
    <dgm:pt modelId="{FED3EFAA-00D2-473C-B4B0-DF2552E42BCA}" type="pres">
      <dgm:prSet presAssocID="{B42EB088-F865-4C14-86CD-D9DE90845814}" presName="Name37" presStyleLbl="parChTrans1D3" presStyleIdx="13" presStyleCnt="20"/>
      <dgm:spPr/>
      <dgm:t>
        <a:bodyPr/>
        <a:lstStyle/>
        <a:p>
          <a:endParaRPr lang="id-ID"/>
        </a:p>
      </dgm:t>
    </dgm:pt>
    <dgm:pt modelId="{31D00730-0F04-4678-B1EC-CA14288F20B9}" type="pres">
      <dgm:prSet presAssocID="{58856894-4AB5-4447-947B-3CF98BDA3DAD}" presName="hierRoot2" presStyleCnt="0">
        <dgm:presLayoutVars>
          <dgm:hierBranch val="init"/>
        </dgm:presLayoutVars>
      </dgm:prSet>
      <dgm:spPr/>
    </dgm:pt>
    <dgm:pt modelId="{01D9BDC8-3320-4C9E-A765-00767EE96BF5}" type="pres">
      <dgm:prSet presAssocID="{58856894-4AB5-4447-947B-3CF98BDA3DAD}" presName="rootComposite" presStyleCnt="0"/>
      <dgm:spPr/>
    </dgm:pt>
    <dgm:pt modelId="{A577C271-FB57-4B4D-97C6-F33FA2C77D6E}" type="pres">
      <dgm:prSet presAssocID="{58856894-4AB5-4447-947B-3CF98BDA3DAD}" presName="rootText" presStyleLbl="node3" presStyleIdx="13" presStyleCnt="20" custScaleY="65137" custLinFactNeighborX="17542">
        <dgm:presLayoutVars>
          <dgm:chPref val="3"/>
        </dgm:presLayoutVars>
      </dgm:prSet>
      <dgm:spPr/>
      <dgm:t>
        <a:bodyPr/>
        <a:lstStyle/>
        <a:p>
          <a:endParaRPr lang="id-ID"/>
        </a:p>
      </dgm:t>
    </dgm:pt>
    <dgm:pt modelId="{B45838B1-6F4F-439F-8A69-7F3D76485D91}" type="pres">
      <dgm:prSet presAssocID="{58856894-4AB5-4447-947B-3CF98BDA3DAD}" presName="rootConnector" presStyleLbl="node3" presStyleIdx="13" presStyleCnt="20"/>
      <dgm:spPr/>
      <dgm:t>
        <a:bodyPr/>
        <a:lstStyle/>
        <a:p>
          <a:endParaRPr lang="id-ID"/>
        </a:p>
      </dgm:t>
    </dgm:pt>
    <dgm:pt modelId="{D79A0F5B-4D42-4213-9A65-A41F58EBAA16}" type="pres">
      <dgm:prSet presAssocID="{58856894-4AB5-4447-947B-3CF98BDA3DAD}" presName="hierChild4" presStyleCnt="0"/>
      <dgm:spPr/>
    </dgm:pt>
    <dgm:pt modelId="{8D785335-8EF1-4586-9CCE-6D38C1735B0C}" type="pres">
      <dgm:prSet presAssocID="{58856894-4AB5-4447-947B-3CF98BDA3DAD}" presName="hierChild5" presStyleCnt="0"/>
      <dgm:spPr/>
    </dgm:pt>
    <dgm:pt modelId="{8475E7B2-CC11-46AC-8DD4-7D229881211F}" type="pres">
      <dgm:prSet presAssocID="{D9B1CF01-1590-4193-8FD8-CE642F13B3A7}" presName="Name37" presStyleLbl="parChTrans1D3" presStyleIdx="14" presStyleCnt="20"/>
      <dgm:spPr/>
      <dgm:t>
        <a:bodyPr/>
        <a:lstStyle/>
        <a:p>
          <a:endParaRPr lang="id-ID"/>
        </a:p>
      </dgm:t>
    </dgm:pt>
    <dgm:pt modelId="{B1865E31-51EC-41D8-8814-DBA86132B38C}" type="pres">
      <dgm:prSet presAssocID="{AF722454-C4B1-493B-A069-95ABEE058CA8}" presName="hierRoot2" presStyleCnt="0">
        <dgm:presLayoutVars>
          <dgm:hierBranch val="init"/>
        </dgm:presLayoutVars>
      </dgm:prSet>
      <dgm:spPr/>
    </dgm:pt>
    <dgm:pt modelId="{11F10D61-F830-4D1B-9957-87D9FC876B73}" type="pres">
      <dgm:prSet presAssocID="{AF722454-C4B1-493B-A069-95ABEE058CA8}" presName="rootComposite" presStyleCnt="0"/>
      <dgm:spPr/>
    </dgm:pt>
    <dgm:pt modelId="{C7B565C4-BB43-417A-9ADF-8519AA9D6990}" type="pres">
      <dgm:prSet presAssocID="{AF722454-C4B1-493B-A069-95ABEE058CA8}" presName="rootText" presStyleLbl="node3" presStyleIdx="14" presStyleCnt="20" custScaleY="65137" custLinFactNeighborX="17542">
        <dgm:presLayoutVars>
          <dgm:chPref val="3"/>
        </dgm:presLayoutVars>
      </dgm:prSet>
      <dgm:spPr/>
      <dgm:t>
        <a:bodyPr/>
        <a:lstStyle/>
        <a:p>
          <a:endParaRPr lang="id-ID"/>
        </a:p>
      </dgm:t>
    </dgm:pt>
    <dgm:pt modelId="{1A6D9571-BD83-439F-B482-53C1D57A819D}" type="pres">
      <dgm:prSet presAssocID="{AF722454-C4B1-493B-A069-95ABEE058CA8}" presName="rootConnector" presStyleLbl="node3" presStyleIdx="14" presStyleCnt="20"/>
      <dgm:spPr/>
      <dgm:t>
        <a:bodyPr/>
        <a:lstStyle/>
        <a:p>
          <a:endParaRPr lang="id-ID"/>
        </a:p>
      </dgm:t>
    </dgm:pt>
    <dgm:pt modelId="{4CCBB31F-DD88-4E6D-8AA8-F9B0190D7DE5}" type="pres">
      <dgm:prSet presAssocID="{AF722454-C4B1-493B-A069-95ABEE058CA8}" presName="hierChild4" presStyleCnt="0"/>
      <dgm:spPr/>
    </dgm:pt>
    <dgm:pt modelId="{A823A001-9655-44DD-852D-0A6657071134}" type="pres">
      <dgm:prSet presAssocID="{AF722454-C4B1-493B-A069-95ABEE058CA8}" presName="hierChild5" presStyleCnt="0"/>
      <dgm:spPr/>
    </dgm:pt>
    <dgm:pt modelId="{4EA1CA30-44B8-4F1F-8460-855FAB0FF1C7}" type="pres">
      <dgm:prSet presAssocID="{8C78DE51-C55A-4BFA-B474-9157E6190C13}" presName="hierChild5" presStyleCnt="0"/>
      <dgm:spPr/>
    </dgm:pt>
    <dgm:pt modelId="{2528145A-E380-4F41-A3D5-13993D5D44F0}" type="pres">
      <dgm:prSet presAssocID="{58BE19CE-21F9-4A69-B1E4-75C0EB413CE0}" presName="Name37" presStyleLbl="parChTrans1D2" presStyleIdx="4" presStyleCnt="5"/>
      <dgm:spPr/>
      <dgm:t>
        <a:bodyPr/>
        <a:lstStyle/>
        <a:p>
          <a:endParaRPr lang="id-ID"/>
        </a:p>
      </dgm:t>
    </dgm:pt>
    <dgm:pt modelId="{48DEF438-7A16-4292-9DEA-4AB04CF3940D}" type="pres">
      <dgm:prSet presAssocID="{53176D59-2486-4CE4-A960-614FC8F30FAE}" presName="hierRoot2" presStyleCnt="0">
        <dgm:presLayoutVars>
          <dgm:hierBranch val="init"/>
        </dgm:presLayoutVars>
      </dgm:prSet>
      <dgm:spPr/>
    </dgm:pt>
    <dgm:pt modelId="{E288A368-7D28-44F3-9EA8-6D4DAF230EAD}" type="pres">
      <dgm:prSet presAssocID="{53176D59-2486-4CE4-A960-614FC8F30FAE}" presName="rootComposite" presStyleCnt="0"/>
      <dgm:spPr/>
    </dgm:pt>
    <dgm:pt modelId="{08A325F3-9DB3-4635-B82D-3C76EDCF8F39}" type="pres">
      <dgm:prSet presAssocID="{53176D59-2486-4CE4-A960-614FC8F30FAE}" presName="rootText" presStyleLbl="node2" presStyleIdx="4" presStyleCnt="5" custLinFactNeighborX="32331">
        <dgm:presLayoutVars>
          <dgm:chPref val="3"/>
        </dgm:presLayoutVars>
      </dgm:prSet>
      <dgm:spPr/>
      <dgm:t>
        <a:bodyPr/>
        <a:lstStyle/>
        <a:p>
          <a:endParaRPr lang="id-ID"/>
        </a:p>
      </dgm:t>
    </dgm:pt>
    <dgm:pt modelId="{0DBE8B2F-EEB6-43A7-9767-D87BBB895E7E}" type="pres">
      <dgm:prSet presAssocID="{53176D59-2486-4CE4-A960-614FC8F30FAE}" presName="rootConnector" presStyleLbl="node2" presStyleIdx="4" presStyleCnt="5"/>
      <dgm:spPr/>
      <dgm:t>
        <a:bodyPr/>
        <a:lstStyle/>
        <a:p>
          <a:endParaRPr lang="id-ID"/>
        </a:p>
      </dgm:t>
    </dgm:pt>
    <dgm:pt modelId="{9B2CF399-9A26-4E0F-AB79-74E972A25075}" type="pres">
      <dgm:prSet presAssocID="{53176D59-2486-4CE4-A960-614FC8F30FAE}" presName="hierChild4" presStyleCnt="0"/>
      <dgm:spPr/>
    </dgm:pt>
    <dgm:pt modelId="{5EF8FA27-0B56-46EC-91EC-1D41D4605365}" type="pres">
      <dgm:prSet presAssocID="{C4960931-B3EF-4043-A735-48A3B27EC45F}" presName="Name37" presStyleLbl="parChTrans1D3" presStyleIdx="15" presStyleCnt="20"/>
      <dgm:spPr/>
      <dgm:t>
        <a:bodyPr/>
        <a:lstStyle/>
        <a:p>
          <a:endParaRPr lang="id-ID"/>
        </a:p>
      </dgm:t>
    </dgm:pt>
    <dgm:pt modelId="{0521752B-A912-4409-97EB-606F1E3D0658}" type="pres">
      <dgm:prSet presAssocID="{00829319-A1ED-47E4-8B9E-A80FA7D9008A}" presName="hierRoot2" presStyleCnt="0">
        <dgm:presLayoutVars>
          <dgm:hierBranch val="init"/>
        </dgm:presLayoutVars>
      </dgm:prSet>
      <dgm:spPr/>
    </dgm:pt>
    <dgm:pt modelId="{A5295E5A-14F3-4FC3-8B4D-10F10D4EF5EF}" type="pres">
      <dgm:prSet presAssocID="{00829319-A1ED-47E4-8B9E-A80FA7D9008A}" presName="rootComposite" presStyleCnt="0"/>
      <dgm:spPr/>
    </dgm:pt>
    <dgm:pt modelId="{95BE165C-9D14-4603-BC1A-EB9122CFFFEE}" type="pres">
      <dgm:prSet presAssocID="{00829319-A1ED-47E4-8B9E-A80FA7D9008A}" presName="rootText" presStyleLbl="node3" presStyleIdx="15" presStyleCnt="20" custScaleY="52955" custLinFactNeighborX="63729">
        <dgm:presLayoutVars>
          <dgm:chPref val="3"/>
        </dgm:presLayoutVars>
      </dgm:prSet>
      <dgm:spPr/>
      <dgm:t>
        <a:bodyPr/>
        <a:lstStyle/>
        <a:p>
          <a:endParaRPr lang="id-ID"/>
        </a:p>
      </dgm:t>
    </dgm:pt>
    <dgm:pt modelId="{E3422A48-CF9E-47B3-B948-D7D6C009065F}" type="pres">
      <dgm:prSet presAssocID="{00829319-A1ED-47E4-8B9E-A80FA7D9008A}" presName="rootConnector" presStyleLbl="node3" presStyleIdx="15" presStyleCnt="20"/>
      <dgm:spPr/>
      <dgm:t>
        <a:bodyPr/>
        <a:lstStyle/>
        <a:p>
          <a:endParaRPr lang="id-ID"/>
        </a:p>
      </dgm:t>
    </dgm:pt>
    <dgm:pt modelId="{1E56697A-C184-417D-9EF7-0D5CB7B1653F}" type="pres">
      <dgm:prSet presAssocID="{00829319-A1ED-47E4-8B9E-A80FA7D9008A}" presName="hierChild4" presStyleCnt="0"/>
      <dgm:spPr/>
    </dgm:pt>
    <dgm:pt modelId="{9988579F-44BD-4931-BB40-B5E4BDBC5E20}" type="pres">
      <dgm:prSet presAssocID="{00829319-A1ED-47E4-8B9E-A80FA7D9008A}" presName="hierChild5" presStyleCnt="0"/>
      <dgm:spPr/>
    </dgm:pt>
    <dgm:pt modelId="{3596BFDC-DCE9-475B-800B-43C7ACAC18BD}" type="pres">
      <dgm:prSet presAssocID="{24A207C4-B8E7-49BB-A693-39EF1415CD3E}" presName="Name37" presStyleLbl="parChTrans1D3" presStyleIdx="16" presStyleCnt="20"/>
      <dgm:spPr/>
      <dgm:t>
        <a:bodyPr/>
        <a:lstStyle/>
        <a:p>
          <a:endParaRPr lang="id-ID"/>
        </a:p>
      </dgm:t>
    </dgm:pt>
    <dgm:pt modelId="{C7AF6909-10F9-427F-BB59-A3349A39E62B}" type="pres">
      <dgm:prSet presAssocID="{A1B70483-B119-4CB7-A0D1-C99E77405AF4}" presName="hierRoot2" presStyleCnt="0">
        <dgm:presLayoutVars>
          <dgm:hierBranch val="init"/>
        </dgm:presLayoutVars>
      </dgm:prSet>
      <dgm:spPr/>
    </dgm:pt>
    <dgm:pt modelId="{DDA28B55-0EF8-4663-BD12-0C6FCB3B8751}" type="pres">
      <dgm:prSet presAssocID="{A1B70483-B119-4CB7-A0D1-C99E77405AF4}" presName="rootComposite" presStyleCnt="0"/>
      <dgm:spPr/>
    </dgm:pt>
    <dgm:pt modelId="{A8CE8933-482D-4B7E-ADF6-EC113FF4729E}" type="pres">
      <dgm:prSet presAssocID="{A1B70483-B119-4CB7-A0D1-C99E77405AF4}" presName="rootText" presStyleLbl="node3" presStyleIdx="16" presStyleCnt="20" custScaleY="52955" custLinFactNeighborX="63729">
        <dgm:presLayoutVars>
          <dgm:chPref val="3"/>
        </dgm:presLayoutVars>
      </dgm:prSet>
      <dgm:spPr/>
      <dgm:t>
        <a:bodyPr/>
        <a:lstStyle/>
        <a:p>
          <a:endParaRPr lang="id-ID"/>
        </a:p>
      </dgm:t>
    </dgm:pt>
    <dgm:pt modelId="{C06209E5-E7BD-4BBF-89FA-1FBEF106005B}" type="pres">
      <dgm:prSet presAssocID="{A1B70483-B119-4CB7-A0D1-C99E77405AF4}" presName="rootConnector" presStyleLbl="node3" presStyleIdx="16" presStyleCnt="20"/>
      <dgm:spPr/>
      <dgm:t>
        <a:bodyPr/>
        <a:lstStyle/>
        <a:p>
          <a:endParaRPr lang="id-ID"/>
        </a:p>
      </dgm:t>
    </dgm:pt>
    <dgm:pt modelId="{C937A6C4-6A17-46DE-A95E-42809D076B95}" type="pres">
      <dgm:prSet presAssocID="{A1B70483-B119-4CB7-A0D1-C99E77405AF4}" presName="hierChild4" presStyleCnt="0"/>
      <dgm:spPr/>
    </dgm:pt>
    <dgm:pt modelId="{E9730523-26F3-4361-8A4C-BC3BDC1CEBFB}" type="pres">
      <dgm:prSet presAssocID="{A1B70483-B119-4CB7-A0D1-C99E77405AF4}" presName="hierChild5" presStyleCnt="0"/>
      <dgm:spPr/>
    </dgm:pt>
    <dgm:pt modelId="{E27A5AD0-4678-4D00-9C95-9504D675B708}" type="pres">
      <dgm:prSet presAssocID="{B5CA919E-465D-469E-BB15-699DDFEC8F4A}" presName="Name37" presStyleLbl="parChTrans1D3" presStyleIdx="17" presStyleCnt="20"/>
      <dgm:spPr/>
      <dgm:t>
        <a:bodyPr/>
        <a:lstStyle/>
        <a:p>
          <a:endParaRPr lang="id-ID"/>
        </a:p>
      </dgm:t>
    </dgm:pt>
    <dgm:pt modelId="{EA8FE3F1-5798-4886-8769-58466FD07E88}" type="pres">
      <dgm:prSet presAssocID="{F0DAB3F1-61D3-4B4B-8C9F-81DF420FB0A6}" presName="hierRoot2" presStyleCnt="0">
        <dgm:presLayoutVars>
          <dgm:hierBranch val="init"/>
        </dgm:presLayoutVars>
      </dgm:prSet>
      <dgm:spPr/>
    </dgm:pt>
    <dgm:pt modelId="{D4094613-88E2-45E1-B851-A2EFB0A7392C}" type="pres">
      <dgm:prSet presAssocID="{F0DAB3F1-61D3-4B4B-8C9F-81DF420FB0A6}" presName="rootComposite" presStyleCnt="0"/>
      <dgm:spPr/>
    </dgm:pt>
    <dgm:pt modelId="{EBF58715-2D09-45B8-AA9C-C15E855D4993}" type="pres">
      <dgm:prSet presAssocID="{F0DAB3F1-61D3-4B4B-8C9F-81DF420FB0A6}" presName="rootText" presStyleLbl="node3" presStyleIdx="17" presStyleCnt="20" custScaleY="52955" custLinFactNeighborX="63729">
        <dgm:presLayoutVars>
          <dgm:chPref val="3"/>
        </dgm:presLayoutVars>
      </dgm:prSet>
      <dgm:spPr/>
      <dgm:t>
        <a:bodyPr/>
        <a:lstStyle/>
        <a:p>
          <a:endParaRPr lang="id-ID"/>
        </a:p>
      </dgm:t>
    </dgm:pt>
    <dgm:pt modelId="{E41E361D-93BC-4F82-8CEB-4A08B086A61D}" type="pres">
      <dgm:prSet presAssocID="{F0DAB3F1-61D3-4B4B-8C9F-81DF420FB0A6}" presName="rootConnector" presStyleLbl="node3" presStyleIdx="17" presStyleCnt="20"/>
      <dgm:spPr/>
      <dgm:t>
        <a:bodyPr/>
        <a:lstStyle/>
        <a:p>
          <a:endParaRPr lang="id-ID"/>
        </a:p>
      </dgm:t>
    </dgm:pt>
    <dgm:pt modelId="{92C84ECA-FB77-49EC-9827-F7BA0E2E0486}" type="pres">
      <dgm:prSet presAssocID="{F0DAB3F1-61D3-4B4B-8C9F-81DF420FB0A6}" presName="hierChild4" presStyleCnt="0"/>
      <dgm:spPr/>
    </dgm:pt>
    <dgm:pt modelId="{1B97F58E-4DA8-43F1-A1C7-F6CD3C00F3B1}" type="pres">
      <dgm:prSet presAssocID="{F0DAB3F1-61D3-4B4B-8C9F-81DF420FB0A6}" presName="hierChild5" presStyleCnt="0"/>
      <dgm:spPr/>
    </dgm:pt>
    <dgm:pt modelId="{BF3287E0-A497-427F-932E-033189E2BB87}" type="pres">
      <dgm:prSet presAssocID="{F745FE38-BD10-40CF-BB57-5E0629DF29F5}" presName="Name37" presStyleLbl="parChTrans1D3" presStyleIdx="18" presStyleCnt="20"/>
      <dgm:spPr/>
      <dgm:t>
        <a:bodyPr/>
        <a:lstStyle/>
        <a:p>
          <a:endParaRPr lang="id-ID"/>
        </a:p>
      </dgm:t>
    </dgm:pt>
    <dgm:pt modelId="{D780F005-0D45-43B8-ACDC-EE1B937DF4A2}" type="pres">
      <dgm:prSet presAssocID="{E4313B5B-62E9-4A88-A0E6-7E8750149E42}" presName="hierRoot2" presStyleCnt="0">
        <dgm:presLayoutVars>
          <dgm:hierBranch val="init"/>
        </dgm:presLayoutVars>
      </dgm:prSet>
      <dgm:spPr/>
    </dgm:pt>
    <dgm:pt modelId="{0B777604-107A-49EF-8179-BB0C57F1B5C0}" type="pres">
      <dgm:prSet presAssocID="{E4313B5B-62E9-4A88-A0E6-7E8750149E42}" presName="rootComposite" presStyleCnt="0"/>
      <dgm:spPr/>
    </dgm:pt>
    <dgm:pt modelId="{0E1E8E58-5059-402D-8E66-4E4E77EA1E8A}" type="pres">
      <dgm:prSet presAssocID="{E4313B5B-62E9-4A88-A0E6-7E8750149E42}" presName="rootText" presStyleLbl="node3" presStyleIdx="18" presStyleCnt="20" custScaleY="52955" custLinFactNeighborX="63729">
        <dgm:presLayoutVars>
          <dgm:chPref val="3"/>
        </dgm:presLayoutVars>
      </dgm:prSet>
      <dgm:spPr/>
      <dgm:t>
        <a:bodyPr/>
        <a:lstStyle/>
        <a:p>
          <a:endParaRPr lang="id-ID"/>
        </a:p>
      </dgm:t>
    </dgm:pt>
    <dgm:pt modelId="{AFEB07AB-1A1C-40F0-9048-058C2C196E21}" type="pres">
      <dgm:prSet presAssocID="{E4313B5B-62E9-4A88-A0E6-7E8750149E42}" presName="rootConnector" presStyleLbl="node3" presStyleIdx="18" presStyleCnt="20"/>
      <dgm:spPr/>
      <dgm:t>
        <a:bodyPr/>
        <a:lstStyle/>
        <a:p>
          <a:endParaRPr lang="id-ID"/>
        </a:p>
      </dgm:t>
    </dgm:pt>
    <dgm:pt modelId="{48A8F435-6435-4F9F-AA89-E39F4F7D3662}" type="pres">
      <dgm:prSet presAssocID="{E4313B5B-62E9-4A88-A0E6-7E8750149E42}" presName="hierChild4" presStyleCnt="0"/>
      <dgm:spPr/>
    </dgm:pt>
    <dgm:pt modelId="{E933C211-1D2B-4A56-997C-54773B372F3A}" type="pres">
      <dgm:prSet presAssocID="{E4313B5B-62E9-4A88-A0E6-7E8750149E42}" presName="hierChild5" presStyleCnt="0"/>
      <dgm:spPr/>
    </dgm:pt>
    <dgm:pt modelId="{3F19C6EB-0AB6-4011-85C9-6F96212D0B1A}" type="pres">
      <dgm:prSet presAssocID="{1344AD08-B056-4A0C-A68A-284C63F7086D}" presName="Name37" presStyleLbl="parChTrans1D3" presStyleIdx="19" presStyleCnt="20"/>
      <dgm:spPr/>
      <dgm:t>
        <a:bodyPr/>
        <a:lstStyle/>
        <a:p>
          <a:endParaRPr lang="id-ID"/>
        </a:p>
      </dgm:t>
    </dgm:pt>
    <dgm:pt modelId="{D2117572-AF19-47AD-A0A7-FECA78F4F959}" type="pres">
      <dgm:prSet presAssocID="{E3C980AD-F0C6-4501-AA1D-51104822E538}" presName="hierRoot2" presStyleCnt="0">
        <dgm:presLayoutVars>
          <dgm:hierBranch val="init"/>
        </dgm:presLayoutVars>
      </dgm:prSet>
      <dgm:spPr/>
    </dgm:pt>
    <dgm:pt modelId="{B2DBEF46-0693-488D-8076-62F93E1ED229}" type="pres">
      <dgm:prSet presAssocID="{E3C980AD-F0C6-4501-AA1D-51104822E538}" presName="rootComposite" presStyleCnt="0"/>
      <dgm:spPr/>
    </dgm:pt>
    <dgm:pt modelId="{79311DB3-D570-4DBF-86FD-9C85706BC6C2}" type="pres">
      <dgm:prSet presAssocID="{E3C980AD-F0C6-4501-AA1D-51104822E538}" presName="rootText" presStyleLbl="node3" presStyleIdx="19" presStyleCnt="20" custScaleY="52955" custLinFactNeighborX="63729">
        <dgm:presLayoutVars>
          <dgm:chPref val="3"/>
        </dgm:presLayoutVars>
      </dgm:prSet>
      <dgm:spPr/>
      <dgm:t>
        <a:bodyPr/>
        <a:lstStyle/>
        <a:p>
          <a:endParaRPr lang="id-ID"/>
        </a:p>
      </dgm:t>
    </dgm:pt>
    <dgm:pt modelId="{4390635E-67AA-4CCF-9596-B37662C1D61D}" type="pres">
      <dgm:prSet presAssocID="{E3C980AD-F0C6-4501-AA1D-51104822E538}" presName="rootConnector" presStyleLbl="node3" presStyleIdx="19" presStyleCnt="20"/>
      <dgm:spPr/>
      <dgm:t>
        <a:bodyPr/>
        <a:lstStyle/>
        <a:p>
          <a:endParaRPr lang="id-ID"/>
        </a:p>
      </dgm:t>
    </dgm:pt>
    <dgm:pt modelId="{13305D6E-8945-4D1D-8D90-369D93D580B9}" type="pres">
      <dgm:prSet presAssocID="{E3C980AD-F0C6-4501-AA1D-51104822E538}" presName="hierChild4" presStyleCnt="0"/>
      <dgm:spPr/>
    </dgm:pt>
    <dgm:pt modelId="{B2D3BC7C-66D9-4155-8572-D3ACF83D5D51}" type="pres">
      <dgm:prSet presAssocID="{E3C980AD-F0C6-4501-AA1D-51104822E538}" presName="hierChild5" presStyleCnt="0"/>
      <dgm:spPr/>
    </dgm:pt>
    <dgm:pt modelId="{B74D9305-CB1D-48AD-BFCE-E5F579964EC1}" type="pres">
      <dgm:prSet presAssocID="{53176D59-2486-4CE4-A960-614FC8F30FAE}" presName="hierChild5" presStyleCnt="0"/>
      <dgm:spPr/>
    </dgm:pt>
    <dgm:pt modelId="{A1325CB8-1563-479D-AD94-497C1C10A7DD}" type="pres">
      <dgm:prSet presAssocID="{DF486B8B-585A-425D-8693-6F5C3DA6956E}" presName="hierChild3" presStyleCnt="0"/>
      <dgm:spPr/>
    </dgm:pt>
  </dgm:ptLst>
  <dgm:cxnLst>
    <dgm:cxn modelId="{D711181C-9B69-4356-A7CA-34FB4305C5AB}" type="presOf" srcId="{951A7BA7-E076-4E97-877E-2C3373C30387}" destId="{154ED9FA-27FD-463B-A027-2471C84D670C}" srcOrd="0" destOrd="0" presId="urn:microsoft.com/office/officeart/2005/8/layout/orgChart1"/>
    <dgm:cxn modelId="{3A60A1F6-E634-460F-B062-A3AD67179FBE}" type="presOf" srcId="{F0DAB3F1-61D3-4B4B-8C9F-81DF420FB0A6}" destId="{E41E361D-93BC-4F82-8CEB-4A08B086A61D}" srcOrd="1" destOrd="0" presId="urn:microsoft.com/office/officeart/2005/8/layout/orgChart1"/>
    <dgm:cxn modelId="{29154714-6383-48EA-B169-68A61E2BA51E}" type="presOf" srcId="{E3C980AD-F0C6-4501-AA1D-51104822E538}" destId="{4390635E-67AA-4CCF-9596-B37662C1D61D}" srcOrd="1" destOrd="0" presId="urn:microsoft.com/office/officeart/2005/8/layout/orgChart1"/>
    <dgm:cxn modelId="{2432CE50-AD7B-4501-802E-6B770AE68CE7}" type="presOf" srcId="{D9B1CF01-1590-4193-8FD8-CE642F13B3A7}" destId="{8475E7B2-CC11-46AC-8DD4-7D229881211F}" srcOrd="0" destOrd="0" presId="urn:microsoft.com/office/officeart/2005/8/layout/orgChart1"/>
    <dgm:cxn modelId="{8840C962-845E-4EC4-AA24-EE77F65B39BC}" type="presOf" srcId="{1344AD08-B056-4A0C-A68A-284C63F7086D}" destId="{3F19C6EB-0AB6-4011-85C9-6F96212D0B1A}" srcOrd="0" destOrd="0" presId="urn:microsoft.com/office/officeart/2005/8/layout/orgChart1"/>
    <dgm:cxn modelId="{D9C3A015-1736-4D9B-B090-B7976E5ACD30}" type="presOf" srcId="{B0CE33AC-E238-4E9E-8A2B-BEFE13C6346A}" destId="{5F53163F-38AC-467A-A1D0-44501F7D7A53}" srcOrd="0" destOrd="0" presId="urn:microsoft.com/office/officeart/2005/8/layout/orgChart1"/>
    <dgm:cxn modelId="{B9CAB853-676E-4495-B4D5-84D5536E1341}" type="presOf" srcId="{BF860842-9C1D-4B95-9DA0-6D3E3D2588F6}" destId="{2F67DC84-0A7C-4643-85E9-A27107085746}" srcOrd="0" destOrd="0" presId="urn:microsoft.com/office/officeart/2005/8/layout/orgChart1"/>
    <dgm:cxn modelId="{D5EBDE57-4440-4EAE-BF2D-75C990390CF8}" srcId="{9725BE9B-EB4C-4428-A988-DE715C5BB79C}" destId="{DF486B8B-585A-425D-8693-6F5C3DA6956E}" srcOrd="0" destOrd="0" parTransId="{E9AC393D-01BB-4B33-BBBE-219F0A04F588}" sibTransId="{F3DBBE89-640F-45FA-AB4E-D7DFA09AA709}"/>
    <dgm:cxn modelId="{54B1CFF2-7D5E-4364-902F-D9AC4032B896}" type="presOf" srcId="{7052947E-378D-4CF9-9DDE-CC4C77684954}" destId="{6D1B929D-E9FD-411A-9910-F4D764B33931}" srcOrd="1" destOrd="0" presId="urn:microsoft.com/office/officeart/2005/8/layout/orgChart1"/>
    <dgm:cxn modelId="{1CD26203-08DC-4168-91F8-4D417DE8A8B8}" srcId="{024D43A0-133C-43AA-B595-F57BB7BB53C0}" destId="{6859AF07-772A-48D9-80B9-5EE6B6118C42}" srcOrd="3" destOrd="0" parTransId="{DC9D0A92-B2E6-41A1-8B96-F02EDBF8288E}" sibTransId="{1BDF0F73-0681-4724-ADD9-9CC4CFB134AA}"/>
    <dgm:cxn modelId="{6C50C905-B929-4C8F-85D5-9E9C5D7BA93D}" type="presOf" srcId="{B5CA919E-465D-469E-BB15-699DDFEC8F4A}" destId="{E27A5AD0-4678-4D00-9C95-9504D675B708}" srcOrd="0" destOrd="0" presId="urn:microsoft.com/office/officeart/2005/8/layout/orgChart1"/>
    <dgm:cxn modelId="{C64B4812-113C-4384-880B-70C214ABB55B}" srcId="{DF486B8B-585A-425D-8693-6F5C3DA6956E}" destId="{D3FA2C7F-C374-4FD3-A114-82D1EF974A57}" srcOrd="2" destOrd="0" parTransId="{BF860842-9C1D-4B95-9DA0-6D3E3D2588F6}" sibTransId="{9C6C195F-692C-422F-993C-DC55EA22A782}"/>
    <dgm:cxn modelId="{756AD475-5FED-4E26-B802-9F3B6C5D6543}" type="presOf" srcId="{89013D4F-0F68-4A75-8727-07C0D608839B}" destId="{7DA1E477-B347-4886-8578-ADF7504A0B4A}" srcOrd="0" destOrd="0" presId="urn:microsoft.com/office/officeart/2005/8/layout/orgChart1"/>
    <dgm:cxn modelId="{64CE464F-E0B4-408E-A5C0-F273D674FB15}" type="presOf" srcId="{E4313B5B-62E9-4A88-A0E6-7E8750149E42}" destId="{0E1E8E58-5059-402D-8E66-4E4E77EA1E8A}" srcOrd="0" destOrd="0" presId="urn:microsoft.com/office/officeart/2005/8/layout/orgChart1"/>
    <dgm:cxn modelId="{1C1160FD-81A0-4555-83C3-C15E61E6EA2C}" srcId="{7B2F4899-3D9A-4285-BDE4-3B58E992FA9B}" destId="{A1FDCDA3-3162-4891-8C0F-90EC3DA43E71}" srcOrd="2" destOrd="0" parTransId="{4DDC6546-C8A5-4652-8329-DC5C7C253FD9}" sibTransId="{29AF9134-7B10-4FF3-9DBC-2EDF3657CE09}"/>
    <dgm:cxn modelId="{CE358A59-A3AB-4CBB-A7CB-CE44B11E35E3}" type="presOf" srcId="{B3A950EB-ED38-452C-A7C9-C0C81DCD648C}" destId="{88AB6735-1129-43AC-BCA0-3D96AF455A3A}" srcOrd="1" destOrd="0" presId="urn:microsoft.com/office/officeart/2005/8/layout/orgChart1"/>
    <dgm:cxn modelId="{2653BB7A-1CE8-4CAE-82F8-861402333AA4}" srcId="{7B2F4899-3D9A-4285-BDE4-3B58E992FA9B}" destId="{7052947E-378D-4CF9-9DDE-CC4C77684954}" srcOrd="0" destOrd="0" parTransId="{A54108B5-84F6-45A8-825D-CFE333C72B21}" sibTransId="{E40BC17D-A7DB-4AB4-B4FB-F8936643AA3F}"/>
    <dgm:cxn modelId="{F2100B5E-EEE2-417F-873F-A39EE5679844}" type="presOf" srcId="{AF722454-C4B1-493B-A069-95ABEE058CA8}" destId="{C7B565C4-BB43-417A-9ADF-8519AA9D6990}" srcOrd="0" destOrd="0" presId="urn:microsoft.com/office/officeart/2005/8/layout/orgChart1"/>
    <dgm:cxn modelId="{865FA4AF-F0C2-4641-B2C2-21B1464FF430}" type="presOf" srcId="{6AE3CF76-E8FA-47A6-9333-646C4209E9C7}" destId="{9370BD48-FE20-4A4C-98FF-433864258C3B}" srcOrd="1" destOrd="0" presId="urn:microsoft.com/office/officeart/2005/8/layout/orgChart1"/>
    <dgm:cxn modelId="{4923F87C-6205-41C8-82BF-C206BA809AC0}" type="presOf" srcId="{0F198316-5ADB-4F41-ADA1-24B2E6018958}" destId="{FB301E5A-C9C8-4BFA-9738-79D756336240}" srcOrd="0" destOrd="0" presId="urn:microsoft.com/office/officeart/2005/8/layout/orgChart1"/>
    <dgm:cxn modelId="{2370C5CE-BEFC-4A73-81B2-A87E595BE076}" type="presOf" srcId="{24A207C4-B8E7-49BB-A693-39EF1415CD3E}" destId="{3596BFDC-DCE9-475B-800B-43C7ACAC18BD}" srcOrd="0" destOrd="0" presId="urn:microsoft.com/office/officeart/2005/8/layout/orgChart1"/>
    <dgm:cxn modelId="{0C5A0FFC-5F1F-4D42-966A-A0F08189A3BA}" type="presOf" srcId="{3CE0FBEB-93D3-4DFB-AD54-5CE87FBE2A37}" destId="{5E15DBC3-70C1-4DDA-8B46-4C6C62CA9006}" srcOrd="1" destOrd="0" presId="urn:microsoft.com/office/officeart/2005/8/layout/orgChart1"/>
    <dgm:cxn modelId="{6C53C806-D727-4377-B348-C1A28889AEFA}" type="presOf" srcId="{B42EB088-F865-4C14-86CD-D9DE90845814}" destId="{FED3EFAA-00D2-473C-B4B0-DF2552E42BCA}" srcOrd="0" destOrd="0" presId="urn:microsoft.com/office/officeart/2005/8/layout/orgChart1"/>
    <dgm:cxn modelId="{BD99E3EA-8E83-4A9C-98F0-41D0C004081A}" type="presOf" srcId="{53B66D51-EED5-4994-BB74-D4143BE2AEB7}" destId="{140590FB-FC84-429D-B2E3-967B6D90D60C}" srcOrd="0" destOrd="0" presId="urn:microsoft.com/office/officeart/2005/8/layout/orgChart1"/>
    <dgm:cxn modelId="{C0EA5D50-CDD1-482E-A914-71DFC92B6E18}" srcId="{024D43A0-133C-43AA-B595-F57BB7BB53C0}" destId="{951A7BA7-E076-4E97-877E-2C3373C30387}" srcOrd="2" destOrd="0" parTransId="{EDA2ABD3-C898-428B-AF1A-A1456233FAA2}" sibTransId="{0B3E2130-72F9-4BD4-92D5-78A6A209C251}"/>
    <dgm:cxn modelId="{5F2B744B-5132-48A4-AAAB-4B360267F398}" type="presOf" srcId="{53B66D51-EED5-4994-BB74-D4143BE2AEB7}" destId="{2AF2F882-FDE5-4AFB-BEDD-D05FBD8461C5}" srcOrd="1" destOrd="0" presId="urn:microsoft.com/office/officeart/2005/8/layout/orgChart1"/>
    <dgm:cxn modelId="{AEC1029B-E736-448B-B363-E5CCAAF9A1F7}" type="presOf" srcId="{951A7BA7-E076-4E97-877E-2C3373C30387}" destId="{C76E64E8-E03B-448E-AA0C-C1E87BC0AF92}" srcOrd="1" destOrd="0" presId="urn:microsoft.com/office/officeart/2005/8/layout/orgChart1"/>
    <dgm:cxn modelId="{C7B2DC6B-140F-42A9-9A70-ED1835D28707}" type="presOf" srcId="{A1B70483-B119-4CB7-A0D1-C99E77405AF4}" destId="{A8CE8933-482D-4B7E-ADF6-EC113FF4729E}" srcOrd="0" destOrd="0" presId="urn:microsoft.com/office/officeart/2005/8/layout/orgChart1"/>
    <dgm:cxn modelId="{6C89F0A6-843A-4DB4-AB08-1EBC6BB7EB85}" srcId="{7B2F4899-3D9A-4285-BDE4-3B58E992FA9B}" destId="{1D4CBD20-2BD7-44C4-AF84-CC74C3C09553}" srcOrd="1" destOrd="0" parTransId="{1D511E57-3D2A-4029-8A0A-57FA5316CD20}" sibTransId="{9530E487-F16D-42A4-98C1-2A45DDBBA624}"/>
    <dgm:cxn modelId="{E0A7820A-75A3-4AFE-B12B-9CE28C88CC42}" srcId="{8C78DE51-C55A-4BFA-B474-9157E6190C13}" destId="{933EB430-DECB-4A86-9ED8-6E6EF87A74D8}" srcOrd="1" destOrd="0" parTransId="{0F198316-5ADB-4F41-ADA1-24B2E6018958}" sibTransId="{BA139CAC-8319-49B0-BB93-9A942EF2A266}"/>
    <dgm:cxn modelId="{4507ABEB-8E77-4716-ABA9-99F1E527F933}" type="presOf" srcId="{B3A950EB-ED38-452C-A7C9-C0C81DCD648C}" destId="{AF68195C-D6F9-4471-9062-682BF58027AD}" srcOrd="0" destOrd="0" presId="urn:microsoft.com/office/officeart/2005/8/layout/orgChart1"/>
    <dgm:cxn modelId="{3722E547-591B-4968-91FA-FDCBF98DAC7B}" srcId="{DF486B8B-585A-425D-8693-6F5C3DA6956E}" destId="{024D43A0-133C-43AA-B595-F57BB7BB53C0}" srcOrd="1" destOrd="0" parTransId="{B944E69A-BEA0-47F8-80B6-D78BB30ED75C}" sibTransId="{49C6F9C4-3E68-4431-9327-F872CB6A388D}"/>
    <dgm:cxn modelId="{0888E26B-C252-46C7-A913-AE772752DF0D}" type="presOf" srcId="{A736C45A-5FA7-4800-88B5-F4C6A9C627A6}" destId="{8E720F6E-408C-4CE0-9705-DD4A8D1BC4F3}" srcOrd="0" destOrd="0" presId="urn:microsoft.com/office/officeart/2005/8/layout/orgChart1"/>
    <dgm:cxn modelId="{E00D5D96-FDF5-4686-888B-139EDEABA612}" srcId="{53176D59-2486-4CE4-A960-614FC8F30FAE}" destId="{A1B70483-B119-4CB7-A0D1-C99E77405AF4}" srcOrd="1" destOrd="0" parTransId="{24A207C4-B8E7-49BB-A693-39EF1415CD3E}" sibTransId="{400D8FC2-2FE6-41CA-BD63-6F27FAE06812}"/>
    <dgm:cxn modelId="{B427839C-C4F0-4306-B674-2171F3F753D4}" type="presOf" srcId="{8C78DE51-C55A-4BFA-B474-9157E6190C13}" destId="{AE71B7DC-1204-4701-8B56-0F5A0A7FBFDA}" srcOrd="0" destOrd="0" presId="urn:microsoft.com/office/officeart/2005/8/layout/orgChart1"/>
    <dgm:cxn modelId="{AD3CE2F9-94C5-4381-A55D-C2C9A4289E9E}" type="presOf" srcId="{AF722454-C4B1-493B-A069-95ABEE058CA8}" destId="{1A6D9571-BD83-439F-B482-53C1D57A819D}" srcOrd="1" destOrd="0" presId="urn:microsoft.com/office/officeart/2005/8/layout/orgChart1"/>
    <dgm:cxn modelId="{870E2049-1BFB-4EC4-AA89-1314FAA27134}" type="presOf" srcId="{933EB430-DECB-4A86-9ED8-6E6EF87A74D8}" destId="{7584D399-FCFF-4D92-A5A8-76F7AAA540C3}" srcOrd="1" destOrd="0" presId="urn:microsoft.com/office/officeart/2005/8/layout/orgChart1"/>
    <dgm:cxn modelId="{994F86CC-7B80-47E1-B2C7-E2E654E08B73}" type="presOf" srcId="{6859AF07-772A-48D9-80B9-5EE6B6118C42}" destId="{B76FC0E6-7A70-49F8-AD52-673FE98F10E0}" srcOrd="0" destOrd="0" presId="urn:microsoft.com/office/officeart/2005/8/layout/orgChart1"/>
    <dgm:cxn modelId="{6872224F-5010-4D5E-B331-EABF23B3A952}" type="presOf" srcId="{9244CBAA-8E2A-4B13-A951-CF0B2754A380}" destId="{4A70B00A-AD26-4E18-AFE0-F69917437555}" srcOrd="0" destOrd="0" presId="urn:microsoft.com/office/officeart/2005/8/layout/orgChart1"/>
    <dgm:cxn modelId="{64C080A6-616A-43AB-BB5F-8FD884993ECC}" type="presOf" srcId="{48AC45C1-023D-455E-8511-292979D612A0}" destId="{AE6B44D9-C92A-48D9-B71E-842459FF6D5B}" srcOrd="0" destOrd="0" presId="urn:microsoft.com/office/officeart/2005/8/layout/orgChart1"/>
    <dgm:cxn modelId="{B06E54CF-D68D-43E2-93A5-2BEB3ED50E2F}" type="presOf" srcId="{DF486B8B-585A-425D-8693-6F5C3DA6956E}" destId="{7787F4AB-BFF3-47A7-A0E9-694E3E5842CD}" srcOrd="1" destOrd="0" presId="urn:microsoft.com/office/officeart/2005/8/layout/orgChart1"/>
    <dgm:cxn modelId="{21DFDE52-5E36-49E4-8B9F-845B2546BD70}" type="presOf" srcId="{00829319-A1ED-47E4-8B9E-A80FA7D9008A}" destId="{95BE165C-9D14-4603-BC1A-EB9122CFFFEE}" srcOrd="0" destOrd="0" presId="urn:microsoft.com/office/officeart/2005/8/layout/orgChart1"/>
    <dgm:cxn modelId="{EE0F3B0C-0A6C-457A-9F57-854667F1FB06}" type="presOf" srcId="{58856894-4AB5-4447-947B-3CF98BDA3DAD}" destId="{A577C271-FB57-4B4D-97C6-F33FA2C77D6E}" srcOrd="0" destOrd="0" presId="urn:microsoft.com/office/officeart/2005/8/layout/orgChart1"/>
    <dgm:cxn modelId="{65145C6C-2F71-4158-9556-3D0039287AEE}" type="presOf" srcId="{F745FE38-BD10-40CF-BB57-5E0629DF29F5}" destId="{BF3287E0-A497-427F-932E-033189E2BB87}" srcOrd="0" destOrd="0" presId="urn:microsoft.com/office/officeart/2005/8/layout/orgChart1"/>
    <dgm:cxn modelId="{4286B811-4DBB-47BA-8A77-08973A4789AC}" type="presOf" srcId="{933EB430-DECB-4A86-9ED8-6E6EF87A74D8}" destId="{B4E2C2D7-3B0D-43DA-B5B4-01880F6B6D8F}" srcOrd="0" destOrd="0" presId="urn:microsoft.com/office/officeart/2005/8/layout/orgChart1"/>
    <dgm:cxn modelId="{30E9C703-CBB8-414D-969A-DB0362D530F8}" type="presOf" srcId="{A54108B5-84F6-45A8-825D-CFE333C72B21}" destId="{A2F27974-524E-4E71-A830-2B1535B59F36}" srcOrd="0" destOrd="0" presId="urn:microsoft.com/office/officeart/2005/8/layout/orgChart1"/>
    <dgm:cxn modelId="{BEF5D685-6451-402A-978D-0ECECA4AE784}" type="presOf" srcId="{9244CBAA-8E2A-4B13-A951-CF0B2754A380}" destId="{21C5F80E-01FC-404E-9B05-D5C1B541C413}" srcOrd="1" destOrd="0" presId="urn:microsoft.com/office/officeart/2005/8/layout/orgChart1"/>
    <dgm:cxn modelId="{8D6DDA1A-F27A-499D-86C6-29BFB8A3187D}" srcId="{53176D59-2486-4CE4-A960-614FC8F30FAE}" destId="{00829319-A1ED-47E4-8B9E-A80FA7D9008A}" srcOrd="0" destOrd="0" parTransId="{C4960931-B3EF-4043-A735-48A3B27EC45F}" sibTransId="{D8007CEC-F8E2-4F59-98D0-A3B7302A14C9}"/>
    <dgm:cxn modelId="{3D0F627F-D1CF-4910-B189-26AEB8083E57}" type="presOf" srcId="{4DDC6546-C8A5-4652-8329-DC5C7C253FD9}" destId="{9EA94345-BC18-44FC-8075-B8335B0AE6D9}" srcOrd="0" destOrd="0" presId="urn:microsoft.com/office/officeart/2005/8/layout/orgChart1"/>
    <dgm:cxn modelId="{A26D2444-DFA3-4DBD-AB86-45EA50447515}" type="presOf" srcId="{1D4CBD20-2BD7-44C4-AF84-CC74C3C09553}" destId="{3208F6B7-02BE-42AC-8F40-44ACC0D0A6D8}" srcOrd="1" destOrd="0" presId="urn:microsoft.com/office/officeart/2005/8/layout/orgChart1"/>
    <dgm:cxn modelId="{81536434-9F19-4762-9B8C-FA4FBC12B1B2}" type="presOf" srcId="{18C8702A-A53A-4AAF-8133-E829447F36C3}" destId="{AB695EED-EBE0-47B1-A57E-EB9B7DD1A1B2}" srcOrd="0" destOrd="0" presId="urn:microsoft.com/office/officeart/2005/8/layout/orgChart1"/>
    <dgm:cxn modelId="{6D81BA72-5E1D-4DFA-9987-815D4217ABF7}" type="presOf" srcId="{F0DAB3F1-61D3-4B4B-8C9F-81DF420FB0A6}" destId="{EBF58715-2D09-45B8-AA9C-C15E855D4993}" srcOrd="0" destOrd="0" presId="urn:microsoft.com/office/officeart/2005/8/layout/orgChart1"/>
    <dgm:cxn modelId="{18EB1A0B-C05B-45F0-BFB2-53457FA8BD59}" type="presOf" srcId="{7052947E-378D-4CF9-9DDE-CC4C77684954}" destId="{064DA5A5-769E-491C-B371-83496722DA32}" srcOrd="0" destOrd="0" presId="urn:microsoft.com/office/officeart/2005/8/layout/orgChart1"/>
    <dgm:cxn modelId="{7283F5B8-7079-4441-8EE8-33B0EE1E6ABA}" type="presOf" srcId="{E4313B5B-62E9-4A88-A0E6-7E8750149E42}" destId="{AFEB07AB-1A1C-40F0-9048-058C2C196E21}" srcOrd="1" destOrd="0" presId="urn:microsoft.com/office/officeart/2005/8/layout/orgChart1"/>
    <dgm:cxn modelId="{4630B00C-14CE-4875-89E6-726151E4C8B2}" type="presOf" srcId="{D863F23B-B928-4D7F-89CA-AAF271CB0CE1}" destId="{CDEF6F0C-46D5-4804-A028-9017C6904C1E}" srcOrd="1" destOrd="0" presId="urn:microsoft.com/office/officeart/2005/8/layout/orgChart1"/>
    <dgm:cxn modelId="{104CE378-1067-4B74-BC50-61BF4F65A77D}" srcId="{024D43A0-133C-43AA-B595-F57BB7BB53C0}" destId="{53B66D51-EED5-4994-BB74-D4143BE2AEB7}" srcOrd="1" destOrd="0" parTransId="{48AC45C1-023D-455E-8511-292979D612A0}" sibTransId="{3F135837-A88F-4FB7-98F2-0332CEAD43FE}"/>
    <dgm:cxn modelId="{62CC8997-F91B-4290-AA74-5476240F79C8}" srcId="{DF486B8B-585A-425D-8693-6F5C3DA6956E}" destId="{8C78DE51-C55A-4BFA-B474-9157E6190C13}" srcOrd="3" destOrd="0" parTransId="{2B7A7480-834A-4F10-A6F9-29EBF2CC39E0}" sibTransId="{0C59D17C-ADF8-49B9-8CEA-7B9031C0C996}"/>
    <dgm:cxn modelId="{99657D5C-2DF4-485F-A99E-9EA6F145E551}" type="presOf" srcId="{B944E69A-BEA0-47F8-80B6-D78BB30ED75C}" destId="{D02F94E2-FE34-40DD-955F-B143C08C73B8}" srcOrd="0" destOrd="0" presId="urn:microsoft.com/office/officeart/2005/8/layout/orgChart1"/>
    <dgm:cxn modelId="{0001A6CF-251C-407C-822D-454487993F46}" type="presOf" srcId="{2B7A7480-834A-4F10-A6F9-29EBF2CC39E0}" destId="{F76701E5-6147-4C9C-8A6F-BA4EB0A79108}" srcOrd="0" destOrd="0" presId="urn:microsoft.com/office/officeart/2005/8/layout/orgChart1"/>
    <dgm:cxn modelId="{86E9A006-F514-49BE-A9E1-E3883630A71A}" srcId="{7B2F4899-3D9A-4285-BDE4-3B58E992FA9B}" destId="{6AE3CF76-E8FA-47A6-9333-646C4209E9C7}" srcOrd="3" destOrd="0" parTransId="{B0CE33AC-E238-4E9E-8A2B-BEFE13C6346A}" sibTransId="{2D5C93B0-B934-4FEE-8E51-F7495D9230CE}"/>
    <dgm:cxn modelId="{3B25BDC1-3FDF-4D5F-B650-11A785B7834D}" type="presOf" srcId="{78A81D26-7FB6-4CCF-950A-6364FB4312FD}" destId="{B8DA1D2B-D135-47AB-BBC9-DBC597B921DD}" srcOrd="0" destOrd="0" presId="urn:microsoft.com/office/officeart/2005/8/layout/orgChart1"/>
    <dgm:cxn modelId="{5E3A9433-F78B-42CF-909C-40C8E702D29A}" type="presOf" srcId="{DC9D0A92-B2E6-41A1-8B96-F02EDBF8288E}" destId="{A4AE5001-1103-44DA-ACA9-9E6F6F87A938}" srcOrd="0" destOrd="0" presId="urn:microsoft.com/office/officeart/2005/8/layout/orgChart1"/>
    <dgm:cxn modelId="{0E684652-17C9-4BC7-8A07-B2881842F9F0}" type="presOf" srcId="{53176D59-2486-4CE4-A960-614FC8F30FAE}" destId="{0DBE8B2F-EEB6-43A7-9767-D87BBB895E7E}" srcOrd="1" destOrd="0" presId="urn:microsoft.com/office/officeart/2005/8/layout/orgChart1"/>
    <dgm:cxn modelId="{62E4EEE1-B01E-42E5-8615-7A99112F41D1}" srcId="{DF486B8B-585A-425D-8693-6F5C3DA6956E}" destId="{7B2F4899-3D9A-4285-BDE4-3B58E992FA9B}" srcOrd="0" destOrd="0" parTransId="{A736C45A-5FA7-4800-88B5-F4C6A9C627A6}" sibTransId="{85F53765-D5B3-44CD-B141-3F34AD31A350}"/>
    <dgm:cxn modelId="{18988ACD-E990-4C77-9817-F54283863A75}" srcId="{024D43A0-133C-43AA-B595-F57BB7BB53C0}" destId="{9244CBAA-8E2A-4B13-A951-CF0B2754A380}" srcOrd="0" destOrd="0" parTransId="{95A9BB69-9C83-4567-8DC7-217300BD2955}" sibTransId="{4550A0B3-40EC-4629-8624-0EBBB5FE08EF}"/>
    <dgm:cxn modelId="{ABE32EDF-3DC7-4D76-AA4B-442030A44711}" type="presOf" srcId="{C4960931-B3EF-4043-A735-48A3B27EC45F}" destId="{5EF8FA27-0B56-46EC-91EC-1D41D4605365}" srcOrd="0" destOrd="0" presId="urn:microsoft.com/office/officeart/2005/8/layout/orgChart1"/>
    <dgm:cxn modelId="{857FF97C-F9A4-4ABD-824F-84BD9F4EB531}" type="presOf" srcId="{59CF9452-BA2C-4361-98AF-0418CB55B381}" destId="{24432428-0241-4A5C-8E9F-31CF7F86C977}" srcOrd="0" destOrd="0" presId="urn:microsoft.com/office/officeart/2005/8/layout/orgChart1"/>
    <dgm:cxn modelId="{DC6C24B2-CBB6-4787-B644-19BD40ECEBDD}" type="presOf" srcId="{7B2F4899-3D9A-4285-BDE4-3B58E992FA9B}" destId="{7B0F644D-0BD7-46B8-A6FF-A3913FF8C52B}" srcOrd="0" destOrd="0" presId="urn:microsoft.com/office/officeart/2005/8/layout/orgChart1"/>
    <dgm:cxn modelId="{5AF4FA08-8F35-4F46-BDD4-9D82837C84F3}" type="presOf" srcId="{1D4CBD20-2BD7-44C4-AF84-CC74C3C09553}" destId="{2DDC6946-3EF7-48F7-9D60-89CBC43D1C42}" srcOrd="0" destOrd="0" presId="urn:microsoft.com/office/officeart/2005/8/layout/orgChart1"/>
    <dgm:cxn modelId="{F855EC50-3B3E-4F1F-88C2-E410BD3DA82D}" type="presOf" srcId="{024D43A0-133C-43AA-B595-F57BB7BB53C0}" destId="{E5B38108-0C3A-4BF8-AC47-61E2524DEB20}" srcOrd="1" destOrd="0" presId="urn:microsoft.com/office/officeart/2005/8/layout/orgChart1"/>
    <dgm:cxn modelId="{D81E2DC3-8645-475C-BCF2-9C10318B252B}" type="presOf" srcId="{1D511E57-3D2A-4029-8A0A-57FA5316CD20}" destId="{8EAC5AAD-7D04-4EE5-B9E6-ACD766A0ACE1}" srcOrd="0" destOrd="0" presId="urn:microsoft.com/office/officeart/2005/8/layout/orgChart1"/>
    <dgm:cxn modelId="{076890DD-83BD-4D89-9F57-5C8F49453A04}" type="presOf" srcId="{8C69E8EE-415E-4AB7-8C4D-4EBA0301B6E5}" destId="{360AA03C-319B-4B67-9F70-F5BE6083CB39}" srcOrd="0" destOrd="0" presId="urn:microsoft.com/office/officeart/2005/8/layout/orgChart1"/>
    <dgm:cxn modelId="{1EDE72F7-6367-485A-99B7-B13A65422154}" type="presOf" srcId="{8C78DE51-C55A-4BFA-B474-9157E6190C13}" destId="{53558F55-18DD-4DE6-9C9E-055682BD1B22}" srcOrd="1" destOrd="0" presId="urn:microsoft.com/office/officeart/2005/8/layout/orgChart1"/>
    <dgm:cxn modelId="{2A0306E5-F7F6-4211-9BF0-A0EFBD7AEBC8}" type="presOf" srcId="{A1FDCDA3-3162-4891-8C0F-90EC3DA43E71}" destId="{9ECD8705-B559-40F3-853C-06450EB88245}" srcOrd="1" destOrd="0" presId="urn:microsoft.com/office/officeart/2005/8/layout/orgChart1"/>
    <dgm:cxn modelId="{14B5F06C-AC63-4359-B0B4-A02BF7B184A2}" type="presOf" srcId="{3CE0FBEB-93D3-4DFB-AD54-5CE87FBE2A37}" destId="{9C67EED6-C062-46E0-8989-A87322EBFDF7}" srcOrd="0" destOrd="0" presId="urn:microsoft.com/office/officeart/2005/8/layout/orgChart1"/>
    <dgm:cxn modelId="{227A832E-9942-40BF-A96E-4CAC48483C8F}" type="presOf" srcId="{58BE19CE-21F9-4A69-B1E4-75C0EB413CE0}" destId="{2528145A-E380-4F41-A3D5-13993D5D44F0}" srcOrd="0" destOrd="0" presId="urn:microsoft.com/office/officeart/2005/8/layout/orgChart1"/>
    <dgm:cxn modelId="{E2121290-4DB5-4E21-8509-11D633BBC584}" type="presOf" srcId="{7B2F4899-3D9A-4285-BDE4-3B58E992FA9B}" destId="{54689E36-493B-4D51-BF32-E0E0A4831605}" srcOrd="1" destOrd="0" presId="urn:microsoft.com/office/officeart/2005/8/layout/orgChart1"/>
    <dgm:cxn modelId="{FC292172-877A-4DB7-A306-71FD5C093835}" srcId="{53176D59-2486-4CE4-A960-614FC8F30FAE}" destId="{F0DAB3F1-61D3-4B4B-8C9F-81DF420FB0A6}" srcOrd="2" destOrd="0" parTransId="{B5CA919E-465D-469E-BB15-699DDFEC8F4A}" sibTransId="{E6DE3400-764E-40EC-AA8F-7853A437E71C}"/>
    <dgm:cxn modelId="{C4059D1D-3B45-4753-A351-6D12307C0197}" type="presOf" srcId="{D863F23B-B928-4D7F-89CA-AAF271CB0CE1}" destId="{5E602D8C-A6F5-471A-9AB9-48936275C46F}" srcOrd="0" destOrd="0" presId="urn:microsoft.com/office/officeart/2005/8/layout/orgChart1"/>
    <dgm:cxn modelId="{0F82BFAD-74CE-4883-A375-F236E065055F}" type="presOf" srcId="{E3C980AD-F0C6-4501-AA1D-51104822E538}" destId="{79311DB3-D570-4DBF-86FD-9C85706BC6C2}" srcOrd="0" destOrd="0" presId="urn:microsoft.com/office/officeart/2005/8/layout/orgChart1"/>
    <dgm:cxn modelId="{90F9927E-081A-4341-B2E1-ECC21A4FE3E3}" srcId="{D3FA2C7F-C374-4FD3-A114-82D1EF974A57}" destId="{18C8702A-A53A-4AAF-8133-E829447F36C3}" srcOrd="1" destOrd="0" parTransId="{78A81D26-7FB6-4CCF-950A-6364FB4312FD}" sibTransId="{35CD99B9-A248-46CD-A3B4-A25929038BF3}"/>
    <dgm:cxn modelId="{EDE870A2-729D-44BE-A7C9-30A43A54CB72}" srcId="{D3FA2C7F-C374-4FD3-A114-82D1EF974A57}" destId="{D863F23B-B928-4D7F-89CA-AAF271CB0CE1}" srcOrd="2" destOrd="0" parTransId="{8C69E8EE-415E-4AB7-8C4D-4EBA0301B6E5}" sibTransId="{EA1F0552-C5C4-4AB7-87B1-5EC04C93515A}"/>
    <dgm:cxn modelId="{50F2132B-8EE8-44C5-A15D-18BD7BFB071C}" type="presOf" srcId="{9725BE9B-EB4C-4428-A988-DE715C5BB79C}" destId="{8D18A77B-2E45-4A7D-B82F-32609FBF342F}" srcOrd="0" destOrd="0" presId="urn:microsoft.com/office/officeart/2005/8/layout/orgChart1"/>
    <dgm:cxn modelId="{C4BE0330-5704-4F4C-949D-6DDDC0F30BB8}" type="presOf" srcId="{6859AF07-772A-48D9-80B9-5EE6B6118C42}" destId="{5ACADC37-A87F-4106-B983-A0956D5888DC}" srcOrd="1" destOrd="0" presId="urn:microsoft.com/office/officeart/2005/8/layout/orgChart1"/>
    <dgm:cxn modelId="{28F15AAD-4C88-48D4-BF8E-E5EB75D0FDFD}" srcId="{8C78DE51-C55A-4BFA-B474-9157E6190C13}" destId="{3CE0FBEB-93D3-4DFB-AD54-5CE87FBE2A37}" srcOrd="0" destOrd="0" parTransId="{89013D4F-0F68-4A75-8727-07C0D608839B}" sibTransId="{5A18D30A-E150-4594-B33B-F166BB675243}"/>
    <dgm:cxn modelId="{60F58AD4-6027-43E2-AEB9-0C0FDF867E0D}" srcId="{DF486B8B-585A-425D-8693-6F5C3DA6956E}" destId="{53176D59-2486-4CE4-A960-614FC8F30FAE}" srcOrd="4" destOrd="0" parTransId="{58BE19CE-21F9-4A69-B1E4-75C0EB413CE0}" sibTransId="{6CECD47E-B4C8-4201-9394-98379C4246E2}"/>
    <dgm:cxn modelId="{A1873CB6-C897-4507-8972-432211725077}" type="presOf" srcId="{D3FA2C7F-C374-4FD3-A114-82D1EF974A57}" destId="{5FCC9EC4-6813-457F-83CA-1E1E0D058A70}" srcOrd="1" destOrd="0" presId="urn:microsoft.com/office/officeart/2005/8/layout/orgChart1"/>
    <dgm:cxn modelId="{DEE25EB6-D584-42AB-BE74-EEEBBB0CBD2E}" type="presOf" srcId="{58856894-4AB5-4447-947B-3CF98BDA3DAD}" destId="{B45838B1-6F4F-439F-8A69-7F3D76485D91}" srcOrd="1" destOrd="0" presId="urn:microsoft.com/office/officeart/2005/8/layout/orgChart1"/>
    <dgm:cxn modelId="{C8ED5A7E-990F-4B47-9DE1-8EAB2407F45B}" type="presOf" srcId="{95A9BB69-9C83-4567-8DC7-217300BD2955}" destId="{69A17517-55B3-4C71-B1B7-0AD5050056F0}" srcOrd="0" destOrd="0" presId="urn:microsoft.com/office/officeart/2005/8/layout/orgChart1"/>
    <dgm:cxn modelId="{76FF0DCD-9342-4E7A-BB11-D466C491111C}" srcId="{53176D59-2486-4CE4-A960-614FC8F30FAE}" destId="{E4313B5B-62E9-4A88-A0E6-7E8750149E42}" srcOrd="3" destOrd="0" parTransId="{F745FE38-BD10-40CF-BB57-5E0629DF29F5}" sibTransId="{046E3138-02B0-4C1B-B2B9-FCC4FFB5652B}"/>
    <dgm:cxn modelId="{4C6A26D7-057E-4D84-8834-A74A0EF71D30}" srcId="{53176D59-2486-4CE4-A960-614FC8F30FAE}" destId="{E3C980AD-F0C6-4501-AA1D-51104822E538}" srcOrd="4" destOrd="0" parTransId="{1344AD08-B056-4A0C-A68A-284C63F7086D}" sibTransId="{BB7D2F72-6D9F-4B12-B3FD-136915160F03}"/>
    <dgm:cxn modelId="{DD011049-4B0A-48C8-A6A0-9E1F93B21776}" type="presOf" srcId="{024D43A0-133C-43AA-B595-F57BB7BB53C0}" destId="{999F3927-FB73-4F3D-9D04-F40A1819D500}" srcOrd="0" destOrd="0" presId="urn:microsoft.com/office/officeart/2005/8/layout/orgChart1"/>
    <dgm:cxn modelId="{14A8543C-FFBC-4E7E-B00D-414F39A80D20}" srcId="{8C78DE51-C55A-4BFA-B474-9157E6190C13}" destId="{58856894-4AB5-4447-947B-3CF98BDA3DAD}" srcOrd="2" destOrd="0" parTransId="{B42EB088-F865-4C14-86CD-D9DE90845814}" sibTransId="{E6E51344-D41B-4F9C-8D98-34523972FE4C}"/>
    <dgm:cxn modelId="{0F0C8F70-D1A1-4201-AA1A-EC2A4AA01DF0}" srcId="{D3FA2C7F-C374-4FD3-A114-82D1EF974A57}" destId="{B3A950EB-ED38-452C-A7C9-C0C81DCD648C}" srcOrd="0" destOrd="0" parTransId="{59CF9452-BA2C-4361-98AF-0418CB55B381}" sibTransId="{66753FB8-C134-4CF3-A4BD-F973EFEAA9D4}"/>
    <dgm:cxn modelId="{5CBC7756-A13D-4809-A737-A7915B2E2FAC}" type="presOf" srcId="{6AE3CF76-E8FA-47A6-9333-646C4209E9C7}" destId="{EFD513B2-1418-40EF-ACAD-9DEA13C1C6C2}" srcOrd="0" destOrd="0" presId="urn:microsoft.com/office/officeart/2005/8/layout/orgChart1"/>
    <dgm:cxn modelId="{30D9F5AC-ED88-44A5-84F3-0B77D5ED4CCA}" type="presOf" srcId="{A1B70483-B119-4CB7-A0D1-C99E77405AF4}" destId="{C06209E5-E7BD-4BBF-89FA-1FBEF106005B}" srcOrd="1" destOrd="0" presId="urn:microsoft.com/office/officeart/2005/8/layout/orgChart1"/>
    <dgm:cxn modelId="{7DA1F177-E840-4EB8-BE30-442C52485D90}" type="presOf" srcId="{EDA2ABD3-C898-428B-AF1A-A1456233FAA2}" destId="{1D8B12D1-A11E-4DD5-8FA7-C25E8E54C750}" srcOrd="0" destOrd="0" presId="urn:microsoft.com/office/officeart/2005/8/layout/orgChart1"/>
    <dgm:cxn modelId="{DAEBA3E7-CD76-45F0-88E5-EFC8A5002801}" type="presOf" srcId="{18C8702A-A53A-4AAF-8133-E829447F36C3}" destId="{B5B862C7-6FAF-472C-AE0D-080DDB22367B}" srcOrd="1" destOrd="0" presId="urn:microsoft.com/office/officeart/2005/8/layout/orgChart1"/>
    <dgm:cxn modelId="{CDD78EE8-B1BE-4A3F-9A8C-602724F50993}" type="presOf" srcId="{53176D59-2486-4CE4-A960-614FC8F30FAE}" destId="{08A325F3-9DB3-4635-B82D-3C76EDCF8F39}" srcOrd="0" destOrd="0" presId="urn:microsoft.com/office/officeart/2005/8/layout/orgChart1"/>
    <dgm:cxn modelId="{B1F4D7DD-3956-47B7-BECD-00733FD7EB06}" type="presOf" srcId="{A1FDCDA3-3162-4891-8C0F-90EC3DA43E71}" destId="{CCDC9459-ECDF-4B5A-A360-EF88F8CA1ED5}" srcOrd="0" destOrd="0" presId="urn:microsoft.com/office/officeart/2005/8/layout/orgChart1"/>
    <dgm:cxn modelId="{FA924439-6E1F-4896-B6CD-2BACE0BC00B1}" type="presOf" srcId="{DF486B8B-585A-425D-8693-6F5C3DA6956E}" destId="{99D9B7CD-F0D2-4333-A24C-C8ACCAEDCA35}" srcOrd="0" destOrd="0" presId="urn:microsoft.com/office/officeart/2005/8/layout/orgChart1"/>
    <dgm:cxn modelId="{A293BE78-415C-478A-A7DA-23498C71DFA3}" srcId="{8C78DE51-C55A-4BFA-B474-9157E6190C13}" destId="{AF722454-C4B1-493B-A069-95ABEE058CA8}" srcOrd="3" destOrd="0" parTransId="{D9B1CF01-1590-4193-8FD8-CE642F13B3A7}" sibTransId="{86F6533F-EDB2-46DD-B7F1-C99580D6E512}"/>
    <dgm:cxn modelId="{F6281647-FD40-426E-BE73-AAC7C22664A5}" type="presOf" srcId="{00829319-A1ED-47E4-8B9E-A80FA7D9008A}" destId="{E3422A48-CF9E-47B3-B948-D7D6C009065F}" srcOrd="1" destOrd="0" presId="urn:microsoft.com/office/officeart/2005/8/layout/orgChart1"/>
    <dgm:cxn modelId="{3ECA0695-52A5-4F43-A689-95B4F8FC9C3F}" type="presOf" srcId="{D3FA2C7F-C374-4FD3-A114-82D1EF974A57}" destId="{9E13AE95-33F9-40D7-B648-A6B3E4597A3A}" srcOrd="0" destOrd="0" presId="urn:microsoft.com/office/officeart/2005/8/layout/orgChart1"/>
    <dgm:cxn modelId="{507A47EF-88EA-4571-B99C-06B6BC09F550}" type="presParOf" srcId="{8D18A77B-2E45-4A7D-B82F-32609FBF342F}" destId="{E24DB332-EC14-48F3-A9C6-89C9EDB991C9}" srcOrd="0" destOrd="0" presId="urn:microsoft.com/office/officeart/2005/8/layout/orgChart1"/>
    <dgm:cxn modelId="{A57DC996-64A7-4BE6-807F-45A7B7C8D873}" type="presParOf" srcId="{E24DB332-EC14-48F3-A9C6-89C9EDB991C9}" destId="{D8368A1A-D1DD-4481-8485-301A0DDAC78C}" srcOrd="0" destOrd="0" presId="urn:microsoft.com/office/officeart/2005/8/layout/orgChart1"/>
    <dgm:cxn modelId="{056EAFA1-1902-482F-BA1F-4C2C5414F378}" type="presParOf" srcId="{D8368A1A-D1DD-4481-8485-301A0DDAC78C}" destId="{99D9B7CD-F0D2-4333-A24C-C8ACCAEDCA35}" srcOrd="0" destOrd="0" presId="urn:microsoft.com/office/officeart/2005/8/layout/orgChart1"/>
    <dgm:cxn modelId="{1353649B-2914-41B3-B8FE-DCDEE701B51C}" type="presParOf" srcId="{D8368A1A-D1DD-4481-8485-301A0DDAC78C}" destId="{7787F4AB-BFF3-47A7-A0E9-694E3E5842CD}" srcOrd="1" destOrd="0" presId="urn:microsoft.com/office/officeart/2005/8/layout/orgChart1"/>
    <dgm:cxn modelId="{3C8393F4-E88B-406E-8787-50617E9FF7ED}" type="presParOf" srcId="{E24DB332-EC14-48F3-A9C6-89C9EDB991C9}" destId="{BB52F246-E2DE-43BB-B81C-35B24714A406}" srcOrd="1" destOrd="0" presId="urn:microsoft.com/office/officeart/2005/8/layout/orgChart1"/>
    <dgm:cxn modelId="{4240653A-895E-4DD6-8F02-D24420CB5E28}" type="presParOf" srcId="{BB52F246-E2DE-43BB-B81C-35B24714A406}" destId="{8E720F6E-408C-4CE0-9705-DD4A8D1BC4F3}" srcOrd="0" destOrd="0" presId="urn:microsoft.com/office/officeart/2005/8/layout/orgChart1"/>
    <dgm:cxn modelId="{A253B6DF-B9D9-4B5E-BC2A-AF251A4D77A7}" type="presParOf" srcId="{BB52F246-E2DE-43BB-B81C-35B24714A406}" destId="{34C3019C-F11E-41CA-A065-535784667C2E}" srcOrd="1" destOrd="0" presId="urn:microsoft.com/office/officeart/2005/8/layout/orgChart1"/>
    <dgm:cxn modelId="{4BCDE867-538D-4753-8D60-ABE45DB48DB6}" type="presParOf" srcId="{34C3019C-F11E-41CA-A065-535784667C2E}" destId="{9D01AD87-B1EA-4DFE-A3E4-6C21C729CB14}" srcOrd="0" destOrd="0" presId="urn:microsoft.com/office/officeart/2005/8/layout/orgChart1"/>
    <dgm:cxn modelId="{ADD460F8-02DC-4E04-9829-AE8CFC98803E}" type="presParOf" srcId="{9D01AD87-B1EA-4DFE-A3E4-6C21C729CB14}" destId="{7B0F644D-0BD7-46B8-A6FF-A3913FF8C52B}" srcOrd="0" destOrd="0" presId="urn:microsoft.com/office/officeart/2005/8/layout/orgChart1"/>
    <dgm:cxn modelId="{1CEA6A4E-6F97-44EB-B653-93096717A2BE}" type="presParOf" srcId="{9D01AD87-B1EA-4DFE-A3E4-6C21C729CB14}" destId="{54689E36-493B-4D51-BF32-E0E0A4831605}" srcOrd="1" destOrd="0" presId="urn:microsoft.com/office/officeart/2005/8/layout/orgChart1"/>
    <dgm:cxn modelId="{588E71CC-62B9-442F-93AA-18614C056FD6}" type="presParOf" srcId="{34C3019C-F11E-41CA-A065-535784667C2E}" destId="{24F5BBB6-D771-4747-AB29-E492EBD52233}" srcOrd="1" destOrd="0" presId="urn:microsoft.com/office/officeart/2005/8/layout/orgChart1"/>
    <dgm:cxn modelId="{14A1432F-475F-4643-8917-13C744A18A11}" type="presParOf" srcId="{24F5BBB6-D771-4747-AB29-E492EBD52233}" destId="{A2F27974-524E-4E71-A830-2B1535B59F36}" srcOrd="0" destOrd="0" presId="urn:microsoft.com/office/officeart/2005/8/layout/orgChart1"/>
    <dgm:cxn modelId="{D473AF49-1CFA-48C3-8EF9-1B7BCFEE5797}" type="presParOf" srcId="{24F5BBB6-D771-4747-AB29-E492EBD52233}" destId="{9A314EC1-1E0B-40D6-B516-D0F6584FCD75}" srcOrd="1" destOrd="0" presId="urn:microsoft.com/office/officeart/2005/8/layout/orgChart1"/>
    <dgm:cxn modelId="{492F4167-6CF8-4F41-BA0E-CB9223DC14B3}" type="presParOf" srcId="{9A314EC1-1E0B-40D6-B516-D0F6584FCD75}" destId="{B622094B-5E25-41D0-B8B3-74386C292107}" srcOrd="0" destOrd="0" presId="urn:microsoft.com/office/officeart/2005/8/layout/orgChart1"/>
    <dgm:cxn modelId="{EB0CE030-BCF0-4FB2-9BF8-F8C4E8C1AC50}" type="presParOf" srcId="{B622094B-5E25-41D0-B8B3-74386C292107}" destId="{064DA5A5-769E-491C-B371-83496722DA32}" srcOrd="0" destOrd="0" presId="urn:microsoft.com/office/officeart/2005/8/layout/orgChart1"/>
    <dgm:cxn modelId="{FE7FCDDD-3976-4EE8-A9ED-BE73BBDA32C0}" type="presParOf" srcId="{B622094B-5E25-41D0-B8B3-74386C292107}" destId="{6D1B929D-E9FD-411A-9910-F4D764B33931}" srcOrd="1" destOrd="0" presId="urn:microsoft.com/office/officeart/2005/8/layout/orgChart1"/>
    <dgm:cxn modelId="{CD0102F3-4063-40A1-B076-1C3ECC094645}" type="presParOf" srcId="{9A314EC1-1E0B-40D6-B516-D0F6584FCD75}" destId="{077DF78F-D978-4108-9371-87A2B47F1966}" srcOrd="1" destOrd="0" presId="urn:microsoft.com/office/officeart/2005/8/layout/orgChart1"/>
    <dgm:cxn modelId="{50E0C4CE-8A2B-4C51-96BD-5823CACD2D5F}" type="presParOf" srcId="{9A314EC1-1E0B-40D6-B516-D0F6584FCD75}" destId="{41482DFD-7C97-43A3-B305-5EF8191F038B}" srcOrd="2" destOrd="0" presId="urn:microsoft.com/office/officeart/2005/8/layout/orgChart1"/>
    <dgm:cxn modelId="{B3B01B79-7A5F-4AB6-8888-A33ED882933E}" type="presParOf" srcId="{24F5BBB6-D771-4747-AB29-E492EBD52233}" destId="{8EAC5AAD-7D04-4EE5-B9E6-ACD766A0ACE1}" srcOrd="2" destOrd="0" presId="urn:microsoft.com/office/officeart/2005/8/layout/orgChart1"/>
    <dgm:cxn modelId="{6816D650-4FB3-4BCC-8359-1A0B1F03DB58}" type="presParOf" srcId="{24F5BBB6-D771-4747-AB29-E492EBD52233}" destId="{8C44479A-5867-4C43-8424-F96785DBD89F}" srcOrd="3" destOrd="0" presId="urn:microsoft.com/office/officeart/2005/8/layout/orgChart1"/>
    <dgm:cxn modelId="{2EE63E44-1783-4822-8540-5F88FE1FED44}" type="presParOf" srcId="{8C44479A-5867-4C43-8424-F96785DBD89F}" destId="{56AD9147-B35E-4BB4-B311-4B4C215A88FB}" srcOrd="0" destOrd="0" presId="urn:microsoft.com/office/officeart/2005/8/layout/orgChart1"/>
    <dgm:cxn modelId="{B04E47E1-FEF6-4864-9902-5B5C90AC783F}" type="presParOf" srcId="{56AD9147-B35E-4BB4-B311-4B4C215A88FB}" destId="{2DDC6946-3EF7-48F7-9D60-89CBC43D1C42}" srcOrd="0" destOrd="0" presId="urn:microsoft.com/office/officeart/2005/8/layout/orgChart1"/>
    <dgm:cxn modelId="{ED3BE42D-02C2-4941-B7FF-AB3FCFEB6A43}" type="presParOf" srcId="{56AD9147-B35E-4BB4-B311-4B4C215A88FB}" destId="{3208F6B7-02BE-42AC-8F40-44ACC0D0A6D8}" srcOrd="1" destOrd="0" presId="urn:microsoft.com/office/officeart/2005/8/layout/orgChart1"/>
    <dgm:cxn modelId="{08AE1A6D-3929-43FA-8FA6-E708FE092F8B}" type="presParOf" srcId="{8C44479A-5867-4C43-8424-F96785DBD89F}" destId="{05C83EBF-AFD0-4D5D-BE96-EAAD834D8ED0}" srcOrd="1" destOrd="0" presId="urn:microsoft.com/office/officeart/2005/8/layout/orgChart1"/>
    <dgm:cxn modelId="{46BF71B4-FAFE-483D-9275-5FCF95FB5412}" type="presParOf" srcId="{8C44479A-5867-4C43-8424-F96785DBD89F}" destId="{DED4C2E0-E947-498D-8EF3-E21D18BF5928}" srcOrd="2" destOrd="0" presId="urn:microsoft.com/office/officeart/2005/8/layout/orgChart1"/>
    <dgm:cxn modelId="{176918C4-394E-41C1-B99B-622B940000D5}" type="presParOf" srcId="{24F5BBB6-D771-4747-AB29-E492EBD52233}" destId="{9EA94345-BC18-44FC-8075-B8335B0AE6D9}" srcOrd="4" destOrd="0" presId="urn:microsoft.com/office/officeart/2005/8/layout/orgChart1"/>
    <dgm:cxn modelId="{1888D171-9082-4BDE-BC69-F2C8506BB8E2}" type="presParOf" srcId="{24F5BBB6-D771-4747-AB29-E492EBD52233}" destId="{660B08F4-ABCB-4F10-9C17-343D162AF2E2}" srcOrd="5" destOrd="0" presId="urn:microsoft.com/office/officeart/2005/8/layout/orgChart1"/>
    <dgm:cxn modelId="{3EEA3838-B131-4CD4-8243-1F9706A073AE}" type="presParOf" srcId="{660B08F4-ABCB-4F10-9C17-343D162AF2E2}" destId="{6552D881-CC76-4B89-A776-BA7659C15707}" srcOrd="0" destOrd="0" presId="urn:microsoft.com/office/officeart/2005/8/layout/orgChart1"/>
    <dgm:cxn modelId="{51F9D99C-4555-4E34-84A9-8A88BE0AAD41}" type="presParOf" srcId="{6552D881-CC76-4B89-A776-BA7659C15707}" destId="{CCDC9459-ECDF-4B5A-A360-EF88F8CA1ED5}" srcOrd="0" destOrd="0" presId="urn:microsoft.com/office/officeart/2005/8/layout/orgChart1"/>
    <dgm:cxn modelId="{5D3D9DE4-4A89-4704-9E32-4FC1D7118BA8}" type="presParOf" srcId="{6552D881-CC76-4B89-A776-BA7659C15707}" destId="{9ECD8705-B559-40F3-853C-06450EB88245}" srcOrd="1" destOrd="0" presId="urn:microsoft.com/office/officeart/2005/8/layout/orgChart1"/>
    <dgm:cxn modelId="{8E22B5E1-3133-45A2-8D81-3FFEBFB650C3}" type="presParOf" srcId="{660B08F4-ABCB-4F10-9C17-343D162AF2E2}" destId="{53DFA148-8513-4A7B-AC16-7EAD71191AE3}" srcOrd="1" destOrd="0" presId="urn:microsoft.com/office/officeart/2005/8/layout/orgChart1"/>
    <dgm:cxn modelId="{933DB1D4-A479-4C1D-A62D-C5ADE4D8B703}" type="presParOf" srcId="{660B08F4-ABCB-4F10-9C17-343D162AF2E2}" destId="{71B98CB3-4FB6-4D2F-B513-12ADBF1A7198}" srcOrd="2" destOrd="0" presId="urn:microsoft.com/office/officeart/2005/8/layout/orgChart1"/>
    <dgm:cxn modelId="{56466D7C-049D-4528-B617-368445EA9671}" type="presParOf" srcId="{24F5BBB6-D771-4747-AB29-E492EBD52233}" destId="{5F53163F-38AC-467A-A1D0-44501F7D7A53}" srcOrd="6" destOrd="0" presId="urn:microsoft.com/office/officeart/2005/8/layout/orgChart1"/>
    <dgm:cxn modelId="{3920F5BC-B62A-4ACD-965B-C5F4E0A371C6}" type="presParOf" srcId="{24F5BBB6-D771-4747-AB29-E492EBD52233}" destId="{B484705B-EAFF-4A96-AF94-FE6FB5C8AE55}" srcOrd="7" destOrd="0" presId="urn:microsoft.com/office/officeart/2005/8/layout/orgChart1"/>
    <dgm:cxn modelId="{5DAC5AE4-F853-4613-ACE1-132FA405A60C}" type="presParOf" srcId="{B484705B-EAFF-4A96-AF94-FE6FB5C8AE55}" destId="{1EC16611-7394-4448-B9A6-2D674A3869B5}" srcOrd="0" destOrd="0" presId="urn:microsoft.com/office/officeart/2005/8/layout/orgChart1"/>
    <dgm:cxn modelId="{0D24E306-9EA2-44E9-B072-A4151CAFB28A}" type="presParOf" srcId="{1EC16611-7394-4448-B9A6-2D674A3869B5}" destId="{EFD513B2-1418-40EF-ACAD-9DEA13C1C6C2}" srcOrd="0" destOrd="0" presId="urn:microsoft.com/office/officeart/2005/8/layout/orgChart1"/>
    <dgm:cxn modelId="{B4D4B77D-EEBB-4F53-BFC9-AC44574F9B94}" type="presParOf" srcId="{1EC16611-7394-4448-B9A6-2D674A3869B5}" destId="{9370BD48-FE20-4A4C-98FF-433864258C3B}" srcOrd="1" destOrd="0" presId="urn:microsoft.com/office/officeart/2005/8/layout/orgChart1"/>
    <dgm:cxn modelId="{059645FC-79E8-4E0E-BA79-77433728B15D}" type="presParOf" srcId="{B484705B-EAFF-4A96-AF94-FE6FB5C8AE55}" destId="{B80DFBBB-E70B-46D5-8DA5-903709765DBC}" srcOrd="1" destOrd="0" presId="urn:microsoft.com/office/officeart/2005/8/layout/orgChart1"/>
    <dgm:cxn modelId="{7CADA887-EE7A-4DA2-BD2C-222E97D80CB1}" type="presParOf" srcId="{B484705B-EAFF-4A96-AF94-FE6FB5C8AE55}" destId="{45C2ABC0-84DA-4618-A8EB-946376F0AD4B}" srcOrd="2" destOrd="0" presId="urn:microsoft.com/office/officeart/2005/8/layout/orgChart1"/>
    <dgm:cxn modelId="{D43A6A96-476B-4B92-8CAC-119F217406BE}" type="presParOf" srcId="{34C3019C-F11E-41CA-A065-535784667C2E}" destId="{9BE6E4C9-BD6B-471F-89FD-CC4B617F065B}" srcOrd="2" destOrd="0" presId="urn:microsoft.com/office/officeart/2005/8/layout/orgChart1"/>
    <dgm:cxn modelId="{634064D5-CFFE-46DA-B0CA-6043F6D64A9C}" type="presParOf" srcId="{BB52F246-E2DE-43BB-B81C-35B24714A406}" destId="{D02F94E2-FE34-40DD-955F-B143C08C73B8}" srcOrd="2" destOrd="0" presId="urn:microsoft.com/office/officeart/2005/8/layout/orgChart1"/>
    <dgm:cxn modelId="{12E53015-3D52-4B03-A171-7AEA4DF4490B}" type="presParOf" srcId="{BB52F246-E2DE-43BB-B81C-35B24714A406}" destId="{8B278BCE-B5B2-4B09-965D-ECBD967BDF3B}" srcOrd="3" destOrd="0" presId="urn:microsoft.com/office/officeart/2005/8/layout/orgChart1"/>
    <dgm:cxn modelId="{57338E89-817A-4FAA-8768-969399448528}" type="presParOf" srcId="{8B278BCE-B5B2-4B09-965D-ECBD967BDF3B}" destId="{A331B097-12C9-4317-AC3A-788F19256F4E}" srcOrd="0" destOrd="0" presId="urn:microsoft.com/office/officeart/2005/8/layout/orgChart1"/>
    <dgm:cxn modelId="{B1B8A83D-D980-4D0A-BBD6-1667C25BA6B2}" type="presParOf" srcId="{A331B097-12C9-4317-AC3A-788F19256F4E}" destId="{999F3927-FB73-4F3D-9D04-F40A1819D500}" srcOrd="0" destOrd="0" presId="urn:microsoft.com/office/officeart/2005/8/layout/orgChart1"/>
    <dgm:cxn modelId="{61B6E0C1-B3D5-4A14-9F18-DBA0465E6FA6}" type="presParOf" srcId="{A331B097-12C9-4317-AC3A-788F19256F4E}" destId="{E5B38108-0C3A-4BF8-AC47-61E2524DEB20}" srcOrd="1" destOrd="0" presId="urn:microsoft.com/office/officeart/2005/8/layout/orgChart1"/>
    <dgm:cxn modelId="{41857266-5B58-409D-9236-B0FD67B0A98B}" type="presParOf" srcId="{8B278BCE-B5B2-4B09-965D-ECBD967BDF3B}" destId="{42FF80A0-1C39-4354-AF7F-B58842BC747C}" srcOrd="1" destOrd="0" presId="urn:microsoft.com/office/officeart/2005/8/layout/orgChart1"/>
    <dgm:cxn modelId="{DD4A5510-90A0-4EC9-983C-62F6B07B1CFC}" type="presParOf" srcId="{42FF80A0-1C39-4354-AF7F-B58842BC747C}" destId="{69A17517-55B3-4C71-B1B7-0AD5050056F0}" srcOrd="0" destOrd="0" presId="urn:microsoft.com/office/officeart/2005/8/layout/orgChart1"/>
    <dgm:cxn modelId="{5B0092BF-2145-4E2F-AE80-6C5AC1FF6C2B}" type="presParOf" srcId="{42FF80A0-1C39-4354-AF7F-B58842BC747C}" destId="{E028CF75-D9A5-401C-BA86-2764C848B056}" srcOrd="1" destOrd="0" presId="urn:microsoft.com/office/officeart/2005/8/layout/orgChart1"/>
    <dgm:cxn modelId="{9CCAE0A2-D678-4A2F-9A77-419CBD35E4CF}" type="presParOf" srcId="{E028CF75-D9A5-401C-BA86-2764C848B056}" destId="{8C0E0E4E-7C26-436B-A643-4B01CBC2FE7E}" srcOrd="0" destOrd="0" presId="urn:microsoft.com/office/officeart/2005/8/layout/orgChart1"/>
    <dgm:cxn modelId="{E06DE978-F7F7-4E63-8698-F55603ACCAC0}" type="presParOf" srcId="{8C0E0E4E-7C26-436B-A643-4B01CBC2FE7E}" destId="{4A70B00A-AD26-4E18-AFE0-F69917437555}" srcOrd="0" destOrd="0" presId="urn:microsoft.com/office/officeart/2005/8/layout/orgChart1"/>
    <dgm:cxn modelId="{6D45D0AF-6E76-4C11-8132-CF3D170227D1}" type="presParOf" srcId="{8C0E0E4E-7C26-436B-A643-4B01CBC2FE7E}" destId="{21C5F80E-01FC-404E-9B05-D5C1B541C413}" srcOrd="1" destOrd="0" presId="urn:microsoft.com/office/officeart/2005/8/layout/orgChart1"/>
    <dgm:cxn modelId="{CF5411F7-18D5-41AC-AE55-258343D552B4}" type="presParOf" srcId="{E028CF75-D9A5-401C-BA86-2764C848B056}" destId="{990E0CF7-5442-47D3-8F86-2717C121BCF5}" srcOrd="1" destOrd="0" presId="urn:microsoft.com/office/officeart/2005/8/layout/orgChart1"/>
    <dgm:cxn modelId="{4BC84CD9-9B6A-4DA3-9723-A8E3E7A2709D}" type="presParOf" srcId="{E028CF75-D9A5-401C-BA86-2764C848B056}" destId="{C5EFCF68-27BD-431F-8010-8D438DDFFEBD}" srcOrd="2" destOrd="0" presId="urn:microsoft.com/office/officeart/2005/8/layout/orgChart1"/>
    <dgm:cxn modelId="{B7A3A1B5-07B3-4B40-8B9D-5E4546B05B5F}" type="presParOf" srcId="{42FF80A0-1C39-4354-AF7F-B58842BC747C}" destId="{AE6B44D9-C92A-48D9-B71E-842459FF6D5B}" srcOrd="2" destOrd="0" presId="urn:microsoft.com/office/officeart/2005/8/layout/orgChart1"/>
    <dgm:cxn modelId="{E8DAE4C6-1EB4-478B-998A-C5623A746EC9}" type="presParOf" srcId="{42FF80A0-1C39-4354-AF7F-B58842BC747C}" destId="{B61F2CBD-1891-4C2A-A879-071290234AD9}" srcOrd="3" destOrd="0" presId="urn:microsoft.com/office/officeart/2005/8/layout/orgChart1"/>
    <dgm:cxn modelId="{170B45C2-26BF-4C85-BBF2-AC8FF2571F42}" type="presParOf" srcId="{B61F2CBD-1891-4C2A-A879-071290234AD9}" destId="{53D6D1BB-9D8A-44FF-BB7D-8A90BF27282C}" srcOrd="0" destOrd="0" presId="urn:microsoft.com/office/officeart/2005/8/layout/orgChart1"/>
    <dgm:cxn modelId="{3C54C3D8-A2CB-410D-A653-39916A2CA736}" type="presParOf" srcId="{53D6D1BB-9D8A-44FF-BB7D-8A90BF27282C}" destId="{140590FB-FC84-429D-B2E3-967B6D90D60C}" srcOrd="0" destOrd="0" presId="urn:microsoft.com/office/officeart/2005/8/layout/orgChart1"/>
    <dgm:cxn modelId="{69B85EFC-2CDC-4A1E-9939-48B969F1CEE5}" type="presParOf" srcId="{53D6D1BB-9D8A-44FF-BB7D-8A90BF27282C}" destId="{2AF2F882-FDE5-4AFB-BEDD-D05FBD8461C5}" srcOrd="1" destOrd="0" presId="urn:microsoft.com/office/officeart/2005/8/layout/orgChart1"/>
    <dgm:cxn modelId="{9F0A2CB1-5664-482F-91F4-BB3AD6D1987C}" type="presParOf" srcId="{B61F2CBD-1891-4C2A-A879-071290234AD9}" destId="{3028AE79-B140-4B9E-AA46-57154DCAE2CB}" srcOrd="1" destOrd="0" presId="urn:microsoft.com/office/officeart/2005/8/layout/orgChart1"/>
    <dgm:cxn modelId="{F13AD0E3-FA50-4B25-9F94-A0B792831573}" type="presParOf" srcId="{B61F2CBD-1891-4C2A-A879-071290234AD9}" destId="{3DF8F403-8E1B-4293-8214-8CA2947D0D10}" srcOrd="2" destOrd="0" presId="urn:microsoft.com/office/officeart/2005/8/layout/orgChart1"/>
    <dgm:cxn modelId="{13A79BFA-3C6D-47A3-A875-80CEFA7CEA7D}" type="presParOf" srcId="{42FF80A0-1C39-4354-AF7F-B58842BC747C}" destId="{1D8B12D1-A11E-4DD5-8FA7-C25E8E54C750}" srcOrd="4" destOrd="0" presId="urn:microsoft.com/office/officeart/2005/8/layout/orgChart1"/>
    <dgm:cxn modelId="{90EC3AB1-F178-4932-9FB5-87663513BCE0}" type="presParOf" srcId="{42FF80A0-1C39-4354-AF7F-B58842BC747C}" destId="{7900BB50-E804-42C5-BC9E-822E0B8EDDA6}" srcOrd="5" destOrd="0" presId="urn:microsoft.com/office/officeart/2005/8/layout/orgChart1"/>
    <dgm:cxn modelId="{80EC3E5B-2ECB-4AF9-BB4D-83034E370BE5}" type="presParOf" srcId="{7900BB50-E804-42C5-BC9E-822E0B8EDDA6}" destId="{159826BD-F945-4AF1-ADFE-5A9DEB64EB60}" srcOrd="0" destOrd="0" presId="urn:microsoft.com/office/officeart/2005/8/layout/orgChart1"/>
    <dgm:cxn modelId="{A089C6B3-E11D-4080-85B2-015B8B4C848B}" type="presParOf" srcId="{159826BD-F945-4AF1-ADFE-5A9DEB64EB60}" destId="{154ED9FA-27FD-463B-A027-2471C84D670C}" srcOrd="0" destOrd="0" presId="urn:microsoft.com/office/officeart/2005/8/layout/orgChart1"/>
    <dgm:cxn modelId="{B8AD5EA9-7EC2-4B91-9F51-AFBFD1F75DB0}" type="presParOf" srcId="{159826BD-F945-4AF1-ADFE-5A9DEB64EB60}" destId="{C76E64E8-E03B-448E-AA0C-C1E87BC0AF92}" srcOrd="1" destOrd="0" presId="urn:microsoft.com/office/officeart/2005/8/layout/orgChart1"/>
    <dgm:cxn modelId="{7A1677C3-D41B-4E1C-AFDC-C56DE04511C4}" type="presParOf" srcId="{7900BB50-E804-42C5-BC9E-822E0B8EDDA6}" destId="{E104FFDE-A605-4DFB-A5DE-955DD03E2ED3}" srcOrd="1" destOrd="0" presId="urn:microsoft.com/office/officeart/2005/8/layout/orgChart1"/>
    <dgm:cxn modelId="{0211BFCE-CB71-4F24-8EB7-DAEA8680E77A}" type="presParOf" srcId="{7900BB50-E804-42C5-BC9E-822E0B8EDDA6}" destId="{3737A2C3-79E2-4551-980B-AF6630273B09}" srcOrd="2" destOrd="0" presId="urn:microsoft.com/office/officeart/2005/8/layout/orgChart1"/>
    <dgm:cxn modelId="{4097DF85-1B4C-47B1-8FDE-D40279389888}" type="presParOf" srcId="{42FF80A0-1C39-4354-AF7F-B58842BC747C}" destId="{A4AE5001-1103-44DA-ACA9-9E6F6F87A938}" srcOrd="6" destOrd="0" presId="urn:microsoft.com/office/officeart/2005/8/layout/orgChart1"/>
    <dgm:cxn modelId="{033785C0-ED63-41DE-B6CB-92775288EF46}" type="presParOf" srcId="{42FF80A0-1C39-4354-AF7F-B58842BC747C}" destId="{AE35E208-214C-45B0-9374-91E1A19EB453}" srcOrd="7" destOrd="0" presId="urn:microsoft.com/office/officeart/2005/8/layout/orgChart1"/>
    <dgm:cxn modelId="{49C445E8-E497-4286-AB5B-89242804F893}" type="presParOf" srcId="{AE35E208-214C-45B0-9374-91E1A19EB453}" destId="{44C0506F-F891-466C-8A83-1F851816F5E5}" srcOrd="0" destOrd="0" presId="urn:microsoft.com/office/officeart/2005/8/layout/orgChart1"/>
    <dgm:cxn modelId="{DEA3A175-0536-4D0F-BD1C-2CC28B0481E7}" type="presParOf" srcId="{44C0506F-F891-466C-8A83-1F851816F5E5}" destId="{B76FC0E6-7A70-49F8-AD52-673FE98F10E0}" srcOrd="0" destOrd="0" presId="urn:microsoft.com/office/officeart/2005/8/layout/orgChart1"/>
    <dgm:cxn modelId="{A58750D3-8637-427C-AF51-0D85636F6EA9}" type="presParOf" srcId="{44C0506F-F891-466C-8A83-1F851816F5E5}" destId="{5ACADC37-A87F-4106-B983-A0956D5888DC}" srcOrd="1" destOrd="0" presId="urn:microsoft.com/office/officeart/2005/8/layout/orgChart1"/>
    <dgm:cxn modelId="{FCF30BFC-2A25-4868-AFD8-6DCF6B3D73B5}" type="presParOf" srcId="{AE35E208-214C-45B0-9374-91E1A19EB453}" destId="{8AC1AFDC-FA30-424D-8C1D-D1AB0BE12401}" srcOrd="1" destOrd="0" presId="urn:microsoft.com/office/officeart/2005/8/layout/orgChart1"/>
    <dgm:cxn modelId="{87FB89EB-98F4-4C4A-96D5-AF612AEEB2F4}" type="presParOf" srcId="{AE35E208-214C-45B0-9374-91E1A19EB453}" destId="{105FE0D7-A516-403F-9975-117E31E22C7F}" srcOrd="2" destOrd="0" presId="urn:microsoft.com/office/officeart/2005/8/layout/orgChart1"/>
    <dgm:cxn modelId="{C9416563-CCF0-4DC9-9AAF-9C3461EC7083}" type="presParOf" srcId="{8B278BCE-B5B2-4B09-965D-ECBD967BDF3B}" destId="{9102C208-7309-41CA-8E80-DBB33153D613}" srcOrd="2" destOrd="0" presId="urn:microsoft.com/office/officeart/2005/8/layout/orgChart1"/>
    <dgm:cxn modelId="{4B39B42B-A936-488F-B8CB-9A00223D11E6}" type="presParOf" srcId="{BB52F246-E2DE-43BB-B81C-35B24714A406}" destId="{2F67DC84-0A7C-4643-85E9-A27107085746}" srcOrd="4" destOrd="0" presId="urn:microsoft.com/office/officeart/2005/8/layout/orgChart1"/>
    <dgm:cxn modelId="{1B702FB0-E0FA-4731-8C61-280DEB6FC6E3}" type="presParOf" srcId="{BB52F246-E2DE-43BB-B81C-35B24714A406}" destId="{F9D58B64-F5E3-4227-957C-EEAA08F85415}" srcOrd="5" destOrd="0" presId="urn:microsoft.com/office/officeart/2005/8/layout/orgChart1"/>
    <dgm:cxn modelId="{A1886F76-EECD-4A04-A7B5-B4A66343A814}" type="presParOf" srcId="{F9D58B64-F5E3-4227-957C-EEAA08F85415}" destId="{A1E835F5-0D12-4685-BD5D-8C43C781FDEF}" srcOrd="0" destOrd="0" presId="urn:microsoft.com/office/officeart/2005/8/layout/orgChart1"/>
    <dgm:cxn modelId="{B57699AB-8972-4D75-B2A6-38C429578EE6}" type="presParOf" srcId="{A1E835F5-0D12-4685-BD5D-8C43C781FDEF}" destId="{9E13AE95-33F9-40D7-B648-A6B3E4597A3A}" srcOrd="0" destOrd="0" presId="urn:microsoft.com/office/officeart/2005/8/layout/orgChart1"/>
    <dgm:cxn modelId="{0F864F21-F69E-4D5B-92A4-11C9F760E73E}" type="presParOf" srcId="{A1E835F5-0D12-4685-BD5D-8C43C781FDEF}" destId="{5FCC9EC4-6813-457F-83CA-1E1E0D058A70}" srcOrd="1" destOrd="0" presId="urn:microsoft.com/office/officeart/2005/8/layout/orgChart1"/>
    <dgm:cxn modelId="{3B33B086-0ACA-4386-B22B-85031CB809D8}" type="presParOf" srcId="{F9D58B64-F5E3-4227-957C-EEAA08F85415}" destId="{236D3D47-9864-43BA-B302-AE43D05F2100}" srcOrd="1" destOrd="0" presId="urn:microsoft.com/office/officeart/2005/8/layout/orgChart1"/>
    <dgm:cxn modelId="{7CE7CD56-40C5-41C5-880C-359F089D9426}" type="presParOf" srcId="{236D3D47-9864-43BA-B302-AE43D05F2100}" destId="{24432428-0241-4A5C-8E9F-31CF7F86C977}" srcOrd="0" destOrd="0" presId="urn:microsoft.com/office/officeart/2005/8/layout/orgChart1"/>
    <dgm:cxn modelId="{78AD58D4-F33A-45BD-9FD6-DD98059D2B8D}" type="presParOf" srcId="{236D3D47-9864-43BA-B302-AE43D05F2100}" destId="{289B1749-B4A3-4723-813C-FF9115BB420F}" srcOrd="1" destOrd="0" presId="urn:microsoft.com/office/officeart/2005/8/layout/orgChart1"/>
    <dgm:cxn modelId="{CB31E0AE-8D2E-407C-A400-0EBEC7A31B4C}" type="presParOf" srcId="{289B1749-B4A3-4723-813C-FF9115BB420F}" destId="{ECE4F16E-336B-47B2-A11D-6F918C1CCFEE}" srcOrd="0" destOrd="0" presId="urn:microsoft.com/office/officeart/2005/8/layout/orgChart1"/>
    <dgm:cxn modelId="{769FE2A7-0888-48D4-9A65-1FC5620F9603}" type="presParOf" srcId="{ECE4F16E-336B-47B2-A11D-6F918C1CCFEE}" destId="{AF68195C-D6F9-4471-9062-682BF58027AD}" srcOrd="0" destOrd="0" presId="urn:microsoft.com/office/officeart/2005/8/layout/orgChart1"/>
    <dgm:cxn modelId="{08ACC396-E82C-4B9D-8CF3-96F6046FE65B}" type="presParOf" srcId="{ECE4F16E-336B-47B2-A11D-6F918C1CCFEE}" destId="{88AB6735-1129-43AC-BCA0-3D96AF455A3A}" srcOrd="1" destOrd="0" presId="urn:microsoft.com/office/officeart/2005/8/layout/orgChart1"/>
    <dgm:cxn modelId="{4B94A038-7229-44A0-AB2D-D66B4E3C7745}" type="presParOf" srcId="{289B1749-B4A3-4723-813C-FF9115BB420F}" destId="{F97C56E6-D9B9-472A-BF59-FB1EF6A8AD7E}" srcOrd="1" destOrd="0" presId="urn:microsoft.com/office/officeart/2005/8/layout/orgChart1"/>
    <dgm:cxn modelId="{1E70F34C-05B0-4685-A7FA-17CBD47E71CC}" type="presParOf" srcId="{289B1749-B4A3-4723-813C-FF9115BB420F}" destId="{34AD6385-0883-4D27-A378-D78578A0705B}" srcOrd="2" destOrd="0" presId="urn:microsoft.com/office/officeart/2005/8/layout/orgChart1"/>
    <dgm:cxn modelId="{4503DDF3-A364-434F-92EF-82F7C46C283B}" type="presParOf" srcId="{236D3D47-9864-43BA-B302-AE43D05F2100}" destId="{B8DA1D2B-D135-47AB-BBC9-DBC597B921DD}" srcOrd="2" destOrd="0" presId="urn:microsoft.com/office/officeart/2005/8/layout/orgChart1"/>
    <dgm:cxn modelId="{1053E81C-39F7-4799-9FEB-17472A781F8E}" type="presParOf" srcId="{236D3D47-9864-43BA-B302-AE43D05F2100}" destId="{C41F7626-C4FD-4A57-9170-5539919D2C6D}" srcOrd="3" destOrd="0" presId="urn:microsoft.com/office/officeart/2005/8/layout/orgChart1"/>
    <dgm:cxn modelId="{1E90F041-A24D-4DE3-8FA5-CA1CA51A88BB}" type="presParOf" srcId="{C41F7626-C4FD-4A57-9170-5539919D2C6D}" destId="{57ECB9FA-248D-4E92-9549-F42248B7EA74}" srcOrd="0" destOrd="0" presId="urn:microsoft.com/office/officeart/2005/8/layout/orgChart1"/>
    <dgm:cxn modelId="{D37918DC-6ACF-480F-ABB5-33875F60B062}" type="presParOf" srcId="{57ECB9FA-248D-4E92-9549-F42248B7EA74}" destId="{AB695EED-EBE0-47B1-A57E-EB9B7DD1A1B2}" srcOrd="0" destOrd="0" presId="urn:microsoft.com/office/officeart/2005/8/layout/orgChart1"/>
    <dgm:cxn modelId="{15CE6D63-E656-46D5-AD2A-DEECC08F336F}" type="presParOf" srcId="{57ECB9FA-248D-4E92-9549-F42248B7EA74}" destId="{B5B862C7-6FAF-472C-AE0D-080DDB22367B}" srcOrd="1" destOrd="0" presId="urn:microsoft.com/office/officeart/2005/8/layout/orgChart1"/>
    <dgm:cxn modelId="{79CF4CD8-2A8F-47BF-B8F8-D231849950E3}" type="presParOf" srcId="{C41F7626-C4FD-4A57-9170-5539919D2C6D}" destId="{17EEE4F7-2D7C-4639-A8A3-CB56DE9A7163}" srcOrd="1" destOrd="0" presId="urn:microsoft.com/office/officeart/2005/8/layout/orgChart1"/>
    <dgm:cxn modelId="{E45A75A5-74B5-447F-B643-E5D91504E1F2}" type="presParOf" srcId="{C41F7626-C4FD-4A57-9170-5539919D2C6D}" destId="{BFEFAC8C-5BD7-47E2-BE0D-86BC014B45E4}" srcOrd="2" destOrd="0" presId="urn:microsoft.com/office/officeart/2005/8/layout/orgChart1"/>
    <dgm:cxn modelId="{7E4A44CB-AE41-4A85-851B-91FACA0FD639}" type="presParOf" srcId="{236D3D47-9864-43BA-B302-AE43D05F2100}" destId="{360AA03C-319B-4B67-9F70-F5BE6083CB39}" srcOrd="4" destOrd="0" presId="urn:microsoft.com/office/officeart/2005/8/layout/orgChart1"/>
    <dgm:cxn modelId="{38967BCD-BD4B-4F77-AD37-6614BE29B573}" type="presParOf" srcId="{236D3D47-9864-43BA-B302-AE43D05F2100}" destId="{C4DA7897-DAEF-491D-863F-14AE71669DE3}" srcOrd="5" destOrd="0" presId="urn:microsoft.com/office/officeart/2005/8/layout/orgChart1"/>
    <dgm:cxn modelId="{53CF4508-1E26-453A-BAB6-67B228057AD0}" type="presParOf" srcId="{C4DA7897-DAEF-491D-863F-14AE71669DE3}" destId="{0826CD45-108D-4FAF-8826-4E0C19922B0F}" srcOrd="0" destOrd="0" presId="urn:microsoft.com/office/officeart/2005/8/layout/orgChart1"/>
    <dgm:cxn modelId="{2EDDC180-9DCC-4BBF-9513-AFBC55E6D849}" type="presParOf" srcId="{0826CD45-108D-4FAF-8826-4E0C19922B0F}" destId="{5E602D8C-A6F5-471A-9AB9-48936275C46F}" srcOrd="0" destOrd="0" presId="urn:microsoft.com/office/officeart/2005/8/layout/orgChart1"/>
    <dgm:cxn modelId="{153AF649-8745-430E-AB49-87D7A7C350A5}" type="presParOf" srcId="{0826CD45-108D-4FAF-8826-4E0C19922B0F}" destId="{CDEF6F0C-46D5-4804-A028-9017C6904C1E}" srcOrd="1" destOrd="0" presId="urn:microsoft.com/office/officeart/2005/8/layout/orgChart1"/>
    <dgm:cxn modelId="{58F108F2-243B-40E1-B31B-45D21781AB01}" type="presParOf" srcId="{C4DA7897-DAEF-491D-863F-14AE71669DE3}" destId="{37BED5CB-8B86-4823-B9E5-0661BE86865E}" srcOrd="1" destOrd="0" presId="urn:microsoft.com/office/officeart/2005/8/layout/orgChart1"/>
    <dgm:cxn modelId="{70F815FE-C227-40CE-8687-A6EBFAECD40F}" type="presParOf" srcId="{C4DA7897-DAEF-491D-863F-14AE71669DE3}" destId="{B2B8691D-19A1-4797-B447-F43EDAC4CD52}" srcOrd="2" destOrd="0" presId="urn:microsoft.com/office/officeart/2005/8/layout/orgChart1"/>
    <dgm:cxn modelId="{4A928A64-624E-4399-AB72-9C988614E177}" type="presParOf" srcId="{F9D58B64-F5E3-4227-957C-EEAA08F85415}" destId="{2F1E746C-1E77-4806-8F12-29E3F3475870}" srcOrd="2" destOrd="0" presId="urn:microsoft.com/office/officeart/2005/8/layout/orgChart1"/>
    <dgm:cxn modelId="{F1F3E678-B7A3-4D1F-99EB-0EDA09388E16}" type="presParOf" srcId="{BB52F246-E2DE-43BB-B81C-35B24714A406}" destId="{F76701E5-6147-4C9C-8A6F-BA4EB0A79108}" srcOrd="6" destOrd="0" presId="urn:microsoft.com/office/officeart/2005/8/layout/orgChart1"/>
    <dgm:cxn modelId="{F5EBEC64-6AB6-4879-ABF5-10753D1A9C91}" type="presParOf" srcId="{BB52F246-E2DE-43BB-B81C-35B24714A406}" destId="{7D3D7AA6-9340-428E-A851-ABEC1C948F3B}" srcOrd="7" destOrd="0" presId="urn:microsoft.com/office/officeart/2005/8/layout/orgChart1"/>
    <dgm:cxn modelId="{EB133066-8F51-4966-A303-AD80826F6C71}" type="presParOf" srcId="{7D3D7AA6-9340-428E-A851-ABEC1C948F3B}" destId="{BF4E5BF1-41B2-4C17-A566-FA18A514AA8A}" srcOrd="0" destOrd="0" presId="urn:microsoft.com/office/officeart/2005/8/layout/orgChart1"/>
    <dgm:cxn modelId="{7E4F7369-5472-48C5-A1AA-B23C03766DDD}" type="presParOf" srcId="{BF4E5BF1-41B2-4C17-A566-FA18A514AA8A}" destId="{AE71B7DC-1204-4701-8B56-0F5A0A7FBFDA}" srcOrd="0" destOrd="0" presId="urn:microsoft.com/office/officeart/2005/8/layout/orgChart1"/>
    <dgm:cxn modelId="{AD1480D8-4CBF-46A6-A513-21DB901EB778}" type="presParOf" srcId="{BF4E5BF1-41B2-4C17-A566-FA18A514AA8A}" destId="{53558F55-18DD-4DE6-9C9E-055682BD1B22}" srcOrd="1" destOrd="0" presId="urn:microsoft.com/office/officeart/2005/8/layout/orgChart1"/>
    <dgm:cxn modelId="{591717B2-5215-491A-A8EA-D5AE68B55135}" type="presParOf" srcId="{7D3D7AA6-9340-428E-A851-ABEC1C948F3B}" destId="{BF497713-B7F9-45AE-92AB-ECC77E692597}" srcOrd="1" destOrd="0" presId="urn:microsoft.com/office/officeart/2005/8/layout/orgChart1"/>
    <dgm:cxn modelId="{A8CF433B-82DE-40FE-8DD8-2A583A79028D}" type="presParOf" srcId="{BF497713-B7F9-45AE-92AB-ECC77E692597}" destId="{7DA1E477-B347-4886-8578-ADF7504A0B4A}" srcOrd="0" destOrd="0" presId="urn:microsoft.com/office/officeart/2005/8/layout/orgChart1"/>
    <dgm:cxn modelId="{3FC74161-DB25-4AFA-A0B3-4C075FE0D02D}" type="presParOf" srcId="{BF497713-B7F9-45AE-92AB-ECC77E692597}" destId="{50F7A9EC-AD96-4EB9-A316-75852BBC3D1A}" srcOrd="1" destOrd="0" presId="urn:microsoft.com/office/officeart/2005/8/layout/orgChart1"/>
    <dgm:cxn modelId="{4F9BDEFF-48CC-49B8-BAA7-42ACEEC47F48}" type="presParOf" srcId="{50F7A9EC-AD96-4EB9-A316-75852BBC3D1A}" destId="{67588CC2-EE1A-4163-9157-CFC27BF5B6BB}" srcOrd="0" destOrd="0" presId="urn:microsoft.com/office/officeart/2005/8/layout/orgChart1"/>
    <dgm:cxn modelId="{FD5278CF-E50C-413F-8DC2-C29C0877E2F5}" type="presParOf" srcId="{67588CC2-EE1A-4163-9157-CFC27BF5B6BB}" destId="{9C67EED6-C062-46E0-8989-A87322EBFDF7}" srcOrd="0" destOrd="0" presId="urn:microsoft.com/office/officeart/2005/8/layout/orgChart1"/>
    <dgm:cxn modelId="{FEF11B73-0164-45D2-9761-FB0429DC9F9F}" type="presParOf" srcId="{67588CC2-EE1A-4163-9157-CFC27BF5B6BB}" destId="{5E15DBC3-70C1-4DDA-8B46-4C6C62CA9006}" srcOrd="1" destOrd="0" presId="urn:microsoft.com/office/officeart/2005/8/layout/orgChart1"/>
    <dgm:cxn modelId="{D0F834A2-D57C-42CC-8EE2-2135B0083CF3}" type="presParOf" srcId="{50F7A9EC-AD96-4EB9-A316-75852BBC3D1A}" destId="{6603C3ED-A2A8-486C-92AD-80D434A4DE78}" srcOrd="1" destOrd="0" presId="urn:microsoft.com/office/officeart/2005/8/layout/orgChart1"/>
    <dgm:cxn modelId="{E800C56E-92FB-489F-A2DF-F2E01D71CCB8}" type="presParOf" srcId="{50F7A9EC-AD96-4EB9-A316-75852BBC3D1A}" destId="{E161E0B8-D98C-4176-B8AD-6B2F10DE4A35}" srcOrd="2" destOrd="0" presId="urn:microsoft.com/office/officeart/2005/8/layout/orgChart1"/>
    <dgm:cxn modelId="{0787042C-6674-4F8C-865A-C0B02E76A421}" type="presParOf" srcId="{BF497713-B7F9-45AE-92AB-ECC77E692597}" destId="{FB301E5A-C9C8-4BFA-9738-79D756336240}" srcOrd="2" destOrd="0" presId="urn:microsoft.com/office/officeart/2005/8/layout/orgChart1"/>
    <dgm:cxn modelId="{463242C5-2706-444F-92C1-BB9BAC9BDEEA}" type="presParOf" srcId="{BF497713-B7F9-45AE-92AB-ECC77E692597}" destId="{FB4F916A-063A-4C0A-B518-E82B5DBB0123}" srcOrd="3" destOrd="0" presId="urn:microsoft.com/office/officeart/2005/8/layout/orgChart1"/>
    <dgm:cxn modelId="{4126A0CC-A8B6-4C52-8955-BBF1A5D5811A}" type="presParOf" srcId="{FB4F916A-063A-4C0A-B518-E82B5DBB0123}" destId="{297A3E75-F335-4AF7-92C3-395269B0E633}" srcOrd="0" destOrd="0" presId="urn:microsoft.com/office/officeart/2005/8/layout/orgChart1"/>
    <dgm:cxn modelId="{26DBC9A9-12F2-4C81-AD73-A79EEB936A6B}" type="presParOf" srcId="{297A3E75-F335-4AF7-92C3-395269B0E633}" destId="{B4E2C2D7-3B0D-43DA-B5B4-01880F6B6D8F}" srcOrd="0" destOrd="0" presId="urn:microsoft.com/office/officeart/2005/8/layout/orgChart1"/>
    <dgm:cxn modelId="{8ECBC671-8789-4B88-9C9F-3A8C8C9FEDE2}" type="presParOf" srcId="{297A3E75-F335-4AF7-92C3-395269B0E633}" destId="{7584D399-FCFF-4D92-A5A8-76F7AAA540C3}" srcOrd="1" destOrd="0" presId="urn:microsoft.com/office/officeart/2005/8/layout/orgChart1"/>
    <dgm:cxn modelId="{382D001C-01D9-4EB1-A643-667BF17CC274}" type="presParOf" srcId="{FB4F916A-063A-4C0A-B518-E82B5DBB0123}" destId="{EB52A970-ECE2-4C0E-AC7F-D6F430E97075}" srcOrd="1" destOrd="0" presId="urn:microsoft.com/office/officeart/2005/8/layout/orgChart1"/>
    <dgm:cxn modelId="{071033AE-094D-4546-9BE2-FC8644CF399B}" type="presParOf" srcId="{FB4F916A-063A-4C0A-B518-E82B5DBB0123}" destId="{80E1FE99-899E-43CD-B6D4-D12A9B31AC67}" srcOrd="2" destOrd="0" presId="urn:microsoft.com/office/officeart/2005/8/layout/orgChart1"/>
    <dgm:cxn modelId="{1405054E-09F4-42D9-89B1-AC52983AE5D3}" type="presParOf" srcId="{BF497713-B7F9-45AE-92AB-ECC77E692597}" destId="{FED3EFAA-00D2-473C-B4B0-DF2552E42BCA}" srcOrd="4" destOrd="0" presId="urn:microsoft.com/office/officeart/2005/8/layout/orgChart1"/>
    <dgm:cxn modelId="{7E7FD306-9567-4C41-A34A-59A305669182}" type="presParOf" srcId="{BF497713-B7F9-45AE-92AB-ECC77E692597}" destId="{31D00730-0F04-4678-B1EC-CA14288F20B9}" srcOrd="5" destOrd="0" presId="urn:microsoft.com/office/officeart/2005/8/layout/orgChart1"/>
    <dgm:cxn modelId="{34970038-5846-4F29-9634-B66F973A2515}" type="presParOf" srcId="{31D00730-0F04-4678-B1EC-CA14288F20B9}" destId="{01D9BDC8-3320-4C9E-A765-00767EE96BF5}" srcOrd="0" destOrd="0" presId="urn:microsoft.com/office/officeart/2005/8/layout/orgChart1"/>
    <dgm:cxn modelId="{4C8BC77C-2F65-472D-B910-77CAE7777C4A}" type="presParOf" srcId="{01D9BDC8-3320-4C9E-A765-00767EE96BF5}" destId="{A577C271-FB57-4B4D-97C6-F33FA2C77D6E}" srcOrd="0" destOrd="0" presId="urn:microsoft.com/office/officeart/2005/8/layout/orgChart1"/>
    <dgm:cxn modelId="{204D4BDD-09C8-4D3A-91EF-766C4A8AFDF4}" type="presParOf" srcId="{01D9BDC8-3320-4C9E-A765-00767EE96BF5}" destId="{B45838B1-6F4F-439F-8A69-7F3D76485D91}" srcOrd="1" destOrd="0" presId="urn:microsoft.com/office/officeart/2005/8/layout/orgChart1"/>
    <dgm:cxn modelId="{C665B7D6-6F5D-489E-8AF0-AE82CD6968E0}" type="presParOf" srcId="{31D00730-0F04-4678-B1EC-CA14288F20B9}" destId="{D79A0F5B-4D42-4213-9A65-A41F58EBAA16}" srcOrd="1" destOrd="0" presId="urn:microsoft.com/office/officeart/2005/8/layout/orgChart1"/>
    <dgm:cxn modelId="{F3F8AAAB-64DD-4217-B2B7-8CECDB4D39DA}" type="presParOf" srcId="{31D00730-0F04-4678-B1EC-CA14288F20B9}" destId="{8D785335-8EF1-4586-9CCE-6D38C1735B0C}" srcOrd="2" destOrd="0" presId="urn:microsoft.com/office/officeart/2005/8/layout/orgChart1"/>
    <dgm:cxn modelId="{D4F5A299-65B6-464D-B828-6C817843FD2E}" type="presParOf" srcId="{BF497713-B7F9-45AE-92AB-ECC77E692597}" destId="{8475E7B2-CC11-46AC-8DD4-7D229881211F}" srcOrd="6" destOrd="0" presId="urn:microsoft.com/office/officeart/2005/8/layout/orgChart1"/>
    <dgm:cxn modelId="{ED539C18-3372-43B9-ADD7-0C10D3C59AB2}" type="presParOf" srcId="{BF497713-B7F9-45AE-92AB-ECC77E692597}" destId="{B1865E31-51EC-41D8-8814-DBA86132B38C}" srcOrd="7" destOrd="0" presId="urn:microsoft.com/office/officeart/2005/8/layout/orgChart1"/>
    <dgm:cxn modelId="{6DC45B65-5016-4977-9021-4DC973688C90}" type="presParOf" srcId="{B1865E31-51EC-41D8-8814-DBA86132B38C}" destId="{11F10D61-F830-4D1B-9957-87D9FC876B73}" srcOrd="0" destOrd="0" presId="urn:microsoft.com/office/officeart/2005/8/layout/orgChart1"/>
    <dgm:cxn modelId="{DBCBFDF5-CC04-4C86-BA95-2B76CF3E50BA}" type="presParOf" srcId="{11F10D61-F830-4D1B-9957-87D9FC876B73}" destId="{C7B565C4-BB43-417A-9ADF-8519AA9D6990}" srcOrd="0" destOrd="0" presId="urn:microsoft.com/office/officeart/2005/8/layout/orgChart1"/>
    <dgm:cxn modelId="{CB794B9C-EB5E-427B-B83B-46BFE14D7BBE}" type="presParOf" srcId="{11F10D61-F830-4D1B-9957-87D9FC876B73}" destId="{1A6D9571-BD83-439F-B482-53C1D57A819D}" srcOrd="1" destOrd="0" presId="urn:microsoft.com/office/officeart/2005/8/layout/orgChart1"/>
    <dgm:cxn modelId="{63FB144E-08B0-4818-9068-CADBAD1E21A2}" type="presParOf" srcId="{B1865E31-51EC-41D8-8814-DBA86132B38C}" destId="{4CCBB31F-DD88-4E6D-8AA8-F9B0190D7DE5}" srcOrd="1" destOrd="0" presId="urn:microsoft.com/office/officeart/2005/8/layout/orgChart1"/>
    <dgm:cxn modelId="{B9B37FB9-D648-4597-BB02-94B7547A81D8}" type="presParOf" srcId="{B1865E31-51EC-41D8-8814-DBA86132B38C}" destId="{A823A001-9655-44DD-852D-0A6657071134}" srcOrd="2" destOrd="0" presId="urn:microsoft.com/office/officeart/2005/8/layout/orgChart1"/>
    <dgm:cxn modelId="{41D3FDCE-C68A-4697-BDE0-6BB86C2783F6}" type="presParOf" srcId="{7D3D7AA6-9340-428E-A851-ABEC1C948F3B}" destId="{4EA1CA30-44B8-4F1F-8460-855FAB0FF1C7}" srcOrd="2" destOrd="0" presId="urn:microsoft.com/office/officeart/2005/8/layout/orgChart1"/>
    <dgm:cxn modelId="{CD8D8EE2-44E7-4804-A64E-9A2FD77202C3}" type="presParOf" srcId="{BB52F246-E2DE-43BB-B81C-35B24714A406}" destId="{2528145A-E380-4F41-A3D5-13993D5D44F0}" srcOrd="8" destOrd="0" presId="urn:microsoft.com/office/officeart/2005/8/layout/orgChart1"/>
    <dgm:cxn modelId="{867780CF-BC3D-415C-ACAB-7475ED3686A0}" type="presParOf" srcId="{BB52F246-E2DE-43BB-B81C-35B24714A406}" destId="{48DEF438-7A16-4292-9DEA-4AB04CF3940D}" srcOrd="9" destOrd="0" presId="urn:microsoft.com/office/officeart/2005/8/layout/orgChart1"/>
    <dgm:cxn modelId="{2E0E12B3-2FA3-469C-833B-FE6AC6526321}" type="presParOf" srcId="{48DEF438-7A16-4292-9DEA-4AB04CF3940D}" destId="{E288A368-7D28-44F3-9EA8-6D4DAF230EAD}" srcOrd="0" destOrd="0" presId="urn:microsoft.com/office/officeart/2005/8/layout/orgChart1"/>
    <dgm:cxn modelId="{C486EB9C-58A5-4148-B6E7-13D7382C3E92}" type="presParOf" srcId="{E288A368-7D28-44F3-9EA8-6D4DAF230EAD}" destId="{08A325F3-9DB3-4635-B82D-3C76EDCF8F39}" srcOrd="0" destOrd="0" presId="urn:microsoft.com/office/officeart/2005/8/layout/orgChart1"/>
    <dgm:cxn modelId="{588B3619-BC4D-4AC3-903D-FDF00935A42F}" type="presParOf" srcId="{E288A368-7D28-44F3-9EA8-6D4DAF230EAD}" destId="{0DBE8B2F-EEB6-43A7-9767-D87BBB895E7E}" srcOrd="1" destOrd="0" presId="urn:microsoft.com/office/officeart/2005/8/layout/orgChart1"/>
    <dgm:cxn modelId="{784881A5-BD9B-40ED-9ECC-6017BAEC4EE2}" type="presParOf" srcId="{48DEF438-7A16-4292-9DEA-4AB04CF3940D}" destId="{9B2CF399-9A26-4E0F-AB79-74E972A25075}" srcOrd="1" destOrd="0" presId="urn:microsoft.com/office/officeart/2005/8/layout/orgChart1"/>
    <dgm:cxn modelId="{2A38BB48-2BB8-40C2-97FF-BFD82ECC5E95}" type="presParOf" srcId="{9B2CF399-9A26-4E0F-AB79-74E972A25075}" destId="{5EF8FA27-0B56-46EC-91EC-1D41D4605365}" srcOrd="0" destOrd="0" presId="urn:microsoft.com/office/officeart/2005/8/layout/orgChart1"/>
    <dgm:cxn modelId="{45E90B1C-2F9E-447C-9645-37B6A4AD2534}" type="presParOf" srcId="{9B2CF399-9A26-4E0F-AB79-74E972A25075}" destId="{0521752B-A912-4409-97EB-606F1E3D0658}" srcOrd="1" destOrd="0" presId="urn:microsoft.com/office/officeart/2005/8/layout/orgChart1"/>
    <dgm:cxn modelId="{5181E5D1-E40E-4709-B375-AE6D91C80E44}" type="presParOf" srcId="{0521752B-A912-4409-97EB-606F1E3D0658}" destId="{A5295E5A-14F3-4FC3-8B4D-10F10D4EF5EF}" srcOrd="0" destOrd="0" presId="urn:microsoft.com/office/officeart/2005/8/layout/orgChart1"/>
    <dgm:cxn modelId="{C73FEAE0-580E-4E01-A54F-415AF0F9AF97}" type="presParOf" srcId="{A5295E5A-14F3-4FC3-8B4D-10F10D4EF5EF}" destId="{95BE165C-9D14-4603-BC1A-EB9122CFFFEE}" srcOrd="0" destOrd="0" presId="urn:microsoft.com/office/officeart/2005/8/layout/orgChart1"/>
    <dgm:cxn modelId="{6C46B459-5CBF-4EAC-A809-E8F61FE7F15D}" type="presParOf" srcId="{A5295E5A-14F3-4FC3-8B4D-10F10D4EF5EF}" destId="{E3422A48-CF9E-47B3-B948-D7D6C009065F}" srcOrd="1" destOrd="0" presId="urn:microsoft.com/office/officeart/2005/8/layout/orgChart1"/>
    <dgm:cxn modelId="{10BDA8F8-6B53-4E9D-842D-88ECA49B18DE}" type="presParOf" srcId="{0521752B-A912-4409-97EB-606F1E3D0658}" destId="{1E56697A-C184-417D-9EF7-0D5CB7B1653F}" srcOrd="1" destOrd="0" presId="urn:microsoft.com/office/officeart/2005/8/layout/orgChart1"/>
    <dgm:cxn modelId="{C2B32AFD-1B5D-4F14-A72E-FBF9666DF414}" type="presParOf" srcId="{0521752B-A912-4409-97EB-606F1E3D0658}" destId="{9988579F-44BD-4931-BB40-B5E4BDBC5E20}" srcOrd="2" destOrd="0" presId="urn:microsoft.com/office/officeart/2005/8/layout/orgChart1"/>
    <dgm:cxn modelId="{EF5434FC-1EFE-4C19-A4A1-FDC959F1CF54}" type="presParOf" srcId="{9B2CF399-9A26-4E0F-AB79-74E972A25075}" destId="{3596BFDC-DCE9-475B-800B-43C7ACAC18BD}" srcOrd="2" destOrd="0" presId="urn:microsoft.com/office/officeart/2005/8/layout/orgChart1"/>
    <dgm:cxn modelId="{14FB3B24-D74B-4129-8F21-7E2A0663880E}" type="presParOf" srcId="{9B2CF399-9A26-4E0F-AB79-74E972A25075}" destId="{C7AF6909-10F9-427F-BB59-A3349A39E62B}" srcOrd="3" destOrd="0" presId="urn:microsoft.com/office/officeart/2005/8/layout/orgChart1"/>
    <dgm:cxn modelId="{1738310D-1EBF-41A8-B945-8499833217B4}" type="presParOf" srcId="{C7AF6909-10F9-427F-BB59-A3349A39E62B}" destId="{DDA28B55-0EF8-4663-BD12-0C6FCB3B8751}" srcOrd="0" destOrd="0" presId="urn:microsoft.com/office/officeart/2005/8/layout/orgChart1"/>
    <dgm:cxn modelId="{BE939684-FA5A-4930-B756-3C230D609517}" type="presParOf" srcId="{DDA28B55-0EF8-4663-BD12-0C6FCB3B8751}" destId="{A8CE8933-482D-4B7E-ADF6-EC113FF4729E}" srcOrd="0" destOrd="0" presId="urn:microsoft.com/office/officeart/2005/8/layout/orgChart1"/>
    <dgm:cxn modelId="{E9A7B387-A12E-4B17-9B73-93FE9BB6ADFE}" type="presParOf" srcId="{DDA28B55-0EF8-4663-BD12-0C6FCB3B8751}" destId="{C06209E5-E7BD-4BBF-89FA-1FBEF106005B}" srcOrd="1" destOrd="0" presId="urn:microsoft.com/office/officeart/2005/8/layout/orgChart1"/>
    <dgm:cxn modelId="{6C020C0F-BC8E-4A64-A4D6-55D3B5B1BA29}" type="presParOf" srcId="{C7AF6909-10F9-427F-BB59-A3349A39E62B}" destId="{C937A6C4-6A17-46DE-A95E-42809D076B95}" srcOrd="1" destOrd="0" presId="urn:microsoft.com/office/officeart/2005/8/layout/orgChart1"/>
    <dgm:cxn modelId="{985E5CFC-515C-4316-9550-F1BE5938E574}" type="presParOf" srcId="{C7AF6909-10F9-427F-BB59-A3349A39E62B}" destId="{E9730523-26F3-4361-8A4C-BC3BDC1CEBFB}" srcOrd="2" destOrd="0" presId="urn:microsoft.com/office/officeart/2005/8/layout/orgChart1"/>
    <dgm:cxn modelId="{89841704-5ACA-45C7-B3E4-588124D21D57}" type="presParOf" srcId="{9B2CF399-9A26-4E0F-AB79-74E972A25075}" destId="{E27A5AD0-4678-4D00-9C95-9504D675B708}" srcOrd="4" destOrd="0" presId="urn:microsoft.com/office/officeart/2005/8/layout/orgChart1"/>
    <dgm:cxn modelId="{41D2B5EA-A23E-40C7-A648-A02E4306E6A3}" type="presParOf" srcId="{9B2CF399-9A26-4E0F-AB79-74E972A25075}" destId="{EA8FE3F1-5798-4886-8769-58466FD07E88}" srcOrd="5" destOrd="0" presId="urn:microsoft.com/office/officeart/2005/8/layout/orgChart1"/>
    <dgm:cxn modelId="{2F1F27D1-F63A-4DD1-BD81-C9C8B3619FC4}" type="presParOf" srcId="{EA8FE3F1-5798-4886-8769-58466FD07E88}" destId="{D4094613-88E2-45E1-B851-A2EFB0A7392C}" srcOrd="0" destOrd="0" presId="urn:microsoft.com/office/officeart/2005/8/layout/orgChart1"/>
    <dgm:cxn modelId="{281A67B7-A203-4EC3-807E-41AD8DF06B4A}" type="presParOf" srcId="{D4094613-88E2-45E1-B851-A2EFB0A7392C}" destId="{EBF58715-2D09-45B8-AA9C-C15E855D4993}" srcOrd="0" destOrd="0" presId="urn:microsoft.com/office/officeart/2005/8/layout/orgChart1"/>
    <dgm:cxn modelId="{2C89C527-ED35-4D07-A295-48A7A33AE7B8}" type="presParOf" srcId="{D4094613-88E2-45E1-B851-A2EFB0A7392C}" destId="{E41E361D-93BC-4F82-8CEB-4A08B086A61D}" srcOrd="1" destOrd="0" presId="urn:microsoft.com/office/officeart/2005/8/layout/orgChart1"/>
    <dgm:cxn modelId="{BA7053BE-518B-442A-9DE9-863910A8259C}" type="presParOf" srcId="{EA8FE3F1-5798-4886-8769-58466FD07E88}" destId="{92C84ECA-FB77-49EC-9827-F7BA0E2E0486}" srcOrd="1" destOrd="0" presId="urn:microsoft.com/office/officeart/2005/8/layout/orgChart1"/>
    <dgm:cxn modelId="{6232ECCF-17A4-479B-88A4-BDDF66FD3DF8}" type="presParOf" srcId="{EA8FE3F1-5798-4886-8769-58466FD07E88}" destId="{1B97F58E-4DA8-43F1-A1C7-F6CD3C00F3B1}" srcOrd="2" destOrd="0" presId="urn:microsoft.com/office/officeart/2005/8/layout/orgChart1"/>
    <dgm:cxn modelId="{4E035292-313A-4D69-973B-6A00C81246A9}" type="presParOf" srcId="{9B2CF399-9A26-4E0F-AB79-74E972A25075}" destId="{BF3287E0-A497-427F-932E-033189E2BB87}" srcOrd="6" destOrd="0" presId="urn:microsoft.com/office/officeart/2005/8/layout/orgChart1"/>
    <dgm:cxn modelId="{CE397BE8-2097-4249-A7DC-9E44DDA6C631}" type="presParOf" srcId="{9B2CF399-9A26-4E0F-AB79-74E972A25075}" destId="{D780F005-0D45-43B8-ACDC-EE1B937DF4A2}" srcOrd="7" destOrd="0" presId="urn:microsoft.com/office/officeart/2005/8/layout/orgChart1"/>
    <dgm:cxn modelId="{736D01C0-38B3-4595-9A04-66B5B6140601}" type="presParOf" srcId="{D780F005-0D45-43B8-ACDC-EE1B937DF4A2}" destId="{0B777604-107A-49EF-8179-BB0C57F1B5C0}" srcOrd="0" destOrd="0" presId="urn:microsoft.com/office/officeart/2005/8/layout/orgChart1"/>
    <dgm:cxn modelId="{3EB12892-1388-428E-8669-8A05505AF16A}" type="presParOf" srcId="{0B777604-107A-49EF-8179-BB0C57F1B5C0}" destId="{0E1E8E58-5059-402D-8E66-4E4E77EA1E8A}" srcOrd="0" destOrd="0" presId="urn:microsoft.com/office/officeart/2005/8/layout/orgChart1"/>
    <dgm:cxn modelId="{8C081F79-EBC6-4C7A-95DA-B74F48DE5001}" type="presParOf" srcId="{0B777604-107A-49EF-8179-BB0C57F1B5C0}" destId="{AFEB07AB-1A1C-40F0-9048-058C2C196E21}" srcOrd="1" destOrd="0" presId="urn:microsoft.com/office/officeart/2005/8/layout/orgChart1"/>
    <dgm:cxn modelId="{C2E36CB3-D00F-4795-8B41-0CA99C202364}" type="presParOf" srcId="{D780F005-0D45-43B8-ACDC-EE1B937DF4A2}" destId="{48A8F435-6435-4F9F-AA89-E39F4F7D3662}" srcOrd="1" destOrd="0" presId="urn:microsoft.com/office/officeart/2005/8/layout/orgChart1"/>
    <dgm:cxn modelId="{F4A04F58-50DD-447B-ADF7-92F586A92F6E}" type="presParOf" srcId="{D780F005-0D45-43B8-ACDC-EE1B937DF4A2}" destId="{E933C211-1D2B-4A56-997C-54773B372F3A}" srcOrd="2" destOrd="0" presId="urn:microsoft.com/office/officeart/2005/8/layout/orgChart1"/>
    <dgm:cxn modelId="{FA6ED3E6-ECDC-44A0-8751-78BF3EE6C20C}" type="presParOf" srcId="{9B2CF399-9A26-4E0F-AB79-74E972A25075}" destId="{3F19C6EB-0AB6-4011-85C9-6F96212D0B1A}" srcOrd="8" destOrd="0" presId="urn:microsoft.com/office/officeart/2005/8/layout/orgChart1"/>
    <dgm:cxn modelId="{69D6AB64-9D94-40BD-826A-20096FEC1840}" type="presParOf" srcId="{9B2CF399-9A26-4E0F-AB79-74E972A25075}" destId="{D2117572-AF19-47AD-A0A7-FECA78F4F959}" srcOrd="9" destOrd="0" presId="urn:microsoft.com/office/officeart/2005/8/layout/orgChart1"/>
    <dgm:cxn modelId="{E67D9512-8746-4EA0-8899-0A4C2F6DD1EC}" type="presParOf" srcId="{D2117572-AF19-47AD-A0A7-FECA78F4F959}" destId="{B2DBEF46-0693-488D-8076-62F93E1ED229}" srcOrd="0" destOrd="0" presId="urn:microsoft.com/office/officeart/2005/8/layout/orgChart1"/>
    <dgm:cxn modelId="{6412CB29-7174-4195-8DE8-60F8C5EAA3C1}" type="presParOf" srcId="{B2DBEF46-0693-488D-8076-62F93E1ED229}" destId="{79311DB3-D570-4DBF-86FD-9C85706BC6C2}" srcOrd="0" destOrd="0" presId="urn:microsoft.com/office/officeart/2005/8/layout/orgChart1"/>
    <dgm:cxn modelId="{1F552D55-9FC1-4BBA-BA18-9ABC790D4012}" type="presParOf" srcId="{B2DBEF46-0693-488D-8076-62F93E1ED229}" destId="{4390635E-67AA-4CCF-9596-B37662C1D61D}" srcOrd="1" destOrd="0" presId="urn:microsoft.com/office/officeart/2005/8/layout/orgChart1"/>
    <dgm:cxn modelId="{73F9A680-5163-40E7-B1CF-A1C707A6E490}" type="presParOf" srcId="{D2117572-AF19-47AD-A0A7-FECA78F4F959}" destId="{13305D6E-8945-4D1D-8D90-369D93D580B9}" srcOrd="1" destOrd="0" presId="urn:microsoft.com/office/officeart/2005/8/layout/orgChart1"/>
    <dgm:cxn modelId="{15C58BAF-8B73-4A79-9E1B-7077DE56018A}" type="presParOf" srcId="{D2117572-AF19-47AD-A0A7-FECA78F4F959}" destId="{B2D3BC7C-66D9-4155-8572-D3ACF83D5D51}" srcOrd="2" destOrd="0" presId="urn:microsoft.com/office/officeart/2005/8/layout/orgChart1"/>
    <dgm:cxn modelId="{5A5870CA-F2C1-440F-A965-704BCF194DEF}" type="presParOf" srcId="{48DEF438-7A16-4292-9DEA-4AB04CF3940D}" destId="{B74D9305-CB1D-48AD-BFCE-E5F579964EC1}" srcOrd="2" destOrd="0" presId="urn:microsoft.com/office/officeart/2005/8/layout/orgChart1"/>
    <dgm:cxn modelId="{7ED9A073-FF73-42CD-B354-B3F039A1A519}" type="presParOf" srcId="{E24DB332-EC14-48F3-A9C6-89C9EDB991C9}" destId="{A1325CB8-1563-479D-AD94-497C1C10A7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CDF5FA-95B0-4E2C-AEC7-705FFB61F8CF}"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d-ID"/>
        </a:p>
      </dgm:t>
    </dgm:pt>
    <dgm:pt modelId="{5FDB8C08-BE70-433D-B36C-6C1264721126}">
      <dgm:prSet phldrT="[Text]"/>
      <dgm:spPr/>
      <dgm:t>
        <a:bodyPr/>
        <a:lstStyle/>
        <a:p>
          <a:r>
            <a:rPr lang="id-ID" b="1" dirty="0" smtClean="0"/>
            <a:t>Pancasila Sistem Filsafat</a:t>
          </a:r>
          <a:endParaRPr lang="id-ID" b="1" dirty="0"/>
        </a:p>
      </dgm:t>
    </dgm:pt>
    <dgm:pt modelId="{C9C33AC9-76E3-4AB6-86B2-D5DC5A3B5E82}" type="parTrans" cxnId="{39567023-FEE7-462E-AFED-72DF0BCB92C3}">
      <dgm:prSet/>
      <dgm:spPr/>
      <dgm:t>
        <a:bodyPr/>
        <a:lstStyle/>
        <a:p>
          <a:endParaRPr lang="id-ID"/>
        </a:p>
      </dgm:t>
    </dgm:pt>
    <dgm:pt modelId="{9319006C-D025-4697-AAF6-C3D1F2033A34}" type="sibTrans" cxnId="{39567023-FEE7-462E-AFED-72DF0BCB92C3}">
      <dgm:prSet/>
      <dgm:spPr/>
      <dgm:t>
        <a:bodyPr/>
        <a:lstStyle/>
        <a:p>
          <a:endParaRPr lang="id-ID"/>
        </a:p>
      </dgm:t>
    </dgm:pt>
    <dgm:pt modelId="{DB2B84DD-2902-4182-8EE3-1130F60408AD}">
      <dgm:prSet phldrT="[Text]"/>
      <dgm:spPr/>
      <dgm:t>
        <a:bodyPr/>
        <a:lstStyle/>
        <a:p>
          <a:r>
            <a:rPr lang="id-ID" b="1" dirty="0" smtClean="0"/>
            <a:t>Pancasila sebagai Sistem</a:t>
          </a:r>
          <a:endParaRPr lang="id-ID" b="1" dirty="0"/>
        </a:p>
      </dgm:t>
    </dgm:pt>
    <dgm:pt modelId="{64A21BE8-B571-48AD-827F-234CA55761BF}" type="parTrans" cxnId="{98D3ACE4-123D-49D4-92B3-3B73A7A34C2C}">
      <dgm:prSet/>
      <dgm:spPr/>
      <dgm:t>
        <a:bodyPr/>
        <a:lstStyle/>
        <a:p>
          <a:endParaRPr lang="id-ID"/>
        </a:p>
      </dgm:t>
    </dgm:pt>
    <dgm:pt modelId="{E1C88618-6E59-474A-B999-0DE9832159CE}" type="sibTrans" cxnId="{98D3ACE4-123D-49D4-92B3-3B73A7A34C2C}">
      <dgm:prSet/>
      <dgm:spPr/>
      <dgm:t>
        <a:bodyPr/>
        <a:lstStyle/>
        <a:p>
          <a:endParaRPr lang="id-ID"/>
        </a:p>
      </dgm:t>
    </dgm:pt>
    <dgm:pt modelId="{7F2F3A52-0F60-4E61-8417-088316864239}">
      <dgm:prSet phldrT="[Text]"/>
      <dgm:spPr/>
      <dgm:t>
        <a:bodyPr/>
        <a:lstStyle/>
        <a:p>
          <a:r>
            <a:rPr lang="id-ID" dirty="0" smtClean="0"/>
            <a:t>Organis (organ tubuh)</a:t>
          </a:r>
          <a:endParaRPr lang="id-ID" dirty="0"/>
        </a:p>
      </dgm:t>
    </dgm:pt>
    <dgm:pt modelId="{57D77D6A-62C3-4F88-83AD-977EB22E2DC7}" type="parTrans" cxnId="{F53F578C-C92E-4C1E-8324-D7B63C39DE76}">
      <dgm:prSet/>
      <dgm:spPr/>
      <dgm:t>
        <a:bodyPr/>
        <a:lstStyle/>
        <a:p>
          <a:endParaRPr lang="id-ID"/>
        </a:p>
      </dgm:t>
    </dgm:pt>
    <dgm:pt modelId="{93CEDF50-0C7D-400C-806A-81980D69E54D}" type="sibTrans" cxnId="{F53F578C-C92E-4C1E-8324-D7B63C39DE76}">
      <dgm:prSet/>
      <dgm:spPr/>
      <dgm:t>
        <a:bodyPr/>
        <a:lstStyle/>
        <a:p>
          <a:endParaRPr lang="id-ID"/>
        </a:p>
      </dgm:t>
    </dgm:pt>
    <dgm:pt modelId="{51B65A73-822D-4B4E-A5FA-E026890672CE}">
      <dgm:prSet phldrT="[Text]"/>
      <dgm:spPr/>
      <dgm:t>
        <a:bodyPr/>
        <a:lstStyle/>
        <a:p>
          <a:r>
            <a:rPr lang="id-ID" b="1" dirty="0" smtClean="0"/>
            <a:t>Pancasila Sistem Filsafat</a:t>
          </a:r>
          <a:endParaRPr lang="id-ID" b="1" dirty="0"/>
        </a:p>
      </dgm:t>
    </dgm:pt>
    <dgm:pt modelId="{D5472B2E-B6B8-4262-B363-D2FF047F7719}" type="parTrans" cxnId="{F0A54D79-0C25-47D6-BC1A-132D8247EDB8}">
      <dgm:prSet/>
      <dgm:spPr/>
      <dgm:t>
        <a:bodyPr/>
        <a:lstStyle/>
        <a:p>
          <a:endParaRPr lang="id-ID"/>
        </a:p>
      </dgm:t>
    </dgm:pt>
    <dgm:pt modelId="{F46A5BC0-DB44-4B13-A7EC-DE22C51193A2}" type="sibTrans" cxnId="{F0A54D79-0C25-47D6-BC1A-132D8247EDB8}">
      <dgm:prSet/>
      <dgm:spPr/>
      <dgm:t>
        <a:bodyPr/>
        <a:lstStyle/>
        <a:p>
          <a:endParaRPr lang="id-ID"/>
        </a:p>
      </dgm:t>
    </dgm:pt>
    <dgm:pt modelId="{DF4DA35F-D79F-4F36-9D2A-1128AB549433}">
      <dgm:prSet phldrT="[Text]"/>
      <dgm:spPr/>
      <dgm:t>
        <a:bodyPr/>
        <a:lstStyle/>
        <a:p>
          <a:r>
            <a:rPr lang="id-ID" b="1" dirty="0" smtClean="0"/>
            <a:t>Sistem Filsafat</a:t>
          </a:r>
          <a:endParaRPr lang="id-ID" b="1" dirty="0"/>
        </a:p>
      </dgm:t>
    </dgm:pt>
    <dgm:pt modelId="{FA2C1A06-DD5E-4DB4-B1E8-1BB09797DCA7}" type="parTrans" cxnId="{4552606C-F17B-4B96-B5B4-1F3780933CF2}">
      <dgm:prSet/>
      <dgm:spPr/>
      <dgm:t>
        <a:bodyPr/>
        <a:lstStyle/>
        <a:p>
          <a:endParaRPr lang="id-ID"/>
        </a:p>
      </dgm:t>
    </dgm:pt>
    <dgm:pt modelId="{425199BF-21E4-4627-ADF4-CBE24467552C}" type="sibTrans" cxnId="{4552606C-F17B-4B96-B5B4-1F3780933CF2}">
      <dgm:prSet/>
      <dgm:spPr/>
      <dgm:t>
        <a:bodyPr/>
        <a:lstStyle/>
        <a:p>
          <a:endParaRPr lang="id-ID"/>
        </a:p>
      </dgm:t>
    </dgm:pt>
    <dgm:pt modelId="{F93D20EA-A532-4B7A-ACE9-FF0DCB63AFDD}">
      <dgm:prSet phldrT="[Text]"/>
      <dgm:spPr/>
      <dgm:t>
        <a:bodyPr/>
        <a:lstStyle/>
        <a:p>
          <a:r>
            <a:rPr lang="id-ID" dirty="0" smtClean="0"/>
            <a:t>Sistem (kesatuan)</a:t>
          </a:r>
          <a:endParaRPr lang="id-ID" dirty="0"/>
        </a:p>
      </dgm:t>
    </dgm:pt>
    <dgm:pt modelId="{C04A9A3F-EE96-4B6D-B8EB-7ADA8F78FF5E}" type="parTrans" cxnId="{627C2335-9D5A-43C7-A152-CAC5393FE5BE}">
      <dgm:prSet/>
      <dgm:spPr/>
      <dgm:t>
        <a:bodyPr/>
        <a:lstStyle/>
        <a:p>
          <a:endParaRPr lang="id-ID"/>
        </a:p>
      </dgm:t>
    </dgm:pt>
    <dgm:pt modelId="{193BE9E1-9173-43E4-BBFA-C26F7761EC8A}" type="sibTrans" cxnId="{627C2335-9D5A-43C7-A152-CAC5393FE5BE}">
      <dgm:prSet/>
      <dgm:spPr/>
      <dgm:t>
        <a:bodyPr/>
        <a:lstStyle/>
        <a:p>
          <a:endParaRPr lang="id-ID"/>
        </a:p>
      </dgm:t>
    </dgm:pt>
    <dgm:pt modelId="{5C06059A-5AA2-47DF-8ADD-FCB076E62625}">
      <dgm:prSet phldrT="[Text]"/>
      <dgm:spPr/>
      <dgm:t>
        <a:bodyPr/>
        <a:lstStyle/>
        <a:p>
          <a:r>
            <a:rPr lang="id-ID" dirty="0" smtClean="0"/>
            <a:t>Filsafat (cinta kebijaksanaa)</a:t>
          </a:r>
          <a:endParaRPr lang="id-ID" dirty="0"/>
        </a:p>
      </dgm:t>
    </dgm:pt>
    <dgm:pt modelId="{6874E408-696D-49D1-AD80-CA5CC2964929}" type="parTrans" cxnId="{6A199B4B-B809-4231-AB28-7E891D6E5B1B}">
      <dgm:prSet/>
      <dgm:spPr/>
      <dgm:t>
        <a:bodyPr/>
        <a:lstStyle/>
        <a:p>
          <a:endParaRPr lang="id-ID"/>
        </a:p>
      </dgm:t>
    </dgm:pt>
    <dgm:pt modelId="{CED82700-C9DF-45D7-A850-ED846731C680}" type="sibTrans" cxnId="{6A199B4B-B809-4231-AB28-7E891D6E5B1B}">
      <dgm:prSet/>
      <dgm:spPr/>
      <dgm:t>
        <a:bodyPr/>
        <a:lstStyle/>
        <a:p>
          <a:endParaRPr lang="id-ID"/>
        </a:p>
      </dgm:t>
    </dgm:pt>
    <dgm:pt modelId="{84CD5CFA-97F8-4E59-A48C-8AA565682EB7}">
      <dgm:prSet phldrT="[Text]"/>
      <dgm:spPr/>
      <dgm:t>
        <a:bodyPr/>
        <a:lstStyle/>
        <a:p>
          <a:r>
            <a:rPr lang="id-ID" dirty="0" smtClean="0"/>
            <a:t>Hierarkis &amp; Piramida</a:t>
          </a:r>
          <a:endParaRPr lang="id-ID" dirty="0"/>
        </a:p>
      </dgm:t>
    </dgm:pt>
    <dgm:pt modelId="{EDFDA4C6-0C69-4F24-95AA-4E1C0A160C6F}" type="parTrans" cxnId="{C17B1D2B-9C4F-4A6B-9E52-FE2D360A413B}">
      <dgm:prSet/>
      <dgm:spPr/>
      <dgm:t>
        <a:bodyPr/>
        <a:lstStyle/>
        <a:p>
          <a:endParaRPr lang="id-ID"/>
        </a:p>
      </dgm:t>
    </dgm:pt>
    <dgm:pt modelId="{B196AF87-7A2B-4073-BB4D-34801B559F37}" type="sibTrans" cxnId="{C17B1D2B-9C4F-4A6B-9E52-FE2D360A413B}">
      <dgm:prSet/>
      <dgm:spPr/>
      <dgm:t>
        <a:bodyPr/>
        <a:lstStyle/>
        <a:p>
          <a:endParaRPr lang="id-ID"/>
        </a:p>
      </dgm:t>
    </dgm:pt>
    <dgm:pt modelId="{353CEC13-D5C1-471D-B523-155206ED8E2D}">
      <dgm:prSet phldrT="[Text]"/>
      <dgm:spPr/>
      <dgm:t>
        <a:bodyPr/>
        <a:lstStyle/>
        <a:p>
          <a:r>
            <a:rPr lang="id-ID" dirty="0" smtClean="0"/>
            <a:t>Saling mengisi &amp; mengkualifikasi</a:t>
          </a:r>
          <a:endParaRPr lang="id-ID" dirty="0"/>
        </a:p>
      </dgm:t>
    </dgm:pt>
    <dgm:pt modelId="{F8CEB65E-BDA2-441D-9889-264E931B1719}" type="parTrans" cxnId="{BB644C5C-6395-480D-B8EC-90D5DE54E2C1}">
      <dgm:prSet/>
      <dgm:spPr/>
      <dgm:t>
        <a:bodyPr/>
        <a:lstStyle/>
        <a:p>
          <a:endParaRPr lang="id-ID"/>
        </a:p>
      </dgm:t>
    </dgm:pt>
    <dgm:pt modelId="{D397E81E-D131-4F22-B435-49FC10902E79}" type="sibTrans" cxnId="{BB644C5C-6395-480D-B8EC-90D5DE54E2C1}">
      <dgm:prSet/>
      <dgm:spPr/>
      <dgm:t>
        <a:bodyPr/>
        <a:lstStyle/>
        <a:p>
          <a:endParaRPr lang="id-ID"/>
        </a:p>
      </dgm:t>
    </dgm:pt>
    <dgm:pt modelId="{16612618-BB47-496C-9B0E-A5DE4E011D1C}">
      <dgm:prSet phldrT="[Text]"/>
      <dgm:spPr/>
      <dgm:t>
        <a:bodyPr/>
        <a:lstStyle/>
        <a:p>
          <a:r>
            <a:rPr lang="id-ID" dirty="0" smtClean="0"/>
            <a:t>Antropologis</a:t>
          </a:r>
          <a:endParaRPr lang="id-ID" dirty="0"/>
        </a:p>
      </dgm:t>
    </dgm:pt>
    <dgm:pt modelId="{C49CDA02-40AD-44AD-B4D8-FB8FA955BCE4}" type="parTrans" cxnId="{A1D2724A-3CB1-4D1C-A9B6-5D7C56EDEF70}">
      <dgm:prSet/>
      <dgm:spPr/>
      <dgm:t>
        <a:bodyPr/>
        <a:lstStyle/>
        <a:p>
          <a:endParaRPr lang="id-ID"/>
        </a:p>
      </dgm:t>
    </dgm:pt>
    <dgm:pt modelId="{5AEF3476-6D0D-4C17-A6C7-2C3616B11769}" type="sibTrans" cxnId="{A1D2724A-3CB1-4D1C-A9B6-5D7C56EDEF70}">
      <dgm:prSet/>
      <dgm:spPr/>
      <dgm:t>
        <a:bodyPr/>
        <a:lstStyle/>
        <a:p>
          <a:endParaRPr lang="id-ID"/>
        </a:p>
      </dgm:t>
    </dgm:pt>
    <dgm:pt modelId="{8FD35E8D-3A0B-427E-84C0-2B3C303C5DF9}">
      <dgm:prSet phldrT="[Text]"/>
      <dgm:spPr/>
      <dgm:t>
        <a:bodyPr/>
        <a:lstStyle/>
        <a:p>
          <a:r>
            <a:rPr lang="id-ID" dirty="0" smtClean="0"/>
            <a:t>Epistemologis</a:t>
          </a:r>
          <a:endParaRPr lang="id-ID" dirty="0"/>
        </a:p>
      </dgm:t>
    </dgm:pt>
    <dgm:pt modelId="{29041EFD-6BA7-4FBC-B623-6AC93DEF98F8}" type="parTrans" cxnId="{EEE6F600-63AE-444F-A927-FBCDF9B49C60}">
      <dgm:prSet/>
      <dgm:spPr/>
      <dgm:t>
        <a:bodyPr/>
        <a:lstStyle/>
        <a:p>
          <a:endParaRPr lang="id-ID"/>
        </a:p>
      </dgm:t>
    </dgm:pt>
    <dgm:pt modelId="{162D2266-625D-4569-A298-CFAAB92C2D7D}" type="sibTrans" cxnId="{EEE6F600-63AE-444F-A927-FBCDF9B49C60}">
      <dgm:prSet/>
      <dgm:spPr/>
      <dgm:t>
        <a:bodyPr/>
        <a:lstStyle/>
        <a:p>
          <a:endParaRPr lang="id-ID"/>
        </a:p>
      </dgm:t>
    </dgm:pt>
    <dgm:pt modelId="{452ACDDA-BF4A-455F-BFF6-764BCD11D516}">
      <dgm:prSet phldrT="[Text]"/>
      <dgm:spPr/>
      <dgm:t>
        <a:bodyPr/>
        <a:lstStyle/>
        <a:p>
          <a:r>
            <a:rPr lang="id-ID" dirty="0" smtClean="0"/>
            <a:t>Aksiologis</a:t>
          </a:r>
          <a:endParaRPr lang="id-ID" dirty="0"/>
        </a:p>
      </dgm:t>
    </dgm:pt>
    <dgm:pt modelId="{38C5C031-3E76-4CC3-A487-30AD8FB5D1BF}" type="parTrans" cxnId="{EB9409F3-B7CD-4BBA-8E91-08F53EF6E251}">
      <dgm:prSet/>
      <dgm:spPr/>
      <dgm:t>
        <a:bodyPr/>
        <a:lstStyle/>
        <a:p>
          <a:endParaRPr lang="id-ID"/>
        </a:p>
      </dgm:t>
    </dgm:pt>
    <dgm:pt modelId="{BFA66A60-74E6-4F09-B872-28D142B6C39B}" type="sibTrans" cxnId="{EB9409F3-B7CD-4BBA-8E91-08F53EF6E251}">
      <dgm:prSet/>
      <dgm:spPr/>
      <dgm:t>
        <a:bodyPr/>
        <a:lstStyle/>
        <a:p>
          <a:endParaRPr lang="id-ID"/>
        </a:p>
      </dgm:t>
    </dgm:pt>
    <dgm:pt modelId="{7675EEDD-9351-4EBF-B442-72BD9E01136F}">
      <dgm:prSet phldrT="[Text]"/>
      <dgm:spPr/>
      <dgm:t>
        <a:bodyPr/>
        <a:lstStyle/>
        <a:p>
          <a:r>
            <a:rPr lang="id-ID" b="1" dirty="0" smtClean="0"/>
            <a:t>Pancasila Nilai Dasar Bangsa &amp; Negara Indonesia</a:t>
          </a:r>
          <a:endParaRPr lang="id-ID" b="1" dirty="0"/>
        </a:p>
      </dgm:t>
    </dgm:pt>
    <dgm:pt modelId="{4C4CD1B7-A201-4CD8-B081-9575DB67FC62}" type="parTrans" cxnId="{36868BED-3ACA-4A13-BA88-E90B9259A533}">
      <dgm:prSet/>
      <dgm:spPr/>
      <dgm:t>
        <a:bodyPr/>
        <a:lstStyle/>
        <a:p>
          <a:endParaRPr lang="id-ID"/>
        </a:p>
      </dgm:t>
    </dgm:pt>
    <dgm:pt modelId="{79D01316-12A3-4086-9C6B-E90AB2296009}" type="sibTrans" cxnId="{36868BED-3ACA-4A13-BA88-E90B9259A533}">
      <dgm:prSet/>
      <dgm:spPr/>
      <dgm:t>
        <a:bodyPr/>
        <a:lstStyle/>
        <a:p>
          <a:endParaRPr lang="id-ID"/>
        </a:p>
      </dgm:t>
    </dgm:pt>
    <dgm:pt modelId="{CA1946D8-BB0E-4157-84BF-536478FD52E5}">
      <dgm:prSet phldrT="[Text]"/>
      <dgm:spPr/>
      <dgm:t>
        <a:bodyPr/>
        <a:lstStyle/>
        <a:p>
          <a:r>
            <a:rPr lang="id-ID" dirty="0" smtClean="0"/>
            <a:t>Filsafat</a:t>
          </a:r>
          <a:endParaRPr lang="id-ID" dirty="0"/>
        </a:p>
      </dgm:t>
    </dgm:pt>
    <dgm:pt modelId="{435FF97E-AC33-45FF-A929-83E121A7EC7D}" type="parTrans" cxnId="{D3787D0A-5007-4E08-8D6F-B32899EE4D97}">
      <dgm:prSet/>
      <dgm:spPr/>
      <dgm:t>
        <a:bodyPr/>
        <a:lstStyle/>
        <a:p>
          <a:endParaRPr lang="id-ID"/>
        </a:p>
      </dgm:t>
    </dgm:pt>
    <dgm:pt modelId="{687B6FE7-DB80-4CF6-A398-F0992203D28B}" type="sibTrans" cxnId="{D3787D0A-5007-4E08-8D6F-B32899EE4D97}">
      <dgm:prSet/>
      <dgm:spPr/>
      <dgm:t>
        <a:bodyPr/>
        <a:lstStyle/>
        <a:p>
          <a:endParaRPr lang="id-ID"/>
        </a:p>
      </dgm:t>
    </dgm:pt>
    <dgm:pt modelId="{4B3C2276-953B-4BC7-884F-212A3BD08130}">
      <dgm:prSet phldrT="[Text]"/>
      <dgm:spPr/>
      <dgm:t>
        <a:bodyPr/>
        <a:lstStyle/>
        <a:p>
          <a:r>
            <a:rPr lang="id-ID" dirty="0" smtClean="0"/>
            <a:t>Nilai</a:t>
          </a:r>
        </a:p>
        <a:p>
          <a:r>
            <a:rPr lang="id-ID" dirty="0" smtClean="0"/>
            <a:t>fundamental</a:t>
          </a:r>
          <a:endParaRPr lang="id-ID" dirty="0"/>
        </a:p>
      </dgm:t>
    </dgm:pt>
    <dgm:pt modelId="{31342F2C-EF08-4105-89BD-511CA394D1F4}" type="parTrans" cxnId="{53172E40-44BA-4EC6-BCCA-8B8641088AC0}">
      <dgm:prSet/>
      <dgm:spPr/>
      <dgm:t>
        <a:bodyPr/>
        <a:lstStyle/>
        <a:p>
          <a:endParaRPr lang="id-ID"/>
        </a:p>
      </dgm:t>
    </dgm:pt>
    <dgm:pt modelId="{74577A61-FECB-4558-93FE-8031ACA214FB}" type="sibTrans" cxnId="{53172E40-44BA-4EC6-BCCA-8B8641088AC0}">
      <dgm:prSet/>
      <dgm:spPr/>
      <dgm:t>
        <a:bodyPr/>
        <a:lstStyle/>
        <a:p>
          <a:endParaRPr lang="id-ID"/>
        </a:p>
      </dgm:t>
    </dgm:pt>
    <dgm:pt modelId="{0C3F09B9-2F6F-4D7C-B0F7-59D0B5E3206D}" type="pres">
      <dgm:prSet presAssocID="{62CDF5FA-95B0-4E2C-AEC7-705FFB61F8CF}" presName="hierChild1" presStyleCnt="0">
        <dgm:presLayoutVars>
          <dgm:orgChart val="1"/>
          <dgm:chPref val="1"/>
          <dgm:dir/>
          <dgm:animOne val="branch"/>
          <dgm:animLvl val="lvl"/>
          <dgm:resizeHandles/>
        </dgm:presLayoutVars>
      </dgm:prSet>
      <dgm:spPr/>
      <dgm:t>
        <a:bodyPr/>
        <a:lstStyle/>
        <a:p>
          <a:endParaRPr lang="id-ID"/>
        </a:p>
      </dgm:t>
    </dgm:pt>
    <dgm:pt modelId="{A71E042D-E43C-4CCD-9650-F4E3262CF1F6}" type="pres">
      <dgm:prSet presAssocID="{5FDB8C08-BE70-433D-B36C-6C1264721126}" presName="hierRoot1" presStyleCnt="0">
        <dgm:presLayoutVars>
          <dgm:hierBranch val="init"/>
        </dgm:presLayoutVars>
      </dgm:prSet>
      <dgm:spPr/>
    </dgm:pt>
    <dgm:pt modelId="{ABD5145B-2DED-49AB-AB0D-1BAE1C0BE261}" type="pres">
      <dgm:prSet presAssocID="{5FDB8C08-BE70-433D-B36C-6C1264721126}" presName="rootComposite1" presStyleCnt="0"/>
      <dgm:spPr/>
    </dgm:pt>
    <dgm:pt modelId="{3F934D67-B388-4B02-A26C-10097A47A8C5}" type="pres">
      <dgm:prSet presAssocID="{5FDB8C08-BE70-433D-B36C-6C1264721126}" presName="rootText1" presStyleLbl="node0" presStyleIdx="0" presStyleCnt="1" custScaleX="214711">
        <dgm:presLayoutVars>
          <dgm:chPref val="3"/>
        </dgm:presLayoutVars>
      </dgm:prSet>
      <dgm:spPr/>
      <dgm:t>
        <a:bodyPr/>
        <a:lstStyle/>
        <a:p>
          <a:endParaRPr lang="id-ID"/>
        </a:p>
      </dgm:t>
    </dgm:pt>
    <dgm:pt modelId="{036B37E6-3DEC-4026-9A42-9F04C803D6D0}" type="pres">
      <dgm:prSet presAssocID="{5FDB8C08-BE70-433D-B36C-6C1264721126}" presName="rootConnector1" presStyleLbl="node1" presStyleIdx="0" presStyleCnt="0"/>
      <dgm:spPr/>
      <dgm:t>
        <a:bodyPr/>
        <a:lstStyle/>
        <a:p>
          <a:endParaRPr lang="id-ID"/>
        </a:p>
      </dgm:t>
    </dgm:pt>
    <dgm:pt modelId="{A7C2CB34-25D6-4286-AD8B-91F21122AAF2}" type="pres">
      <dgm:prSet presAssocID="{5FDB8C08-BE70-433D-B36C-6C1264721126}" presName="hierChild2" presStyleCnt="0"/>
      <dgm:spPr/>
    </dgm:pt>
    <dgm:pt modelId="{BC44FA3D-A0F1-440C-8091-F6CE631562F4}" type="pres">
      <dgm:prSet presAssocID="{FA2C1A06-DD5E-4DB4-B1E8-1BB09797DCA7}" presName="Name37" presStyleLbl="parChTrans1D2" presStyleIdx="0" presStyleCnt="4"/>
      <dgm:spPr/>
      <dgm:t>
        <a:bodyPr/>
        <a:lstStyle/>
        <a:p>
          <a:endParaRPr lang="id-ID"/>
        </a:p>
      </dgm:t>
    </dgm:pt>
    <dgm:pt modelId="{1E9C628E-B8F3-4778-9C0B-8062855E78F9}" type="pres">
      <dgm:prSet presAssocID="{DF4DA35F-D79F-4F36-9D2A-1128AB549433}" presName="hierRoot2" presStyleCnt="0">
        <dgm:presLayoutVars>
          <dgm:hierBranch val="init"/>
        </dgm:presLayoutVars>
      </dgm:prSet>
      <dgm:spPr/>
    </dgm:pt>
    <dgm:pt modelId="{DC35B090-3400-4D93-A6D8-DA06CE04401E}" type="pres">
      <dgm:prSet presAssocID="{DF4DA35F-D79F-4F36-9D2A-1128AB549433}" presName="rootComposite" presStyleCnt="0"/>
      <dgm:spPr/>
    </dgm:pt>
    <dgm:pt modelId="{904CD752-156F-4C18-AB80-BA50A0CF8B3D}" type="pres">
      <dgm:prSet presAssocID="{DF4DA35F-D79F-4F36-9D2A-1128AB549433}" presName="rootText" presStyleLbl="node2" presStyleIdx="0" presStyleCnt="4" custLinFactNeighborX="-45558">
        <dgm:presLayoutVars>
          <dgm:chPref val="3"/>
        </dgm:presLayoutVars>
      </dgm:prSet>
      <dgm:spPr/>
      <dgm:t>
        <a:bodyPr/>
        <a:lstStyle/>
        <a:p>
          <a:endParaRPr lang="id-ID"/>
        </a:p>
      </dgm:t>
    </dgm:pt>
    <dgm:pt modelId="{026B0CFE-5416-4887-B6E0-513F24ABD1B8}" type="pres">
      <dgm:prSet presAssocID="{DF4DA35F-D79F-4F36-9D2A-1128AB549433}" presName="rootConnector" presStyleLbl="node2" presStyleIdx="0" presStyleCnt="4"/>
      <dgm:spPr/>
      <dgm:t>
        <a:bodyPr/>
        <a:lstStyle/>
        <a:p>
          <a:endParaRPr lang="id-ID"/>
        </a:p>
      </dgm:t>
    </dgm:pt>
    <dgm:pt modelId="{ADB50F80-3A7F-4F96-9382-C5F1C9E2A84C}" type="pres">
      <dgm:prSet presAssocID="{DF4DA35F-D79F-4F36-9D2A-1128AB549433}" presName="hierChild4" presStyleCnt="0"/>
      <dgm:spPr/>
    </dgm:pt>
    <dgm:pt modelId="{5B541BD5-A375-47B7-BB27-CB33FD91EC57}" type="pres">
      <dgm:prSet presAssocID="{C04A9A3F-EE96-4B6D-B8EB-7ADA8F78FF5E}" presName="Name37" presStyleLbl="parChTrans1D3" presStyleIdx="0" presStyleCnt="10"/>
      <dgm:spPr/>
      <dgm:t>
        <a:bodyPr/>
        <a:lstStyle/>
        <a:p>
          <a:endParaRPr lang="id-ID"/>
        </a:p>
      </dgm:t>
    </dgm:pt>
    <dgm:pt modelId="{B84E48BA-4B34-41BB-BFD4-780EF16E3A75}" type="pres">
      <dgm:prSet presAssocID="{F93D20EA-A532-4B7A-ACE9-FF0DCB63AFDD}" presName="hierRoot2" presStyleCnt="0">
        <dgm:presLayoutVars>
          <dgm:hierBranch val="init"/>
        </dgm:presLayoutVars>
      </dgm:prSet>
      <dgm:spPr/>
    </dgm:pt>
    <dgm:pt modelId="{241275E8-F1D1-4A72-B29C-5F0F7BE333B6}" type="pres">
      <dgm:prSet presAssocID="{F93D20EA-A532-4B7A-ACE9-FF0DCB63AFDD}" presName="rootComposite" presStyleCnt="0"/>
      <dgm:spPr/>
    </dgm:pt>
    <dgm:pt modelId="{96374D0F-D490-499A-95B5-19D0F79AE546}" type="pres">
      <dgm:prSet presAssocID="{F93D20EA-A532-4B7A-ACE9-FF0DCB63AFDD}" presName="rootText" presStyleLbl="node3" presStyleIdx="0" presStyleCnt="10" custScaleY="85741" custLinFactNeighborX="-42496">
        <dgm:presLayoutVars>
          <dgm:chPref val="3"/>
        </dgm:presLayoutVars>
      </dgm:prSet>
      <dgm:spPr/>
      <dgm:t>
        <a:bodyPr/>
        <a:lstStyle/>
        <a:p>
          <a:endParaRPr lang="id-ID"/>
        </a:p>
      </dgm:t>
    </dgm:pt>
    <dgm:pt modelId="{C06C1980-D41B-4A48-B041-9AE8B3A5213D}" type="pres">
      <dgm:prSet presAssocID="{F93D20EA-A532-4B7A-ACE9-FF0DCB63AFDD}" presName="rootConnector" presStyleLbl="node3" presStyleIdx="0" presStyleCnt="10"/>
      <dgm:spPr/>
      <dgm:t>
        <a:bodyPr/>
        <a:lstStyle/>
        <a:p>
          <a:endParaRPr lang="id-ID"/>
        </a:p>
      </dgm:t>
    </dgm:pt>
    <dgm:pt modelId="{767F224B-10EB-44F9-8B80-807F0181B8A4}" type="pres">
      <dgm:prSet presAssocID="{F93D20EA-A532-4B7A-ACE9-FF0DCB63AFDD}" presName="hierChild4" presStyleCnt="0"/>
      <dgm:spPr/>
    </dgm:pt>
    <dgm:pt modelId="{8D13CF46-1C8C-45F1-A6E1-AB23F5E3676B}" type="pres">
      <dgm:prSet presAssocID="{F93D20EA-A532-4B7A-ACE9-FF0DCB63AFDD}" presName="hierChild5" presStyleCnt="0"/>
      <dgm:spPr/>
    </dgm:pt>
    <dgm:pt modelId="{2CB74629-8C10-47CE-83E2-4327DA07EEC7}" type="pres">
      <dgm:prSet presAssocID="{6874E408-696D-49D1-AD80-CA5CC2964929}" presName="Name37" presStyleLbl="parChTrans1D3" presStyleIdx="1" presStyleCnt="10"/>
      <dgm:spPr/>
      <dgm:t>
        <a:bodyPr/>
        <a:lstStyle/>
        <a:p>
          <a:endParaRPr lang="id-ID"/>
        </a:p>
      </dgm:t>
    </dgm:pt>
    <dgm:pt modelId="{06E29D4A-17DA-48B9-AF76-833D44E7B878}" type="pres">
      <dgm:prSet presAssocID="{5C06059A-5AA2-47DF-8ADD-FCB076E62625}" presName="hierRoot2" presStyleCnt="0">
        <dgm:presLayoutVars>
          <dgm:hierBranch val="init"/>
        </dgm:presLayoutVars>
      </dgm:prSet>
      <dgm:spPr/>
    </dgm:pt>
    <dgm:pt modelId="{6060DCFE-8BAD-4FA0-998F-5B1D7ED17797}" type="pres">
      <dgm:prSet presAssocID="{5C06059A-5AA2-47DF-8ADD-FCB076E62625}" presName="rootComposite" presStyleCnt="0"/>
      <dgm:spPr/>
    </dgm:pt>
    <dgm:pt modelId="{E8A5B04C-7C6C-4105-96DB-AAAB73E0DE7D}" type="pres">
      <dgm:prSet presAssocID="{5C06059A-5AA2-47DF-8ADD-FCB076E62625}" presName="rootText" presStyleLbl="node3" presStyleIdx="1" presStyleCnt="10" custScaleY="85741" custLinFactNeighborX="-42496">
        <dgm:presLayoutVars>
          <dgm:chPref val="3"/>
        </dgm:presLayoutVars>
      </dgm:prSet>
      <dgm:spPr/>
      <dgm:t>
        <a:bodyPr/>
        <a:lstStyle/>
        <a:p>
          <a:endParaRPr lang="id-ID"/>
        </a:p>
      </dgm:t>
    </dgm:pt>
    <dgm:pt modelId="{D56D0F4A-CB47-4291-948F-A678E9F44C1C}" type="pres">
      <dgm:prSet presAssocID="{5C06059A-5AA2-47DF-8ADD-FCB076E62625}" presName="rootConnector" presStyleLbl="node3" presStyleIdx="1" presStyleCnt="10"/>
      <dgm:spPr/>
      <dgm:t>
        <a:bodyPr/>
        <a:lstStyle/>
        <a:p>
          <a:endParaRPr lang="id-ID"/>
        </a:p>
      </dgm:t>
    </dgm:pt>
    <dgm:pt modelId="{DFDD3C7C-C792-4AC1-9CFE-3614A33FC814}" type="pres">
      <dgm:prSet presAssocID="{5C06059A-5AA2-47DF-8ADD-FCB076E62625}" presName="hierChild4" presStyleCnt="0"/>
      <dgm:spPr/>
    </dgm:pt>
    <dgm:pt modelId="{75935E7D-931E-4339-AAFE-CF06BBF96C5E}" type="pres">
      <dgm:prSet presAssocID="{5C06059A-5AA2-47DF-8ADD-FCB076E62625}" presName="hierChild5" presStyleCnt="0"/>
      <dgm:spPr/>
    </dgm:pt>
    <dgm:pt modelId="{D17E6B4E-C0DB-4A1D-8348-323125E87304}" type="pres">
      <dgm:prSet presAssocID="{DF4DA35F-D79F-4F36-9D2A-1128AB549433}" presName="hierChild5" presStyleCnt="0"/>
      <dgm:spPr/>
    </dgm:pt>
    <dgm:pt modelId="{1C99E77B-742C-4514-B6BB-626CA449BE53}" type="pres">
      <dgm:prSet presAssocID="{64A21BE8-B571-48AD-827F-234CA55761BF}" presName="Name37" presStyleLbl="parChTrans1D2" presStyleIdx="1" presStyleCnt="4"/>
      <dgm:spPr/>
      <dgm:t>
        <a:bodyPr/>
        <a:lstStyle/>
        <a:p>
          <a:endParaRPr lang="id-ID"/>
        </a:p>
      </dgm:t>
    </dgm:pt>
    <dgm:pt modelId="{CF73F78B-9560-4691-BBFB-AD4BF728DC78}" type="pres">
      <dgm:prSet presAssocID="{DB2B84DD-2902-4182-8EE3-1130F60408AD}" presName="hierRoot2" presStyleCnt="0">
        <dgm:presLayoutVars>
          <dgm:hierBranch val="init"/>
        </dgm:presLayoutVars>
      </dgm:prSet>
      <dgm:spPr/>
    </dgm:pt>
    <dgm:pt modelId="{0150E143-C6BC-4273-95E3-22EEF785F575}" type="pres">
      <dgm:prSet presAssocID="{DB2B84DD-2902-4182-8EE3-1130F60408AD}" presName="rootComposite" presStyleCnt="0"/>
      <dgm:spPr/>
    </dgm:pt>
    <dgm:pt modelId="{EF2E153F-765E-46CA-B5FD-5DF7D234E174}" type="pres">
      <dgm:prSet presAssocID="{DB2B84DD-2902-4182-8EE3-1130F60408AD}" presName="rootText" presStyleLbl="node2" presStyleIdx="1" presStyleCnt="4" custLinFactNeighborX="-16787">
        <dgm:presLayoutVars>
          <dgm:chPref val="3"/>
        </dgm:presLayoutVars>
      </dgm:prSet>
      <dgm:spPr/>
      <dgm:t>
        <a:bodyPr/>
        <a:lstStyle/>
        <a:p>
          <a:endParaRPr lang="id-ID"/>
        </a:p>
      </dgm:t>
    </dgm:pt>
    <dgm:pt modelId="{01CDE3D0-913F-4F87-8390-88A521969C70}" type="pres">
      <dgm:prSet presAssocID="{DB2B84DD-2902-4182-8EE3-1130F60408AD}" presName="rootConnector" presStyleLbl="node2" presStyleIdx="1" presStyleCnt="4"/>
      <dgm:spPr/>
      <dgm:t>
        <a:bodyPr/>
        <a:lstStyle/>
        <a:p>
          <a:endParaRPr lang="id-ID"/>
        </a:p>
      </dgm:t>
    </dgm:pt>
    <dgm:pt modelId="{91BCA1D8-8076-46E5-90FF-47E66BA5C128}" type="pres">
      <dgm:prSet presAssocID="{DB2B84DD-2902-4182-8EE3-1130F60408AD}" presName="hierChild4" presStyleCnt="0"/>
      <dgm:spPr/>
    </dgm:pt>
    <dgm:pt modelId="{048EB1C3-D4DA-4FAC-8B70-5F68ADAD6402}" type="pres">
      <dgm:prSet presAssocID="{57D77D6A-62C3-4F88-83AD-977EB22E2DC7}" presName="Name37" presStyleLbl="parChTrans1D3" presStyleIdx="2" presStyleCnt="10"/>
      <dgm:spPr/>
      <dgm:t>
        <a:bodyPr/>
        <a:lstStyle/>
        <a:p>
          <a:endParaRPr lang="id-ID"/>
        </a:p>
      </dgm:t>
    </dgm:pt>
    <dgm:pt modelId="{DFCFD4BD-82CB-4DFE-ABD0-E94EED712150}" type="pres">
      <dgm:prSet presAssocID="{7F2F3A52-0F60-4E61-8417-088316864239}" presName="hierRoot2" presStyleCnt="0">
        <dgm:presLayoutVars>
          <dgm:hierBranch val="init"/>
        </dgm:presLayoutVars>
      </dgm:prSet>
      <dgm:spPr/>
    </dgm:pt>
    <dgm:pt modelId="{0A9B150B-1BF7-44EC-ABC4-4637A798EC0B}" type="pres">
      <dgm:prSet presAssocID="{7F2F3A52-0F60-4E61-8417-088316864239}" presName="rootComposite" presStyleCnt="0"/>
      <dgm:spPr/>
    </dgm:pt>
    <dgm:pt modelId="{7D04CFD6-5100-4D9A-B273-EE75CB8A8DF5}" type="pres">
      <dgm:prSet presAssocID="{7F2F3A52-0F60-4E61-8417-088316864239}" presName="rootText" presStyleLbl="node3" presStyleIdx="2" presStyleCnt="10" custScaleY="85741" custLinFactNeighborX="-16787">
        <dgm:presLayoutVars>
          <dgm:chPref val="3"/>
        </dgm:presLayoutVars>
      </dgm:prSet>
      <dgm:spPr/>
      <dgm:t>
        <a:bodyPr/>
        <a:lstStyle/>
        <a:p>
          <a:endParaRPr lang="id-ID"/>
        </a:p>
      </dgm:t>
    </dgm:pt>
    <dgm:pt modelId="{78E692E7-F5DC-4415-84A9-DD175324B446}" type="pres">
      <dgm:prSet presAssocID="{7F2F3A52-0F60-4E61-8417-088316864239}" presName="rootConnector" presStyleLbl="node3" presStyleIdx="2" presStyleCnt="10"/>
      <dgm:spPr/>
      <dgm:t>
        <a:bodyPr/>
        <a:lstStyle/>
        <a:p>
          <a:endParaRPr lang="id-ID"/>
        </a:p>
      </dgm:t>
    </dgm:pt>
    <dgm:pt modelId="{39AB8D4B-CABF-4464-892A-2752C428C9DE}" type="pres">
      <dgm:prSet presAssocID="{7F2F3A52-0F60-4E61-8417-088316864239}" presName="hierChild4" presStyleCnt="0"/>
      <dgm:spPr/>
    </dgm:pt>
    <dgm:pt modelId="{11D5082F-0EE1-4DFE-808F-D5EFE749FA9C}" type="pres">
      <dgm:prSet presAssocID="{7F2F3A52-0F60-4E61-8417-088316864239}" presName="hierChild5" presStyleCnt="0"/>
      <dgm:spPr/>
    </dgm:pt>
    <dgm:pt modelId="{39BCBA2C-FBBD-4DFE-99D1-5435A0DE5CB3}" type="pres">
      <dgm:prSet presAssocID="{EDFDA4C6-0C69-4F24-95AA-4E1C0A160C6F}" presName="Name37" presStyleLbl="parChTrans1D3" presStyleIdx="3" presStyleCnt="10"/>
      <dgm:spPr/>
      <dgm:t>
        <a:bodyPr/>
        <a:lstStyle/>
        <a:p>
          <a:endParaRPr lang="id-ID"/>
        </a:p>
      </dgm:t>
    </dgm:pt>
    <dgm:pt modelId="{6A31FEC1-8805-43ED-BA7B-D7239D6FB566}" type="pres">
      <dgm:prSet presAssocID="{84CD5CFA-97F8-4E59-A48C-8AA565682EB7}" presName="hierRoot2" presStyleCnt="0">
        <dgm:presLayoutVars>
          <dgm:hierBranch val="init"/>
        </dgm:presLayoutVars>
      </dgm:prSet>
      <dgm:spPr/>
    </dgm:pt>
    <dgm:pt modelId="{5E94A83B-2AEF-4C2F-8121-72C4DDD05CF4}" type="pres">
      <dgm:prSet presAssocID="{84CD5CFA-97F8-4E59-A48C-8AA565682EB7}" presName="rootComposite" presStyleCnt="0"/>
      <dgm:spPr/>
    </dgm:pt>
    <dgm:pt modelId="{1008A23D-9FA0-4713-8459-A3D4444FEB72}" type="pres">
      <dgm:prSet presAssocID="{84CD5CFA-97F8-4E59-A48C-8AA565682EB7}" presName="rootText" presStyleLbl="node3" presStyleIdx="3" presStyleCnt="10" custScaleY="85741" custLinFactNeighborX="-16787">
        <dgm:presLayoutVars>
          <dgm:chPref val="3"/>
        </dgm:presLayoutVars>
      </dgm:prSet>
      <dgm:spPr/>
      <dgm:t>
        <a:bodyPr/>
        <a:lstStyle/>
        <a:p>
          <a:endParaRPr lang="id-ID"/>
        </a:p>
      </dgm:t>
    </dgm:pt>
    <dgm:pt modelId="{D9259DBA-C601-4517-9388-D8CD21CD99E4}" type="pres">
      <dgm:prSet presAssocID="{84CD5CFA-97F8-4E59-A48C-8AA565682EB7}" presName="rootConnector" presStyleLbl="node3" presStyleIdx="3" presStyleCnt="10"/>
      <dgm:spPr/>
      <dgm:t>
        <a:bodyPr/>
        <a:lstStyle/>
        <a:p>
          <a:endParaRPr lang="id-ID"/>
        </a:p>
      </dgm:t>
    </dgm:pt>
    <dgm:pt modelId="{4993DDF5-02A2-480F-8124-D72B250A7E2E}" type="pres">
      <dgm:prSet presAssocID="{84CD5CFA-97F8-4E59-A48C-8AA565682EB7}" presName="hierChild4" presStyleCnt="0"/>
      <dgm:spPr/>
    </dgm:pt>
    <dgm:pt modelId="{BF4361E9-8E0C-46B1-95C8-8D69E5F70118}" type="pres">
      <dgm:prSet presAssocID="{84CD5CFA-97F8-4E59-A48C-8AA565682EB7}" presName="hierChild5" presStyleCnt="0"/>
      <dgm:spPr/>
    </dgm:pt>
    <dgm:pt modelId="{A7FAB189-DD4C-4F53-87B1-24F6D49D53F2}" type="pres">
      <dgm:prSet presAssocID="{F8CEB65E-BDA2-441D-9889-264E931B1719}" presName="Name37" presStyleLbl="parChTrans1D3" presStyleIdx="4" presStyleCnt="10"/>
      <dgm:spPr/>
      <dgm:t>
        <a:bodyPr/>
        <a:lstStyle/>
        <a:p>
          <a:endParaRPr lang="id-ID"/>
        </a:p>
      </dgm:t>
    </dgm:pt>
    <dgm:pt modelId="{85E923E6-B88B-427C-BCF5-1D433A03315C}" type="pres">
      <dgm:prSet presAssocID="{353CEC13-D5C1-471D-B523-155206ED8E2D}" presName="hierRoot2" presStyleCnt="0">
        <dgm:presLayoutVars>
          <dgm:hierBranch val="init"/>
        </dgm:presLayoutVars>
      </dgm:prSet>
      <dgm:spPr/>
    </dgm:pt>
    <dgm:pt modelId="{6C982EA5-4BA0-46EF-811D-B4A4DEDBB6CB}" type="pres">
      <dgm:prSet presAssocID="{353CEC13-D5C1-471D-B523-155206ED8E2D}" presName="rootComposite" presStyleCnt="0"/>
      <dgm:spPr/>
    </dgm:pt>
    <dgm:pt modelId="{DC7E96CF-54C2-41B1-8E51-91ECA5208566}" type="pres">
      <dgm:prSet presAssocID="{353CEC13-D5C1-471D-B523-155206ED8E2D}" presName="rootText" presStyleLbl="node3" presStyleIdx="4" presStyleCnt="10" custScaleY="85741" custLinFactNeighborX="-16787">
        <dgm:presLayoutVars>
          <dgm:chPref val="3"/>
        </dgm:presLayoutVars>
      </dgm:prSet>
      <dgm:spPr/>
      <dgm:t>
        <a:bodyPr/>
        <a:lstStyle/>
        <a:p>
          <a:endParaRPr lang="id-ID"/>
        </a:p>
      </dgm:t>
    </dgm:pt>
    <dgm:pt modelId="{15B1EBCB-372A-4119-BAF6-9DDEE93CC7F8}" type="pres">
      <dgm:prSet presAssocID="{353CEC13-D5C1-471D-B523-155206ED8E2D}" presName="rootConnector" presStyleLbl="node3" presStyleIdx="4" presStyleCnt="10"/>
      <dgm:spPr/>
      <dgm:t>
        <a:bodyPr/>
        <a:lstStyle/>
        <a:p>
          <a:endParaRPr lang="id-ID"/>
        </a:p>
      </dgm:t>
    </dgm:pt>
    <dgm:pt modelId="{7BF9C66E-015E-4E9E-A0FB-D2D41C1D55ED}" type="pres">
      <dgm:prSet presAssocID="{353CEC13-D5C1-471D-B523-155206ED8E2D}" presName="hierChild4" presStyleCnt="0"/>
      <dgm:spPr/>
    </dgm:pt>
    <dgm:pt modelId="{88300926-F554-4AF9-BDE9-D48571538F14}" type="pres">
      <dgm:prSet presAssocID="{353CEC13-D5C1-471D-B523-155206ED8E2D}" presName="hierChild5" presStyleCnt="0"/>
      <dgm:spPr/>
    </dgm:pt>
    <dgm:pt modelId="{6A96747E-6676-4544-A3DC-F11DE5AFC459}" type="pres">
      <dgm:prSet presAssocID="{DB2B84DD-2902-4182-8EE3-1130F60408AD}" presName="hierChild5" presStyleCnt="0"/>
      <dgm:spPr/>
    </dgm:pt>
    <dgm:pt modelId="{C8C426E3-F49C-4997-BE63-F17AC02A36D9}" type="pres">
      <dgm:prSet presAssocID="{D5472B2E-B6B8-4262-B363-D2FF047F7719}" presName="Name37" presStyleLbl="parChTrans1D2" presStyleIdx="2" presStyleCnt="4"/>
      <dgm:spPr/>
      <dgm:t>
        <a:bodyPr/>
        <a:lstStyle/>
        <a:p>
          <a:endParaRPr lang="id-ID"/>
        </a:p>
      </dgm:t>
    </dgm:pt>
    <dgm:pt modelId="{E8C33C94-57F8-4ECB-96DB-EFB298AB1E35}" type="pres">
      <dgm:prSet presAssocID="{51B65A73-822D-4B4E-A5FA-E026890672CE}" presName="hierRoot2" presStyleCnt="0">
        <dgm:presLayoutVars>
          <dgm:hierBranch val="init"/>
        </dgm:presLayoutVars>
      </dgm:prSet>
      <dgm:spPr/>
    </dgm:pt>
    <dgm:pt modelId="{32C81CA7-E3B0-4E39-BA2E-1B8F36A87667}" type="pres">
      <dgm:prSet presAssocID="{51B65A73-822D-4B4E-A5FA-E026890672CE}" presName="rootComposite" presStyleCnt="0"/>
      <dgm:spPr/>
    </dgm:pt>
    <dgm:pt modelId="{BBE04BCB-F23A-4521-B178-B1D87591B158}" type="pres">
      <dgm:prSet presAssocID="{51B65A73-822D-4B4E-A5FA-E026890672CE}" presName="rootText" presStyleLbl="node2" presStyleIdx="2" presStyleCnt="4" custLinFactNeighborX="9785">
        <dgm:presLayoutVars>
          <dgm:chPref val="3"/>
        </dgm:presLayoutVars>
      </dgm:prSet>
      <dgm:spPr/>
      <dgm:t>
        <a:bodyPr/>
        <a:lstStyle/>
        <a:p>
          <a:endParaRPr lang="id-ID"/>
        </a:p>
      </dgm:t>
    </dgm:pt>
    <dgm:pt modelId="{F3BC0265-4835-48D3-A819-78BB86566EED}" type="pres">
      <dgm:prSet presAssocID="{51B65A73-822D-4B4E-A5FA-E026890672CE}" presName="rootConnector" presStyleLbl="node2" presStyleIdx="2" presStyleCnt="4"/>
      <dgm:spPr/>
      <dgm:t>
        <a:bodyPr/>
        <a:lstStyle/>
        <a:p>
          <a:endParaRPr lang="id-ID"/>
        </a:p>
      </dgm:t>
    </dgm:pt>
    <dgm:pt modelId="{6D0510B7-26E9-4408-A48D-30AE4DFB5591}" type="pres">
      <dgm:prSet presAssocID="{51B65A73-822D-4B4E-A5FA-E026890672CE}" presName="hierChild4" presStyleCnt="0"/>
      <dgm:spPr/>
    </dgm:pt>
    <dgm:pt modelId="{ECB2191C-4D23-4CBA-94FC-A37F419EE339}" type="pres">
      <dgm:prSet presAssocID="{C49CDA02-40AD-44AD-B4D8-FB8FA955BCE4}" presName="Name37" presStyleLbl="parChTrans1D3" presStyleIdx="5" presStyleCnt="10"/>
      <dgm:spPr/>
      <dgm:t>
        <a:bodyPr/>
        <a:lstStyle/>
        <a:p>
          <a:endParaRPr lang="id-ID"/>
        </a:p>
      </dgm:t>
    </dgm:pt>
    <dgm:pt modelId="{EDC1D603-8F75-4F87-B576-7BA0340E6EA5}" type="pres">
      <dgm:prSet presAssocID="{16612618-BB47-496C-9B0E-A5DE4E011D1C}" presName="hierRoot2" presStyleCnt="0">
        <dgm:presLayoutVars>
          <dgm:hierBranch val="init"/>
        </dgm:presLayoutVars>
      </dgm:prSet>
      <dgm:spPr/>
    </dgm:pt>
    <dgm:pt modelId="{43A70243-A929-4F10-943F-A7909C3E9E13}" type="pres">
      <dgm:prSet presAssocID="{16612618-BB47-496C-9B0E-A5DE4E011D1C}" presName="rootComposite" presStyleCnt="0"/>
      <dgm:spPr/>
    </dgm:pt>
    <dgm:pt modelId="{4A962157-9CD9-4172-933D-D2BCD5239DE3}" type="pres">
      <dgm:prSet presAssocID="{16612618-BB47-496C-9B0E-A5DE4E011D1C}" presName="rootText" presStyleLbl="node3" presStyleIdx="5" presStyleCnt="10" custScaleY="49924" custLinFactNeighborX="9785">
        <dgm:presLayoutVars>
          <dgm:chPref val="3"/>
        </dgm:presLayoutVars>
      </dgm:prSet>
      <dgm:spPr/>
      <dgm:t>
        <a:bodyPr/>
        <a:lstStyle/>
        <a:p>
          <a:endParaRPr lang="id-ID"/>
        </a:p>
      </dgm:t>
    </dgm:pt>
    <dgm:pt modelId="{01C61123-6B47-444D-A593-FA9ED566A7BF}" type="pres">
      <dgm:prSet presAssocID="{16612618-BB47-496C-9B0E-A5DE4E011D1C}" presName="rootConnector" presStyleLbl="node3" presStyleIdx="5" presStyleCnt="10"/>
      <dgm:spPr/>
      <dgm:t>
        <a:bodyPr/>
        <a:lstStyle/>
        <a:p>
          <a:endParaRPr lang="id-ID"/>
        </a:p>
      </dgm:t>
    </dgm:pt>
    <dgm:pt modelId="{AF672A6F-73C7-40AC-9E47-F3AB17D6B81A}" type="pres">
      <dgm:prSet presAssocID="{16612618-BB47-496C-9B0E-A5DE4E011D1C}" presName="hierChild4" presStyleCnt="0"/>
      <dgm:spPr/>
    </dgm:pt>
    <dgm:pt modelId="{3834A3C6-C5B1-42EF-AD53-A3FC2CA3B0C3}" type="pres">
      <dgm:prSet presAssocID="{16612618-BB47-496C-9B0E-A5DE4E011D1C}" presName="hierChild5" presStyleCnt="0"/>
      <dgm:spPr/>
    </dgm:pt>
    <dgm:pt modelId="{B60C37AD-8E7B-4DF2-A9C2-7B818FC0DCF8}" type="pres">
      <dgm:prSet presAssocID="{29041EFD-6BA7-4FBC-B623-6AC93DEF98F8}" presName="Name37" presStyleLbl="parChTrans1D3" presStyleIdx="6" presStyleCnt="10"/>
      <dgm:spPr/>
      <dgm:t>
        <a:bodyPr/>
        <a:lstStyle/>
        <a:p>
          <a:endParaRPr lang="id-ID"/>
        </a:p>
      </dgm:t>
    </dgm:pt>
    <dgm:pt modelId="{5395C79B-F5D2-476C-8465-BE63F5DD99F4}" type="pres">
      <dgm:prSet presAssocID="{8FD35E8D-3A0B-427E-84C0-2B3C303C5DF9}" presName="hierRoot2" presStyleCnt="0">
        <dgm:presLayoutVars>
          <dgm:hierBranch val="init"/>
        </dgm:presLayoutVars>
      </dgm:prSet>
      <dgm:spPr/>
    </dgm:pt>
    <dgm:pt modelId="{D99369CA-5A5A-415D-A935-D25ECF19046D}" type="pres">
      <dgm:prSet presAssocID="{8FD35E8D-3A0B-427E-84C0-2B3C303C5DF9}" presName="rootComposite" presStyleCnt="0"/>
      <dgm:spPr/>
    </dgm:pt>
    <dgm:pt modelId="{0888C1F2-D187-45F1-8C6C-594446D8CBDF}" type="pres">
      <dgm:prSet presAssocID="{8FD35E8D-3A0B-427E-84C0-2B3C303C5DF9}" presName="rootText" presStyleLbl="node3" presStyleIdx="6" presStyleCnt="10" custScaleY="49924" custLinFactNeighborX="9785">
        <dgm:presLayoutVars>
          <dgm:chPref val="3"/>
        </dgm:presLayoutVars>
      </dgm:prSet>
      <dgm:spPr/>
      <dgm:t>
        <a:bodyPr/>
        <a:lstStyle/>
        <a:p>
          <a:endParaRPr lang="id-ID"/>
        </a:p>
      </dgm:t>
    </dgm:pt>
    <dgm:pt modelId="{0DCD0AF1-705C-4115-A538-B3470DEAA271}" type="pres">
      <dgm:prSet presAssocID="{8FD35E8D-3A0B-427E-84C0-2B3C303C5DF9}" presName="rootConnector" presStyleLbl="node3" presStyleIdx="6" presStyleCnt="10"/>
      <dgm:spPr/>
      <dgm:t>
        <a:bodyPr/>
        <a:lstStyle/>
        <a:p>
          <a:endParaRPr lang="id-ID"/>
        </a:p>
      </dgm:t>
    </dgm:pt>
    <dgm:pt modelId="{8B59DBDF-7FB7-4F16-BDF9-3612A72EA89D}" type="pres">
      <dgm:prSet presAssocID="{8FD35E8D-3A0B-427E-84C0-2B3C303C5DF9}" presName="hierChild4" presStyleCnt="0"/>
      <dgm:spPr/>
    </dgm:pt>
    <dgm:pt modelId="{398DDFCC-2CC9-4147-8DC0-963C14F8F0E9}" type="pres">
      <dgm:prSet presAssocID="{8FD35E8D-3A0B-427E-84C0-2B3C303C5DF9}" presName="hierChild5" presStyleCnt="0"/>
      <dgm:spPr/>
    </dgm:pt>
    <dgm:pt modelId="{6481C33B-0A84-44CF-9B8A-53259DD94F45}" type="pres">
      <dgm:prSet presAssocID="{38C5C031-3E76-4CC3-A487-30AD8FB5D1BF}" presName="Name37" presStyleLbl="parChTrans1D3" presStyleIdx="7" presStyleCnt="10"/>
      <dgm:spPr/>
      <dgm:t>
        <a:bodyPr/>
        <a:lstStyle/>
        <a:p>
          <a:endParaRPr lang="id-ID"/>
        </a:p>
      </dgm:t>
    </dgm:pt>
    <dgm:pt modelId="{B5FAAE18-2D70-4C41-86C8-864570166CE1}" type="pres">
      <dgm:prSet presAssocID="{452ACDDA-BF4A-455F-BFF6-764BCD11D516}" presName="hierRoot2" presStyleCnt="0">
        <dgm:presLayoutVars>
          <dgm:hierBranch val="init"/>
        </dgm:presLayoutVars>
      </dgm:prSet>
      <dgm:spPr/>
    </dgm:pt>
    <dgm:pt modelId="{8A51B297-6EA3-4643-80AE-B3389621EBA6}" type="pres">
      <dgm:prSet presAssocID="{452ACDDA-BF4A-455F-BFF6-764BCD11D516}" presName="rootComposite" presStyleCnt="0"/>
      <dgm:spPr/>
    </dgm:pt>
    <dgm:pt modelId="{BF3A45CF-8DB7-4D5E-B2FA-23405468EF0D}" type="pres">
      <dgm:prSet presAssocID="{452ACDDA-BF4A-455F-BFF6-764BCD11D516}" presName="rootText" presStyleLbl="node3" presStyleIdx="7" presStyleCnt="10" custScaleY="49924" custLinFactNeighborX="9785">
        <dgm:presLayoutVars>
          <dgm:chPref val="3"/>
        </dgm:presLayoutVars>
      </dgm:prSet>
      <dgm:spPr/>
      <dgm:t>
        <a:bodyPr/>
        <a:lstStyle/>
        <a:p>
          <a:endParaRPr lang="id-ID"/>
        </a:p>
      </dgm:t>
    </dgm:pt>
    <dgm:pt modelId="{4B8112DE-0F86-4CC7-9A6F-EDB9ABAC0F93}" type="pres">
      <dgm:prSet presAssocID="{452ACDDA-BF4A-455F-BFF6-764BCD11D516}" presName="rootConnector" presStyleLbl="node3" presStyleIdx="7" presStyleCnt="10"/>
      <dgm:spPr/>
      <dgm:t>
        <a:bodyPr/>
        <a:lstStyle/>
        <a:p>
          <a:endParaRPr lang="id-ID"/>
        </a:p>
      </dgm:t>
    </dgm:pt>
    <dgm:pt modelId="{B3EA52BD-BBB3-4B3E-86D2-45FB5176ACB7}" type="pres">
      <dgm:prSet presAssocID="{452ACDDA-BF4A-455F-BFF6-764BCD11D516}" presName="hierChild4" presStyleCnt="0"/>
      <dgm:spPr/>
    </dgm:pt>
    <dgm:pt modelId="{B00DD5E4-B4C9-4F94-84BF-5188C8033233}" type="pres">
      <dgm:prSet presAssocID="{452ACDDA-BF4A-455F-BFF6-764BCD11D516}" presName="hierChild5" presStyleCnt="0"/>
      <dgm:spPr/>
    </dgm:pt>
    <dgm:pt modelId="{28E21C52-10B3-4EE6-8A3B-A7D9DA48220B}" type="pres">
      <dgm:prSet presAssocID="{51B65A73-822D-4B4E-A5FA-E026890672CE}" presName="hierChild5" presStyleCnt="0"/>
      <dgm:spPr/>
    </dgm:pt>
    <dgm:pt modelId="{87B50F6D-B7F3-49A5-A924-9EF727BBC4D9}" type="pres">
      <dgm:prSet presAssocID="{4C4CD1B7-A201-4CD8-B081-9575DB67FC62}" presName="Name37" presStyleLbl="parChTrans1D2" presStyleIdx="3" presStyleCnt="4"/>
      <dgm:spPr/>
      <dgm:t>
        <a:bodyPr/>
        <a:lstStyle/>
        <a:p>
          <a:endParaRPr lang="id-ID"/>
        </a:p>
      </dgm:t>
    </dgm:pt>
    <dgm:pt modelId="{5232C4AA-4B89-45E7-A0E5-AB71D8F87DBA}" type="pres">
      <dgm:prSet presAssocID="{7675EEDD-9351-4EBF-B442-72BD9E01136F}" presName="hierRoot2" presStyleCnt="0">
        <dgm:presLayoutVars>
          <dgm:hierBranch val="init"/>
        </dgm:presLayoutVars>
      </dgm:prSet>
      <dgm:spPr/>
    </dgm:pt>
    <dgm:pt modelId="{56A1E4DD-EAE7-4122-A3C2-B1629CFDE8E6}" type="pres">
      <dgm:prSet presAssocID="{7675EEDD-9351-4EBF-B442-72BD9E01136F}" presName="rootComposite" presStyleCnt="0"/>
      <dgm:spPr/>
    </dgm:pt>
    <dgm:pt modelId="{790624D5-0213-4829-BB1E-08F30B448A72}" type="pres">
      <dgm:prSet presAssocID="{7675EEDD-9351-4EBF-B442-72BD9E01136F}" presName="rootText" presStyleLbl="node2" presStyleIdx="3" presStyleCnt="4" custScaleX="115948" custLinFactNeighborX="20596">
        <dgm:presLayoutVars>
          <dgm:chPref val="3"/>
        </dgm:presLayoutVars>
      </dgm:prSet>
      <dgm:spPr/>
      <dgm:t>
        <a:bodyPr/>
        <a:lstStyle/>
        <a:p>
          <a:endParaRPr lang="id-ID"/>
        </a:p>
      </dgm:t>
    </dgm:pt>
    <dgm:pt modelId="{A9AC1751-DD38-4A6D-BB95-445CB39A3A12}" type="pres">
      <dgm:prSet presAssocID="{7675EEDD-9351-4EBF-B442-72BD9E01136F}" presName="rootConnector" presStyleLbl="node2" presStyleIdx="3" presStyleCnt="4"/>
      <dgm:spPr/>
      <dgm:t>
        <a:bodyPr/>
        <a:lstStyle/>
        <a:p>
          <a:endParaRPr lang="id-ID"/>
        </a:p>
      </dgm:t>
    </dgm:pt>
    <dgm:pt modelId="{21DD4CAF-A4C2-439C-AC92-565229F3E3DA}" type="pres">
      <dgm:prSet presAssocID="{7675EEDD-9351-4EBF-B442-72BD9E01136F}" presName="hierChild4" presStyleCnt="0"/>
      <dgm:spPr/>
    </dgm:pt>
    <dgm:pt modelId="{96CCBED4-FCF3-4242-B838-4AF0CAC02C1B}" type="pres">
      <dgm:prSet presAssocID="{435FF97E-AC33-45FF-A929-83E121A7EC7D}" presName="Name37" presStyleLbl="parChTrans1D3" presStyleIdx="8" presStyleCnt="10"/>
      <dgm:spPr/>
      <dgm:t>
        <a:bodyPr/>
        <a:lstStyle/>
        <a:p>
          <a:endParaRPr lang="id-ID"/>
        </a:p>
      </dgm:t>
    </dgm:pt>
    <dgm:pt modelId="{404C45D0-8C90-4613-AA12-185EED976406}" type="pres">
      <dgm:prSet presAssocID="{CA1946D8-BB0E-4157-84BF-536478FD52E5}" presName="hierRoot2" presStyleCnt="0">
        <dgm:presLayoutVars>
          <dgm:hierBranch val="init"/>
        </dgm:presLayoutVars>
      </dgm:prSet>
      <dgm:spPr/>
    </dgm:pt>
    <dgm:pt modelId="{AE456F92-D73C-4CA1-B9F5-EBFE9DCCE230}" type="pres">
      <dgm:prSet presAssocID="{CA1946D8-BB0E-4157-84BF-536478FD52E5}" presName="rootComposite" presStyleCnt="0"/>
      <dgm:spPr/>
    </dgm:pt>
    <dgm:pt modelId="{EB93CFF3-29C4-4F66-BDBD-6FCE851773B1}" type="pres">
      <dgm:prSet presAssocID="{CA1946D8-BB0E-4157-84BF-536478FD52E5}" presName="rootText" presStyleLbl="node3" presStyleIdx="8" presStyleCnt="10" custScaleY="49924" custLinFactNeighborX="20596">
        <dgm:presLayoutVars>
          <dgm:chPref val="3"/>
        </dgm:presLayoutVars>
      </dgm:prSet>
      <dgm:spPr/>
      <dgm:t>
        <a:bodyPr/>
        <a:lstStyle/>
        <a:p>
          <a:endParaRPr lang="id-ID"/>
        </a:p>
      </dgm:t>
    </dgm:pt>
    <dgm:pt modelId="{5A8DA8D5-7451-46D1-927C-1AA909E1C320}" type="pres">
      <dgm:prSet presAssocID="{CA1946D8-BB0E-4157-84BF-536478FD52E5}" presName="rootConnector" presStyleLbl="node3" presStyleIdx="8" presStyleCnt="10"/>
      <dgm:spPr/>
      <dgm:t>
        <a:bodyPr/>
        <a:lstStyle/>
        <a:p>
          <a:endParaRPr lang="id-ID"/>
        </a:p>
      </dgm:t>
    </dgm:pt>
    <dgm:pt modelId="{BC8A8BBC-94E8-418C-B3CD-9DA800F35DC8}" type="pres">
      <dgm:prSet presAssocID="{CA1946D8-BB0E-4157-84BF-536478FD52E5}" presName="hierChild4" presStyleCnt="0"/>
      <dgm:spPr/>
    </dgm:pt>
    <dgm:pt modelId="{DCD8EE11-07BD-4D78-8396-275E9BA02EBD}" type="pres">
      <dgm:prSet presAssocID="{CA1946D8-BB0E-4157-84BF-536478FD52E5}" presName="hierChild5" presStyleCnt="0"/>
      <dgm:spPr/>
    </dgm:pt>
    <dgm:pt modelId="{3A8E2A06-4076-4619-B5B6-22ADEF806156}" type="pres">
      <dgm:prSet presAssocID="{31342F2C-EF08-4105-89BD-511CA394D1F4}" presName="Name37" presStyleLbl="parChTrans1D3" presStyleIdx="9" presStyleCnt="10"/>
      <dgm:spPr/>
      <dgm:t>
        <a:bodyPr/>
        <a:lstStyle/>
        <a:p>
          <a:endParaRPr lang="id-ID"/>
        </a:p>
      </dgm:t>
    </dgm:pt>
    <dgm:pt modelId="{30BD5261-E6F9-498B-8B7D-E1B76E0E6EBE}" type="pres">
      <dgm:prSet presAssocID="{4B3C2276-953B-4BC7-884F-212A3BD08130}" presName="hierRoot2" presStyleCnt="0">
        <dgm:presLayoutVars>
          <dgm:hierBranch val="init"/>
        </dgm:presLayoutVars>
      </dgm:prSet>
      <dgm:spPr/>
    </dgm:pt>
    <dgm:pt modelId="{A28BFC17-2083-4BE4-A622-4DD37A03D78F}" type="pres">
      <dgm:prSet presAssocID="{4B3C2276-953B-4BC7-884F-212A3BD08130}" presName="rootComposite" presStyleCnt="0"/>
      <dgm:spPr/>
    </dgm:pt>
    <dgm:pt modelId="{8D23E6D7-6884-4FBD-B16D-F134F8CA56F8}" type="pres">
      <dgm:prSet presAssocID="{4B3C2276-953B-4BC7-884F-212A3BD08130}" presName="rootText" presStyleLbl="node3" presStyleIdx="9" presStyleCnt="10" custScaleY="85741" custLinFactNeighborX="20596">
        <dgm:presLayoutVars>
          <dgm:chPref val="3"/>
        </dgm:presLayoutVars>
      </dgm:prSet>
      <dgm:spPr/>
      <dgm:t>
        <a:bodyPr/>
        <a:lstStyle/>
        <a:p>
          <a:endParaRPr lang="id-ID"/>
        </a:p>
      </dgm:t>
    </dgm:pt>
    <dgm:pt modelId="{B2854A8C-9B4C-4C41-BD5E-D01F3CF392AC}" type="pres">
      <dgm:prSet presAssocID="{4B3C2276-953B-4BC7-884F-212A3BD08130}" presName="rootConnector" presStyleLbl="node3" presStyleIdx="9" presStyleCnt="10"/>
      <dgm:spPr/>
      <dgm:t>
        <a:bodyPr/>
        <a:lstStyle/>
        <a:p>
          <a:endParaRPr lang="id-ID"/>
        </a:p>
      </dgm:t>
    </dgm:pt>
    <dgm:pt modelId="{4D594AEA-9350-4EDD-8154-97F4DB97814A}" type="pres">
      <dgm:prSet presAssocID="{4B3C2276-953B-4BC7-884F-212A3BD08130}" presName="hierChild4" presStyleCnt="0"/>
      <dgm:spPr/>
    </dgm:pt>
    <dgm:pt modelId="{40659D41-0A65-41C6-8CB5-47851CA65F2C}" type="pres">
      <dgm:prSet presAssocID="{4B3C2276-953B-4BC7-884F-212A3BD08130}" presName="hierChild5" presStyleCnt="0"/>
      <dgm:spPr/>
    </dgm:pt>
    <dgm:pt modelId="{DC773A13-5D55-4227-A684-1F1E4AEB4D25}" type="pres">
      <dgm:prSet presAssocID="{7675EEDD-9351-4EBF-B442-72BD9E01136F}" presName="hierChild5" presStyleCnt="0"/>
      <dgm:spPr/>
    </dgm:pt>
    <dgm:pt modelId="{52A096E4-F1BF-40B8-9825-1F340EE6CEB6}" type="pres">
      <dgm:prSet presAssocID="{5FDB8C08-BE70-433D-B36C-6C1264721126}" presName="hierChild3" presStyleCnt="0"/>
      <dgm:spPr/>
    </dgm:pt>
  </dgm:ptLst>
  <dgm:cxnLst>
    <dgm:cxn modelId="{3AA4CDD2-6D27-4CE3-A430-3C99A38E470B}" type="presOf" srcId="{D5472B2E-B6B8-4262-B363-D2FF047F7719}" destId="{C8C426E3-F49C-4997-BE63-F17AC02A36D9}" srcOrd="0" destOrd="0" presId="urn:microsoft.com/office/officeart/2005/8/layout/orgChart1"/>
    <dgm:cxn modelId="{7E39FB49-A97F-4B31-BB60-D053728C1BD8}" type="presOf" srcId="{EDFDA4C6-0C69-4F24-95AA-4E1C0A160C6F}" destId="{39BCBA2C-FBBD-4DFE-99D1-5435A0DE5CB3}" srcOrd="0" destOrd="0" presId="urn:microsoft.com/office/officeart/2005/8/layout/orgChart1"/>
    <dgm:cxn modelId="{D925F423-CCF6-4BC2-9900-6A5372589116}" type="presOf" srcId="{31342F2C-EF08-4105-89BD-511CA394D1F4}" destId="{3A8E2A06-4076-4619-B5B6-22ADEF806156}" srcOrd="0" destOrd="0" presId="urn:microsoft.com/office/officeart/2005/8/layout/orgChart1"/>
    <dgm:cxn modelId="{98D3ACE4-123D-49D4-92B3-3B73A7A34C2C}" srcId="{5FDB8C08-BE70-433D-B36C-6C1264721126}" destId="{DB2B84DD-2902-4182-8EE3-1130F60408AD}" srcOrd="1" destOrd="0" parTransId="{64A21BE8-B571-48AD-827F-234CA55761BF}" sibTransId="{E1C88618-6E59-474A-B999-0DE9832159CE}"/>
    <dgm:cxn modelId="{53172E40-44BA-4EC6-BCCA-8B8641088AC0}" srcId="{7675EEDD-9351-4EBF-B442-72BD9E01136F}" destId="{4B3C2276-953B-4BC7-884F-212A3BD08130}" srcOrd="1" destOrd="0" parTransId="{31342F2C-EF08-4105-89BD-511CA394D1F4}" sibTransId="{74577A61-FECB-4558-93FE-8031ACA214FB}"/>
    <dgm:cxn modelId="{32E11587-60FB-4355-88A7-EABA3333CE95}" type="presOf" srcId="{84CD5CFA-97F8-4E59-A48C-8AA565682EB7}" destId="{D9259DBA-C601-4517-9388-D8CD21CD99E4}" srcOrd="1" destOrd="0" presId="urn:microsoft.com/office/officeart/2005/8/layout/orgChart1"/>
    <dgm:cxn modelId="{F070FA80-D7D8-4513-A2FF-0110B9113A5D}" type="presOf" srcId="{7675EEDD-9351-4EBF-B442-72BD9E01136F}" destId="{A9AC1751-DD38-4A6D-BB95-445CB39A3A12}" srcOrd="1" destOrd="0" presId="urn:microsoft.com/office/officeart/2005/8/layout/orgChart1"/>
    <dgm:cxn modelId="{263201EB-23C0-4BFA-BBB0-AE5D016D2C6B}" type="presOf" srcId="{29041EFD-6BA7-4FBC-B623-6AC93DEF98F8}" destId="{B60C37AD-8E7B-4DF2-A9C2-7B818FC0DCF8}" srcOrd="0" destOrd="0" presId="urn:microsoft.com/office/officeart/2005/8/layout/orgChart1"/>
    <dgm:cxn modelId="{056A9ADB-DC70-49CD-B223-E93AA97A3070}" type="presOf" srcId="{16612618-BB47-496C-9B0E-A5DE4E011D1C}" destId="{4A962157-9CD9-4172-933D-D2BCD5239DE3}" srcOrd="0" destOrd="0" presId="urn:microsoft.com/office/officeart/2005/8/layout/orgChart1"/>
    <dgm:cxn modelId="{46145619-4648-412B-9D22-2F34A7946163}" type="presOf" srcId="{DB2B84DD-2902-4182-8EE3-1130F60408AD}" destId="{EF2E153F-765E-46CA-B5FD-5DF7D234E174}" srcOrd="0" destOrd="0" presId="urn:microsoft.com/office/officeart/2005/8/layout/orgChart1"/>
    <dgm:cxn modelId="{C5FF7ABB-664E-45BA-A7B0-8B4C8B03C0B3}" type="presOf" srcId="{C49CDA02-40AD-44AD-B4D8-FB8FA955BCE4}" destId="{ECB2191C-4D23-4CBA-94FC-A37F419EE339}" srcOrd="0" destOrd="0" presId="urn:microsoft.com/office/officeart/2005/8/layout/orgChart1"/>
    <dgm:cxn modelId="{59E45671-E5AA-42CB-A384-E23014C3A9B5}" type="presOf" srcId="{84CD5CFA-97F8-4E59-A48C-8AA565682EB7}" destId="{1008A23D-9FA0-4713-8459-A3D4444FEB72}" srcOrd="0" destOrd="0" presId="urn:microsoft.com/office/officeart/2005/8/layout/orgChart1"/>
    <dgm:cxn modelId="{36868BED-3ACA-4A13-BA88-E90B9259A533}" srcId="{5FDB8C08-BE70-433D-B36C-6C1264721126}" destId="{7675EEDD-9351-4EBF-B442-72BD9E01136F}" srcOrd="3" destOrd="0" parTransId="{4C4CD1B7-A201-4CD8-B081-9575DB67FC62}" sibTransId="{79D01316-12A3-4086-9C6B-E90AB2296009}"/>
    <dgm:cxn modelId="{A1D2724A-3CB1-4D1C-A9B6-5D7C56EDEF70}" srcId="{51B65A73-822D-4B4E-A5FA-E026890672CE}" destId="{16612618-BB47-496C-9B0E-A5DE4E011D1C}" srcOrd="0" destOrd="0" parTransId="{C49CDA02-40AD-44AD-B4D8-FB8FA955BCE4}" sibTransId="{5AEF3476-6D0D-4C17-A6C7-2C3616B11769}"/>
    <dgm:cxn modelId="{1F7CA9DD-7E34-435D-B783-496B58BB6F49}" type="presOf" srcId="{5C06059A-5AA2-47DF-8ADD-FCB076E62625}" destId="{D56D0F4A-CB47-4291-948F-A678E9F44C1C}" srcOrd="1" destOrd="0" presId="urn:microsoft.com/office/officeart/2005/8/layout/orgChart1"/>
    <dgm:cxn modelId="{F0A54D79-0C25-47D6-BC1A-132D8247EDB8}" srcId="{5FDB8C08-BE70-433D-B36C-6C1264721126}" destId="{51B65A73-822D-4B4E-A5FA-E026890672CE}" srcOrd="2" destOrd="0" parTransId="{D5472B2E-B6B8-4262-B363-D2FF047F7719}" sibTransId="{F46A5BC0-DB44-4B13-A7EC-DE22C51193A2}"/>
    <dgm:cxn modelId="{F53FCF95-0A61-4F2D-A70B-A1C5D361CD98}" type="presOf" srcId="{4B3C2276-953B-4BC7-884F-212A3BD08130}" destId="{8D23E6D7-6884-4FBD-B16D-F134F8CA56F8}" srcOrd="0" destOrd="0" presId="urn:microsoft.com/office/officeart/2005/8/layout/orgChart1"/>
    <dgm:cxn modelId="{ACDECAF3-B4CD-4CD4-B3BE-9FF0ED9BE7A5}" type="presOf" srcId="{62CDF5FA-95B0-4E2C-AEC7-705FFB61F8CF}" destId="{0C3F09B9-2F6F-4D7C-B0F7-59D0B5E3206D}" srcOrd="0" destOrd="0" presId="urn:microsoft.com/office/officeart/2005/8/layout/orgChart1"/>
    <dgm:cxn modelId="{1E70E416-3815-498D-9B96-B162E0EE8DE7}" type="presOf" srcId="{CA1946D8-BB0E-4157-84BF-536478FD52E5}" destId="{5A8DA8D5-7451-46D1-927C-1AA909E1C320}" srcOrd="1" destOrd="0" presId="urn:microsoft.com/office/officeart/2005/8/layout/orgChart1"/>
    <dgm:cxn modelId="{348B7DFD-697F-4493-AEAB-5C9C281F10CA}" type="presOf" srcId="{8FD35E8D-3A0B-427E-84C0-2B3C303C5DF9}" destId="{0888C1F2-D187-45F1-8C6C-594446D8CBDF}" srcOrd="0" destOrd="0" presId="urn:microsoft.com/office/officeart/2005/8/layout/orgChart1"/>
    <dgm:cxn modelId="{49C4D2E2-4884-4563-AC1C-E84BB0097776}" type="presOf" srcId="{DB2B84DD-2902-4182-8EE3-1130F60408AD}" destId="{01CDE3D0-913F-4F87-8390-88A521969C70}" srcOrd="1" destOrd="0" presId="urn:microsoft.com/office/officeart/2005/8/layout/orgChart1"/>
    <dgm:cxn modelId="{C1BB50CC-A007-43CD-9FE2-C56A35B0CF2B}" type="presOf" srcId="{5FDB8C08-BE70-433D-B36C-6C1264721126}" destId="{036B37E6-3DEC-4026-9A42-9F04C803D6D0}" srcOrd="1" destOrd="0" presId="urn:microsoft.com/office/officeart/2005/8/layout/orgChart1"/>
    <dgm:cxn modelId="{C75FB9A7-B5B4-4AC2-910F-5B4D54F86736}" type="presOf" srcId="{5FDB8C08-BE70-433D-B36C-6C1264721126}" destId="{3F934D67-B388-4B02-A26C-10097A47A8C5}" srcOrd="0" destOrd="0" presId="urn:microsoft.com/office/officeart/2005/8/layout/orgChart1"/>
    <dgm:cxn modelId="{39567023-FEE7-462E-AFED-72DF0BCB92C3}" srcId="{62CDF5FA-95B0-4E2C-AEC7-705FFB61F8CF}" destId="{5FDB8C08-BE70-433D-B36C-6C1264721126}" srcOrd="0" destOrd="0" parTransId="{C9C33AC9-76E3-4AB6-86B2-D5DC5A3B5E82}" sibTransId="{9319006C-D025-4697-AAF6-C3D1F2033A34}"/>
    <dgm:cxn modelId="{04A7AA1E-0E4B-4B92-BDEB-7898D8C8983A}" type="presOf" srcId="{435FF97E-AC33-45FF-A929-83E121A7EC7D}" destId="{96CCBED4-FCF3-4242-B838-4AF0CAC02C1B}" srcOrd="0" destOrd="0" presId="urn:microsoft.com/office/officeart/2005/8/layout/orgChart1"/>
    <dgm:cxn modelId="{2A40B147-18B1-48FB-B7AF-BFF666EF41DD}" type="presOf" srcId="{51B65A73-822D-4B4E-A5FA-E026890672CE}" destId="{BBE04BCB-F23A-4521-B178-B1D87591B158}" srcOrd="0" destOrd="0" presId="urn:microsoft.com/office/officeart/2005/8/layout/orgChart1"/>
    <dgm:cxn modelId="{206ABF9D-225B-4BA1-BF3A-1B5BB9C6F2F5}" type="presOf" srcId="{353CEC13-D5C1-471D-B523-155206ED8E2D}" destId="{DC7E96CF-54C2-41B1-8E51-91ECA5208566}" srcOrd="0" destOrd="0" presId="urn:microsoft.com/office/officeart/2005/8/layout/orgChart1"/>
    <dgm:cxn modelId="{DC2B2D46-6FA7-4E8E-A228-B2E138482EDE}" type="presOf" srcId="{DF4DA35F-D79F-4F36-9D2A-1128AB549433}" destId="{904CD752-156F-4C18-AB80-BA50A0CF8B3D}" srcOrd="0" destOrd="0" presId="urn:microsoft.com/office/officeart/2005/8/layout/orgChart1"/>
    <dgm:cxn modelId="{0717F5C2-76E5-4B52-A6C3-21AAA7213EC8}" type="presOf" srcId="{F93D20EA-A532-4B7A-ACE9-FF0DCB63AFDD}" destId="{C06C1980-D41B-4A48-B041-9AE8B3A5213D}" srcOrd="1" destOrd="0" presId="urn:microsoft.com/office/officeart/2005/8/layout/orgChart1"/>
    <dgm:cxn modelId="{F53F578C-C92E-4C1E-8324-D7B63C39DE76}" srcId="{DB2B84DD-2902-4182-8EE3-1130F60408AD}" destId="{7F2F3A52-0F60-4E61-8417-088316864239}" srcOrd="0" destOrd="0" parTransId="{57D77D6A-62C3-4F88-83AD-977EB22E2DC7}" sibTransId="{93CEDF50-0C7D-400C-806A-81980D69E54D}"/>
    <dgm:cxn modelId="{BB644C5C-6395-480D-B8EC-90D5DE54E2C1}" srcId="{DB2B84DD-2902-4182-8EE3-1130F60408AD}" destId="{353CEC13-D5C1-471D-B523-155206ED8E2D}" srcOrd="2" destOrd="0" parTransId="{F8CEB65E-BDA2-441D-9889-264E931B1719}" sibTransId="{D397E81E-D131-4F22-B435-49FC10902E79}"/>
    <dgm:cxn modelId="{6A199B4B-B809-4231-AB28-7E891D6E5B1B}" srcId="{DF4DA35F-D79F-4F36-9D2A-1128AB549433}" destId="{5C06059A-5AA2-47DF-8ADD-FCB076E62625}" srcOrd="1" destOrd="0" parTransId="{6874E408-696D-49D1-AD80-CA5CC2964929}" sibTransId="{CED82700-C9DF-45D7-A850-ED846731C680}"/>
    <dgm:cxn modelId="{E27629AE-2BA2-4FAC-947E-5C98D8ED5133}" type="presOf" srcId="{7675EEDD-9351-4EBF-B442-72BD9E01136F}" destId="{790624D5-0213-4829-BB1E-08F30B448A72}" srcOrd="0" destOrd="0" presId="urn:microsoft.com/office/officeart/2005/8/layout/orgChart1"/>
    <dgm:cxn modelId="{EEF7C86A-85F2-4E95-A769-14CC147F56A3}" type="presOf" srcId="{C04A9A3F-EE96-4B6D-B8EB-7ADA8F78FF5E}" destId="{5B541BD5-A375-47B7-BB27-CB33FD91EC57}" srcOrd="0" destOrd="0" presId="urn:microsoft.com/office/officeart/2005/8/layout/orgChart1"/>
    <dgm:cxn modelId="{C17B1D2B-9C4F-4A6B-9E52-FE2D360A413B}" srcId="{DB2B84DD-2902-4182-8EE3-1130F60408AD}" destId="{84CD5CFA-97F8-4E59-A48C-8AA565682EB7}" srcOrd="1" destOrd="0" parTransId="{EDFDA4C6-0C69-4F24-95AA-4E1C0A160C6F}" sibTransId="{B196AF87-7A2B-4073-BB4D-34801B559F37}"/>
    <dgm:cxn modelId="{CD7E6F84-B03E-4278-9DC7-5A26AA373B10}" type="presOf" srcId="{4B3C2276-953B-4BC7-884F-212A3BD08130}" destId="{B2854A8C-9B4C-4C41-BD5E-D01F3CF392AC}" srcOrd="1" destOrd="0" presId="urn:microsoft.com/office/officeart/2005/8/layout/orgChart1"/>
    <dgm:cxn modelId="{A4F10E92-FE13-40EF-BF1B-11F118B48BC2}" type="presOf" srcId="{4C4CD1B7-A201-4CD8-B081-9575DB67FC62}" destId="{87B50F6D-B7F3-49A5-A924-9EF727BBC4D9}" srcOrd="0" destOrd="0" presId="urn:microsoft.com/office/officeart/2005/8/layout/orgChart1"/>
    <dgm:cxn modelId="{4552606C-F17B-4B96-B5B4-1F3780933CF2}" srcId="{5FDB8C08-BE70-433D-B36C-6C1264721126}" destId="{DF4DA35F-D79F-4F36-9D2A-1128AB549433}" srcOrd="0" destOrd="0" parTransId="{FA2C1A06-DD5E-4DB4-B1E8-1BB09797DCA7}" sibTransId="{425199BF-21E4-4627-ADF4-CBE24467552C}"/>
    <dgm:cxn modelId="{13573967-F443-4FE3-A10F-9FEE91BA2DC4}" type="presOf" srcId="{7F2F3A52-0F60-4E61-8417-088316864239}" destId="{7D04CFD6-5100-4D9A-B273-EE75CB8A8DF5}" srcOrd="0" destOrd="0" presId="urn:microsoft.com/office/officeart/2005/8/layout/orgChart1"/>
    <dgm:cxn modelId="{08EB57D8-0949-439C-8E6F-906F3F46E15B}" type="presOf" srcId="{452ACDDA-BF4A-455F-BFF6-764BCD11D516}" destId="{BF3A45CF-8DB7-4D5E-B2FA-23405468EF0D}" srcOrd="0" destOrd="0" presId="urn:microsoft.com/office/officeart/2005/8/layout/orgChart1"/>
    <dgm:cxn modelId="{E17BAFBC-CA65-4CC0-9E2C-34D1971A69D0}" type="presOf" srcId="{7F2F3A52-0F60-4E61-8417-088316864239}" destId="{78E692E7-F5DC-4415-84A9-DD175324B446}" srcOrd="1" destOrd="0" presId="urn:microsoft.com/office/officeart/2005/8/layout/orgChart1"/>
    <dgm:cxn modelId="{FA5338DB-8A26-456A-B89C-219E4669DD31}" type="presOf" srcId="{5C06059A-5AA2-47DF-8ADD-FCB076E62625}" destId="{E8A5B04C-7C6C-4105-96DB-AAAB73E0DE7D}" srcOrd="0" destOrd="0" presId="urn:microsoft.com/office/officeart/2005/8/layout/orgChart1"/>
    <dgm:cxn modelId="{D3787D0A-5007-4E08-8D6F-B32899EE4D97}" srcId="{7675EEDD-9351-4EBF-B442-72BD9E01136F}" destId="{CA1946D8-BB0E-4157-84BF-536478FD52E5}" srcOrd="0" destOrd="0" parTransId="{435FF97E-AC33-45FF-A929-83E121A7EC7D}" sibTransId="{687B6FE7-DB80-4CF6-A398-F0992203D28B}"/>
    <dgm:cxn modelId="{07802A59-E306-4CBE-B8FD-3059BEAB6ED7}" type="presOf" srcId="{F93D20EA-A532-4B7A-ACE9-FF0DCB63AFDD}" destId="{96374D0F-D490-499A-95B5-19D0F79AE546}" srcOrd="0" destOrd="0" presId="urn:microsoft.com/office/officeart/2005/8/layout/orgChart1"/>
    <dgm:cxn modelId="{E7BD5266-F5F9-42CA-9FFA-13794C344152}" type="presOf" srcId="{38C5C031-3E76-4CC3-A487-30AD8FB5D1BF}" destId="{6481C33B-0A84-44CF-9B8A-53259DD94F45}" srcOrd="0" destOrd="0" presId="urn:microsoft.com/office/officeart/2005/8/layout/orgChart1"/>
    <dgm:cxn modelId="{C01E2F0E-475A-4D07-A658-0D0071B2D48A}" type="presOf" srcId="{452ACDDA-BF4A-455F-BFF6-764BCD11D516}" destId="{4B8112DE-0F86-4CC7-9A6F-EDB9ABAC0F93}" srcOrd="1" destOrd="0" presId="urn:microsoft.com/office/officeart/2005/8/layout/orgChart1"/>
    <dgm:cxn modelId="{B9754F78-3497-48B4-97AD-B7A982B49C19}" type="presOf" srcId="{DF4DA35F-D79F-4F36-9D2A-1128AB549433}" destId="{026B0CFE-5416-4887-B6E0-513F24ABD1B8}" srcOrd="1" destOrd="0" presId="urn:microsoft.com/office/officeart/2005/8/layout/orgChart1"/>
    <dgm:cxn modelId="{90DBCD0A-E613-4D8A-8573-CD1EF0D0826B}" type="presOf" srcId="{F8CEB65E-BDA2-441D-9889-264E931B1719}" destId="{A7FAB189-DD4C-4F53-87B1-24F6D49D53F2}" srcOrd="0" destOrd="0" presId="urn:microsoft.com/office/officeart/2005/8/layout/orgChart1"/>
    <dgm:cxn modelId="{C3251B63-8BAB-4D51-9077-9CE4A35C0405}" type="presOf" srcId="{51B65A73-822D-4B4E-A5FA-E026890672CE}" destId="{F3BC0265-4835-48D3-A819-78BB86566EED}" srcOrd="1" destOrd="0" presId="urn:microsoft.com/office/officeart/2005/8/layout/orgChart1"/>
    <dgm:cxn modelId="{05B8604F-4601-428B-B301-3FE200CE517A}" type="presOf" srcId="{64A21BE8-B571-48AD-827F-234CA55761BF}" destId="{1C99E77B-742C-4514-B6BB-626CA449BE53}" srcOrd="0" destOrd="0" presId="urn:microsoft.com/office/officeart/2005/8/layout/orgChart1"/>
    <dgm:cxn modelId="{EEE6F600-63AE-444F-A927-FBCDF9B49C60}" srcId="{51B65A73-822D-4B4E-A5FA-E026890672CE}" destId="{8FD35E8D-3A0B-427E-84C0-2B3C303C5DF9}" srcOrd="1" destOrd="0" parTransId="{29041EFD-6BA7-4FBC-B623-6AC93DEF98F8}" sibTransId="{162D2266-625D-4569-A298-CFAAB92C2D7D}"/>
    <dgm:cxn modelId="{627C2335-9D5A-43C7-A152-CAC5393FE5BE}" srcId="{DF4DA35F-D79F-4F36-9D2A-1128AB549433}" destId="{F93D20EA-A532-4B7A-ACE9-FF0DCB63AFDD}" srcOrd="0" destOrd="0" parTransId="{C04A9A3F-EE96-4B6D-B8EB-7ADA8F78FF5E}" sibTransId="{193BE9E1-9173-43E4-BBFA-C26F7761EC8A}"/>
    <dgm:cxn modelId="{576D5073-B41B-46D4-BD5E-9EB6736F983D}" type="presOf" srcId="{57D77D6A-62C3-4F88-83AD-977EB22E2DC7}" destId="{048EB1C3-D4DA-4FAC-8B70-5F68ADAD6402}" srcOrd="0" destOrd="0" presId="urn:microsoft.com/office/officeart/2005/8/layout/orgChart1"/>
    <dgm:cxn modelId="{099E5E0C-5A5C-4EED-933B-944BD4E3DBF4}" type="presOf" srcId="{353CEC13-D5C1-471D-B523-155206ED8E2D}" destId="{15B1EBCB-372A-4119-BAF6-9DDEE93CC7F8}" srcOrd="1" destOrd="0" presId="urn:microsoft.com/office/officeart/2005/8/layout/orgChart1"/>
    <dgm:cxn modelId="{FE1AF33E-7266-4D51-9DCB-E03C219C2590}" type="presOf" srcId="{CA1946D8-BB0E-4157-84BF-536478FD52E5}" destId="{EB93CFF3-29C4-4F66-BDBD-6FCE851773B1}" srcOrd="0" destOrd="0" presId="urn:microsoft.com/office/officeart/2005/8/layout/orgChart1"/>
    <dgm:cxn modelId="{03C23C30-00EA-4D63-B0CA-7165AB7C8AC6}" type="presOf" srcId="{8FD35E8D-3A0B-427E-84C0-2B3C303C5DF9}" destId="{0DCD0AF1-705C-4115-A538-B3470DEAA271}" srcOrd="1" destOrd="0" presId="urn:microsoft.com/office/officeart/2005/8/layout/orgChart1"/>
    <dgm:cxn modelId="{63D1CA47-3F71-436E-BB5D-8D0088B84402}" type="presOf" srcId="{6874E408-696D-49D1-AD80-CA5CC2964929}" destId="{2CB74629-8C10-47CE-83E2-4327DA07EEC7}" srcOrd="0" destOrd="0" presId="urn:microsoft.com/office/officeart/2005/8/layout/orgChart1"/>
    <dgm:cxn modelId="{60A46490-FA2E-4E26-B4D4-CA11772264E6}" type="presOf" srcId="{16612618-BB47-496C-9B0E-A5DE4E011D1C}" destId="{01C61123-6B47-444D-A593-FA9ED566A7BF}" srcOrd="1" destOrd="0" presId="urn:microsoft.com/office/officeart/2005/8/layout/orgChart1"/>
    <dgm:cxn modelId="{AB7B6DF8-ABB4-4433-8FCD-9FE39578E2EF}" type="presOf" srcId="{FA2C1A06-DD5E-4DB4-B1E8-1BB09797DCA7}" destId="{BC44FA3D-A0F1-440C-8091-F6CE631562F4}" srcOrd="0" destOrd="0" presId="urn:microsoft.com/office/officeart/2005/8/layout/orgChart1"/>
    <dgm:cxn modelId="{EB9409F3-B7CD-4BBA-8E91-08F53EF6E251}" srcId="{51B65A73-822D-4B4E-A5FA-E026890672CE}" destId="{452ACDDA-BF4A-455F-BFF6-764BCD11D516}" srcOrd="2" destOrd="0" parTransId="{38C5C031-3E76-4CC3-A487-30AD8FB5D1BF}" sibTransId="{BFA66A60-74E6-4F09-B872-28D142B6C39B}"/>
    <dgm:cxn modelId="{D9631417-B75D-4061-B712-6947E5E6BCFF}" type="presParOf" srcId="{0C3F09B9-2F6F-4D7C-B0F7-59D0B5E3206D}" destId="{A71E042D-E43C-4CCD-9650-F4E3262CF1F6}" srcOrd="0" destOrd="0" presId="urn:microsoft.com/office/officeart/2005/8/layout/orgChart1"/>
    <dgm:cxn modelId="{09A392C3-8ECF-4C5C-AF11-B95699796826}" type="presParOf" srcId="{A71E042D-E43C-4CCD-9650-F4E3262CF1F6}" destId="{ABD5145B-2DED-49AB-AB0D-1BAE1C0BE261}" srcOrd="0" destOrd="0" presId="urn:microsoft.com/office/officeart/2005/8/layout/orgChart1"/>
    <dgm:cxn modelId="{050EBC13-A697-4315-899B-98C4607EAD86}" type="presParOf" srcId="{ABD5145B-2DED-49AB-AB0D-1BAE1C0BE261}" destId="{3F934D67-B388-4B02-A26C-10097A47A8C5}" srcOrd="0" destOrd="0" presId="urn:microsoft.com/office/officeart/2005/8/layout/orgChart1"/>
    <dgm:cxn modelId="{B24AE6DE-9C21-4B0B-BD49-037E7A43D38D}" type="presParOf" srcId="{ABD5145B-2DED-49AB-AB0D-1BAE1C0BE261}" destId="{036B37E6-3DEC-4026-9A42-9F04C803D6D0}" srcOrd="1" destOrd="0" presId="urn:microsoft.com/office/officeart/2005/8/layout/orgChart1"/>
    <dgm:cxn modelId="{0AF500FA-765C-4D9F-A906-3BE1F28E23C3}" type="presParOf" srcId="{A71E042D-E43C-4CCD-9650-F4E3262CF1F6}" destId="{A7C2CB34-25D6-4286-AD8B-91F21122AAF2}" srcOrd="1" destOrd="0" presId="urn:microsoft.com/office/officeart/2005/8/layout/orgChart1"/>
    <dgm:cxn modelId="{60E1EE7B-6500-4837-AB9D-6D16D7B86908}" type="presParOf" srcId="{A7C2CB34-25D6-4286-AD8B-91F21122AAF2}" destId="{BC44FA3D-A0F1-440C-8091-F6CE631562F4}" srcOrd="0" destOrd="0" presId="urn:microsoft.com/office/officeart/2005/8/layout/orgChart1"/>
    <dgm:cxn modelId="{76CF1635-2BCA-48DE-B7DE-4143194BF25D}" type="presParOf" srcId="{A7C2CB34-25D6-4286-AD8B-91F21122AAF2}" destId="{1E9C628E-B8F3-4778-9C0B-8062855E78F9}" srcOrd="1" destOrd="0" presId="urn:microsoft.com/office/officeart/2005/8/layout/orgChart1"/>
    <dgm:cxn modelId="{42648F9D-D8E4-496D-BBC6-61B20E73759D}" type="presParOf" srcId="{1E9C628E-B8F3-4778-9C0B-8062855E78F9}" destId="{DC35B090-3400-4D93-A6D8-DA06CE04401E}" srcOrd="0" destOrd="0" presId="urn:microsoft.com/office/officeart/2005/8/layout/orgChart1"/>
    <dgm:cxn modelId="{800028FA-9540-4AFB-886B-8F18A12EA50C}" type="presParOf" srcId="{DC35B090-3400-4D93-A6D8-DA06CE04401E}" destId="{904CD752-156F-4C18-AB80-BA50A0CF8B3D}" srcOrd="0" destOrd="0" presId="urn:microsoft.com/office/officeart/2005/8/layout/orgChart1"/>
    <dgm:cxn modelId="{D5DDFD27-073B-467D-83E4-F742FBC62744}" type="presParOf" srcId="{DC35B090-3400-4D93-A6D8-DA06CE04401E}" destId="{026B0CFE-5416-4887-B6E0-513F24ABD1B8}" srcOrd="1" destOrd="0" presId="urn:microsoft.com/office/officeart/2005/8/layout/orgChart1"/>
    <dgm:cxn modelId="{1DA36DD9-DF1D-44D6-AF9B-4D3A3894D065}" type="presParOf" srcId="{1E9C628E-B8F3-4778-9C0B-8062855E78F9}" destId="{ADB50F80-3A7F-4F96-9382-C5F1C9E2A84C}" srcOrd="1" destOrd="0" presId="urn:microsoft.com/office/officeart/2005/8/layout/orgChart1"/>
    <dgm:cxn modelId="{E42CB465-7682-410C-9552-6B2EB8077138}" type="presParOf" srcId="{ADB50F80-3A7F-4F96-9382-C5F1C9E2A84C}" destId="{5B541BD5-A375-47B7-BB27-CB33FD91EC57}" srcOrd="0" destOrd="0" presId="urn:microsoft.com/office/officeart/2005/8/layout/orgChart1"/>
    <dgm:cxn modelId="{0E0CB0AE-879E-4C08-B5E5-859CCD2AB202}" type="presParOf" srcId="{ADB50F80-3A7F-4F96-9382-C5F1C9E2A84C}" destId="{B84E48BA-4B34-41BB-BFD4-780EF16E3A75}" srcOrd="1" destOrd="0" presId="urn:microsoft.com/office/officeart/2005/8/layout/orgChart1"/>
    <dgm:cxn modelId="{74BB8F52-C3A5-4BCB-A5AC-BD5D4293C5F9}" type="presParOf" srcId="{B84E48BA-4B34-41BB-BFD4-780EF16E3A75}" destId="{241275E8-F1D1-4A72-B29C-5F0F7BE333B6}" srcOrd="0" destOrd="0" presId="urn:microsoft.com/office/officeart/2005/8/layout/orgChart1"/>
    <dgm:cxn modelId="{969BB442-FF38-424D-A462-0445C20CBC30}" type="presParOf" srcId="{241275E8-F1D1-4A72-B29C-5F0F7BE333B6}" destId="{96374D0F-D490-499A-95B5-19D0F79AE546}" srcOrd="0" destOrd="0" presId="urn:microsoft.com/office/officeart/2005/8/layout/orgChart1"/>
    <dgm:cxn modelId="{E54D2DB9-15E0-45F7-ABB8-F84809A5D177}" type="presParOf" srcId="{241275E8-F1D1-4A72-B29C-5F0F7BE333B6}" destId="{C06C1980-D41B-4A48-B041-9AE8B3A5213D}" srcOrd="1" destOrd="0" presId="urn:microsoft.com/office/officeart/2005/8/layout/orgChart1"/>
    <dgm:cxn modelId="{DD1CF437-3A74-4C09-B6BA-B25F957F07A4}" type="presParOf" srcId="{B84E48BA-4B34-41BB-BFD4-780EF16E3A75}" destId="{767F224B-10EB-44F9-8B80-807F0181B8A4}" srcOrd="1" destOrd="0" presId="urn:microsoft.com/office/officeart/2005/8/layout/orgChart1"/>
    <dgm:cxn modelId="{3EA70245-ADC8-46C2-9367-11E6B766339E}" type="presParOf" srcId="{B84E48BA-4B34-41BB-BFD4-780EF16E3A75}" destId="{8D13CF46-1C8C-45F1-A6E1-AB23F5E3676B}" srcOrd="2" destOrd="0" presId="urn:microsoft.com/office/officeart/2005/8/layout/orgChart1"/>
    <dgm:cxn modelId="{32E9210F-859C-4998-A6A0-5043B19980B8}" type="presParOf" srcId="{ADB50F80-3A7F-4F96-9382-C5F1C9E2A84C}" destId="{2CB74629-8C10-47CE-83E2-4327DA07EEC7}" srcOrd="2" destOrd="0" presId="urn:microsoft.com/office/officeart/2005/8/layout/orgChart1"/>
    <dgm:cxn modelId="{9A2B2DE4-C04C-4A8C-A5D9-2DF6C303335F}" type="presParOf" srcId="{ADB50F80-3A7F-4F96-9382-C5F1C9E2A84C}" destId="{06E29D4A-17DA-48B9-AF76-833D44E7B878}" srcOrd="3" destOrd="0" presId="urn:microsoft.com/office/officeart/2005/8/layout/orgChart1"/>
    <dgm:cxn modelId="{2CC6E998-BFE3-45A5-8C71-CDC545349E25}" type="presParOf" srcId="{06E29D4A-17DA-48B9-AF76-833D44E7B878}" destId="{6060DCFE-8BAD-4FA0-998F-5B1D7ED17797}" srcOrd="0" destOrd="0" presId="urn:microsoft.com/office/officeart/2005/8/layout/orgChart1"/>
    <dgm:cxn modelId="{70ED486D-1CEE-485F-BA09-D93E2666CD87}" type="presParOf" srcId="{6060DCFE-8BAD-4FA0-998F-5B1D7ED17797}" destId="{E8A5B04C-7C6C-4105-96DB-AAAB73E0DE7D}" srcOrd="0" destOrd="0" presId="urn:microsoft.com/office/officeart/2005/8/layout/orgChart1"/>
    <dgm:cxn modelId="{FB359F09-6273-4673-8920-FDB8338FBBCD}" type="presParOf" srcId="{6060DCFE-8BAD-4FA0-998F-5B1D7ED17797}" destId="{D56D0F4A-CB47-4291-948F-A678E9F44C1C}" srcOrd="1" destOrd="0" presId="urn:microsoft.com/office/officeart/2005/8/layout/orgChart1"/>
    <dgm:cxn modelId="{8A581829-B7DB-47EF-A861-3ED3E8178854}" type="presParOf" srcId="{06E29D4A-17DA-48B9-AF76-833D44E7B878}" destId="{DFDD3C7C-C792-4AC1-9CFE-3614A33FC814}" srcOrd="1" destOrd="0" presId="urn:microsoft.com/office/officeart/2005/8/layout/orgChart1"/>
    <dgm:cxn modelId="{7514DC00-9948-42ED-BD9D-394306B4DC1D}" type="presParOf" srcId="{06E29D4A-17DA-48B9-AF76-833D44E7B878}" destId="{75935E7D-931E-4339-AAFE-CF06BBF96C5E}" srcOrd="2" destOrd="0" presId="urn:microsoft.com/office/officeart/2005/8/layout/orgChart1"/>
    <dgm:cxn modelId="{1E5414D4-84BB-47B0-8784-9D4A3D2E28F0}" type="presParOf" srcId="{1E9C628E-B8F3-4778-9C0B-8062855E78F9}" destId="{D17E6B4E-C0DB-4A1D-8348-323125E87304}" srcOrd="2" destOrd="0" presId="urn:microsoft.com/office/officeart/2005/8/layout/orgChart1"/>
    <dgm:cxn modelId="{3126E104-5A77-400C-A90E-6BD0F7B33CD4}" type="presParOf" srcId="{A7C2CB34-25D6-4286-AD8B-91F21122AAF2}" destId="{1C99E77B-742C-4514-B6BB-626CA449BE53}" srcOrd="2" destOrd="0" presId="urn:microsoft.com/office/officeart/2005/8/layout/orgChart1"/>
    <dgm:cxn modelId="{5D350705-862D-466D-A7E1-07315C9A9DD6}" type="presParOf" srcId="{A7C2CB34-25D6-4286-AD8B-91F21122AAF2}" destId="{CF73F78B-9560-4691-BBFB-AD4BF728DC78}" srcOrd="3" destOrd="0" presId="urn:microsoft.com/office/officeart/2005/8/layout/orgChart1"/>
    <dgm:cxn modelId="{9356BEA4-0F78-4E53-B141-B8DF16046758}" type="presParOf" srcId="{CF73F78B-9560-4691-BBFB-AD4BF728DC78}" destId="{0150E143-C6BC-4273-95E3-22EEF785F575}" srcOrd="0" destOrd="0" presId="urn:microsoft.com/office/officeart/2005/8/layout/orgChart1"/>
    <dgm:cxn modelId="{D9C6E262-3216-4C11-98D5-427EA0DDCCA6}" type="presParOf" srcId="{0150E143-C6BC-4273-95E3-22EEF785F575}" destId="{EF2E153F-765E-46CA-B5FD-5DF7D234E174}" srcOrd="0" destOrd="0" presId="urn:microsoft.com/office/officeart/2005/8/layout/orgChart1"/>
    <dgm:cxn modelId="{A4347DAF-972C-463E-943B-8442ADB00CA3}" type="presParOf" srcId="{0150E143-C6BC-4273-95E3-22EEF785F575}" destId="{01CDE3D0-913F-4F87-8390-88A521969C70}" srcOrd="1" destOrd="0" presId="urn:microsoft.com/office/officeart/2005/8/layout/orgChart1"/>
    <dgm:cxn modelId="{DD73CE3E-54AA-48E7-AF21-D12EEB56C2EF}" type="presParOf" srcId="{CF73F78B-9560-4691-BBFB-AD4BF728DC78}" destId="{91BCA1D8-8076-46E5-90FF-47E66BA5C128}" srcOrd="1" destOrd="0" presId="urn:microsoft.com/office/officeart/2005/8/layout/orgChart1"/>
    <dgm:cxn modelId="{CC09E7FD-7BFF-4EDB-8649-FA0F18BBFF5E}" type="presParOf" srcId="{91BCA1D8-8076-46E5-90FF-47E66BA5C128}" destId="{048EB1C3-D4DA-4FAC-8B70-5F68ADAD6402}" srcOrd="0" destOrd="0" presId="urn:microsoft.com/office/officeart/2005/8/layout/orgChart1"/>
    <dgm:cxn modelId="{BF90BB4F-88A9-46F2-8F76-92C21C70F779}" type="presParOf" srcId="{91BCA1D8-8076-46E5-90FF-47E66BA5C128}" destId="{DFCFD4BD-82CB-4DFE-ABD0-E94EED712150}" srcOrd="1" destOrd="0" presId="urn:microsoft.com/office/officeart/2005/8/layout/orgChart1"/>
    <dgm:cxn modelId="{6EFCC5D5-C130-4C9D-8D6B-9CF68AAEE1EA}" type="presParOf" srcId="{DFCFD4BD-82CB-4DFE-ABD0-E94EED712150}" destId="{0A9B150B-1BF7-44EC-ABC4-4637A798EC0B}" srcOrd="0" destOrd="0" presId="urn:microsoft.com/office/officeart/2005/8/layout/orgChart1"/>
    <dgm:cxn modelId="{1985F6AA-A87A-4741-A2C6-4522700B8C11}" type="presParOf" srcId="{0A9B150B-1BF7-44EC-ABC4-4637A798EC0B}" destId="{7D04CFD6-5100-4D9A-B273-EE75CB8A8DF5}" srcOrd="0" destOrd="0" presId="urn:microsoft.com/office/officeart/2005/8/layout/orgChart1"/>
    <dgm:cxn modelId="{B664A798-8685-47A6-9709-7709B53DD9DC}" type="presParOf" srcId="{0A9B150B-1BF7-44EC-ABC4-4637A798EC0B}" destId="{78E692E7-F5DC-4415-84A9-DD175324B446}" srcOrd="1" destOrd="0" presId="urn:microsoft.com/office/officeart/2005/8/layout/orgChart1"/>
    <dgm:cxn modelId="{37885675-F8D4-48E3-8C3C-9332B36CAB0C}" type="presParOf" srcId="{DFCFD4BD-82CB-4DFE-ABD0-E94EED712150}" destId="{39AB8D4B-CABF-4464-892A-2752C428C9DE}" srcOrd="1" destOrd="0" presId="urn:microsoft.com/office/officeart/2005/8/layout/orgChart1"/>
    <dgm:cxn modelId="{BBD5C49D-C48A-4750-B936-6CFA6A0F87B1}" type="presParOf" srcId="{DFCFD4BD-82CB-4DFE-ABD0-E94EED712150}" destId="{11D5082F-0EE1-4DFE-808F-D5EFE749FA9C}" srcOrd="2" destOrd="0" presId="urn:microsoft.com/office/officeart/2005/8/layout/orgChart1"/>
    <dgm:cxn modelId="{6D7B7F7B-E524-4216-90C4-A50E5249233B}" type="presParOf" srcId="{91BCA1D8-8076-46E5-90FF-47E66BA5C128}" destId="{39BCBA2C-FBBD-4DFE-99D1-5435A0DE5CB3}" srcOrd="2" destOrd="0" presId="urn:microsoft.com/office/officeart/2005/8/layout/orgChart1"/>
    <dgm:cxn modelId="{35AF8A44-D857-40F7-B83A-E11F8448AED1}" type="presParOf" srcId="{91BCA1D8-8076-46E5-90FF-47E66BA5C128}" destId="{6A31FEC1-8805-43ED-BA7B-D7239D6FB566}" srcOrd="3" destOrd="0" presId="urn:microsoft.com/office/officeart/2005/8/layout/orgChart1"/>
    <dgm:cxn modelId="{A3363881-7A91-4348-AE8D-502BCC055A54}" type="presParOf" srcId="{6A31FEC1-8805-43ED-BA7B-D7239D6FB566}" destId="{5E94A83B-2AEF-4C2F-8121-72C4DDD05CF4}" srcOrd="0" destOrd="0" presId="urn:microsoft.com/office/officeart/2005/8/layout/orgChart1"/>
    <dgm:cxn modelId="{4D3FAB99-0724-4319-BB8C-8D8A8B857728}" type="presParOf" srcId="{5E94A83B-2AEF-4C2F-8121-72C4DDD05CF4}" destId="{1008A23D-9FA0-4713-8459-A3D4444FEB72}" srcOrd="0" destOrd="0" presId="urn:microsoft.com/office/officeart/2005/8/layout/orgChart1"/>
    <dgm:cxn modelId="{A38B7800-8EA0-468B-AC77-043F7EAE0A8E}" type="presParOf" srcId="{5E94A83B-2AEF-4C2F-8121-72C4DDD05CF4}" destId="{D9259DBA-C601-4517-9388-D8CD21CD99E4}" srcOrd="1" destOrd="0" presId="urn:microsoft.com/office/officeart/2005/8/layout/orgChart1"/>
    <dgm:cxn modelId="{4272248D-F3F4-4347-BB71-764510E02253}" type="presParOf" srcId="{6A31FEC1-8805-43ED-BA7B-D7239D6FB566}" destId="{4993DDF5-02A2-480F-8124-D72B250A7E2E}" srcOrd="1" destOrd="0" presId="urn:microsoft.com/office/officeart/2005/8/layout/orgChart1"/>
    <dgm:cxn modelId="{CF561BF7-EC90-4FC9-8CFA-23542D7AD543}" type="presParOf" srcId="{6A31FEC1-8805-43ED-BA7B-D7239D6FB566}" destId="{BF4361E9-8E0C-46B1-95C8-8D69E5F70118}" srcOrd="2" destOrd="0" presId="urn:microsoft.com/office/officeart/2005/8/layout/orgChart1"/>
    <dgm:cxn modelId="{17E5BBC0-7045-4854-B05F-C1960E442E57}" type="presParOf" srcId="{91BCA1D8-8076-46E5-90FF-47E66BA5C128}" destId="{A7FAB189-DD4C-4F53-87B1-24F6D49D53F2}" srcOrd="4" destOrd="0" presId="urn:microsoft.com/office/officeart/2005/8/layout/orgChart1"/>
    <dgm:cxn modelId="{4AD9DD47-BC08-46BD-89F5-7709B522E372}" type="presParOf" srcId="{91BCA1D8-8076-46E5-90FF-47E66BA5C128}" destId="{85E923E6-B88B-427C-BCF5-1D433A03315C}" srcOrd="5" destOrd="0" presId="urn:microsoft.com/office/officeart/2005/8/layout/orgChart1"/>
    <dgm:cxn modelId="{6B087F4C-D368-4FB3-B54B-F133B268493F}" type="presParOf" srcId="{85E923E6-B88B-427C-BCF5-1D433A03315C}" destId="{6C982EA5-4BA0-46EF-811D-B4A4DEDBB6CB}" srcOrd="0" destOrd="0" presId="urn:microsoft.com/office/officeart/2005/8/layout/orgChart1"/>
    <dgm:cxn modelId="{562229A9-38D6-486A-AB4F-095E25459B55}" type="presParOf" srcId="{6C982EA5-4BA0-46EF-811D-B4A4DEDBB6CB}" destId="{DC7E96CF-54C2-41B1-8E51-91ECA5208566}" srcOrd="0" destOrd="0" presId="urn:microsoft.com/office/officeart/2005/8/layout/orgChart1"/>
    <dgm:cxn modelId="{D2160ACB-290D-4CE4-A5CA-F5FCAEF39B10}" type="presParOf" srcId="{6C982EA5-4BA0-46EF-811D-B4A4DEDBB6CB}" destId="{15B1EBCB-372A-4119-BAF6-9DDEE93CC7F8}" srcOrd="1" destOrd="0" presId="urn:microsoft.com/office/officeart/2005/8/layout/orgChart1"/>
    <dgm:cxn modelId="{584FF745-2588-4BE9-94E2-57903C28DD07}" type="presParOf" srcId="{85E923E6-B88B-427C-BCF5-1D433A03315C}" destId="{7BF9C66E-015E-4E9E-A0FB-D2D41C1D55ED}" srcOrd="1" destOrd="0" presId="urn:microsoft.com/office/officeart/2005/8/layout/orgChart1"/>
    <dgm:cxn modelId="{49AD0CD7-F047-4A59-8DA8-2A612A7AA5E8}" type="presParOf" srcId="{85E923E6-B88B-427C-BCF5-1D433A03315C}" destId="{88300926-F554-4AF9-BDE9-D48571538F14}" srcOrd="2" destOrd="0" presId="urn:microsoft.com/office/officeart/2005/8/layout/orgChart1"/>
    <dgm:cxn modelId="{F41916A5-775D-4B21-9FC8-51DA503801E2}" type="presParOf" srcId="{CF73F78B-9560-4691-BBFB-AD4BF728DC78}" destId="{6A96747E-6676-4544-A3DC-F11DE5AFC459}" srcOrd="2" destOrd="0" presId="urn:microsoft.com/office/officeart/2005/8/layout/orgChart1"/>
    <dgm:cxn modelId="{D4889B25-AEDA-4340-A28F-ED5B6D26B765}" type="presParOf" srcId="{A7C2CB34-25D6-4286-AD8B-91F21122AAF2}" destId="{C8C426E3-F49C-4997-BE63-F17AC02A36D9}" srcOrd="4" destOrd="0" presId="urn:microsoft.com/office/officeart/2005/8/layout/orgChart1"/>
    <dgm:cxn modelId="{B0991363-1925-4E17-8396-A56833A7C236}" type="presParOf" srcId="{A7C2CB34-25D6-4286-AD8B-91F21122AAF2}" destId="{E8C33C94-57F8-4ECB-96DB-EFB298AB1E35}" srcOrd="5" destOrd="0" presId="urn:microsoft.com/office/officeart/2005/8/layout/orgChart1"/>
    <dgm:cxn modelId="{7E681D9A-72CF-4AA6-86AC-F8E54E67F6A8}" type="presParOf" srcId="{E8C33C94-57F8-4ECB-96DB-EFB298AB1E35}" destId="{32C81CA7-E3B0-4E39-BA2E-1B8F36A87667}" srcOrd="0" destOrd="0" presId="urn:microsoft.com/office/officeart/2005/8/layout/orgChart1"/>
    <dgm:cxn modelId="{88CBC524-09B9-4089-B113-4C2AA55A9D1C}" type="presParOf" srcId="{32C81CA7-E3B0-4E39-BA2E-1B8F36A87667}" destId="{BBE04BCB-F23A-4521-B178-B1D87591B158}" srcOrd="0" destOrd="0" presId="urn:microsoft.com/office/officeart/2005/8/layout/orgChart1"/>
    <dgm:cxn modelId="{62F0A8D0-ACA0-4475-A274-0AF1B8CF0A13}" type="presParOf" srcId="{32C81CA7-E3B0-4E39-BA2E-1B8F36A87667}" destId="{F3BC0265-4835-48D3-A819-78BB86566EED}" srcOrd="1" destOrd="0" presId="urn:microsoft.com/office/officeart/2005/8/layout/orgChart1"/>
    <dgm:cxn modelId="{1D8CEBA4-42CD-4171-BC63-39D6636FF58E}" type="presParOf" srcId="{E8C33C94-57F8-4ECB-96DB-EFB298AB1E35}" destId="{6D0510B7-26E9-4408-A48D-30AE4DFB5591}" srcOrd="1" destOrd="0" presId="urn:microsoft.com/office/officeart/2005/8/layout/orgChart1"/>
    <dgm:cxn modelId="{D028D99B-3821-404F-83EE-6377E2AFE7A0}" type="presParOf" srcId="{6D0510B7-26E9-4408-A48D-30AE4DFB5591}" destId="{ECB2191C-4D23-4CBA-94FC-A37F419EE339}" srcOrd="0" destOrd="0" presId="urn:microsoft.com/office/officeart/2005/8/layout/orgChart1"/>
    <dgm:cxn modelId="{A597E34D-3EE8-466A-8E05-084EF27E4816}" type="presParOf" srcId="{6D0510B7-26E9-4408-A48D-30AE4DFB5591}" destId="{EDC1D603-8F75-4F87-B576-7BA0340E6EA5}" srcOrd="1" destOrd="0" presId="urn:microsoft.com/office/officeart/2005/8/layout/orgChart1"/>
    <dgm:cxn modelId="{370C65DF-561D-4A94-9720-4CB2C34C2B4E}" type="presParOf" srcId="{EDC1D603-8F75-4F87-B576-7BA0340E6EA5}" destId="{43A70243-A929-4F10-943F-A7909C3E9E13}" srcOrd="0" destOrd="0" presId="urn:microsoft.com/office/officeart/2005/8/layout/orgChart1"/>
    <dgm:cxn modelId="{15EBDAA3-48F6-4FDE-8445-AA2866671C43}" type="presParOf" srcId="{43A70243-A929-4F10-943F-A7909C3E9E13}" destId="{4A962157-9CD9-4172-933D-D2BCD5239DE3}" srcOrd="0" destOrd="0" presId="urn:microsoft.com/office/officeart/2005/8/layout/orgChart1"/>
    <dgm:cxn modelId="{D265C203-5396-4567-9C93-E8941B9E986B}" type="presParOf" srcId="{43A70243-A929-4F10-943F-A7909C3E9E13}" destId="{01C61123-6B47-444D-A593-FA9ED566A7BF}" srcOrd="1" destOrd="0" presId="urn:microsoft.com/office/officeart/2005/8/layout/orgChart1"/>
    <dgm:cxn modelId="{3E82A481-75C1-4171-9BF4-E402776A574D}" type="presParOf" srcId="{EDC1D603-8F75-4F87-B576-7BA0340E6EA5}" destId="{AF672A6F-73C7-40AC-9E47-F3AB17D6B81A}" srcOrd="1" destOrd="0" presId="urn:microsoft.com/office/officeart/2005/8/layout/orgChart1"/>
    <dgm:cxn modelId="{8053F960-36B1-4EEB-A950-413C88FD51C6}" type="presParOf" srcId="{EDC1D603-8F75-4F87-B576-7BA0340E6EA5}" destId="{3834A3C6-C5B1-42EF-AD53-A3FC2CA3B0C3}" srcOrd="2" destOrd="0" presId="urn:microsoft.com/office/officeart/2005/8/layout/orgChart1"/>
    <dgm:cxn modelId="{7F63E97A-22B5-4095-872A-AE5E6AC78E77}" type="presParOf" srcId="{6D0510B7-26E9-4408-A48D-30AE4DFB5591}" destId="{B60C37AD-8E7B-4DF2-A9C2-7B818FC0DCF8}" srcOrd="2" destOrd="0" presId="urn:microsoft.com/office/officeart/2005/8/layout/orgChart1"/>
    <dgm:cxn modelId="{E006DCD3-F7E3-487A-8686-5887CAD6C1C1}" type="presParOf" srcId="{6D0510B7-26E9-4408-A48D-30AE4DFB5591}" destId="{5395C79B-F5D2-476C-8465-BE63F5DD99F4}" srcOrd="3" destOrd="0" presId="urn:microsoft.com/office/officeart/2005/8/layout/orgChart1"/>
    <dgm:cxn modelId="{8DEA452A-F265-4522-8B25-5661901F5EEC}" type="presParOf" srcId="{5395C79B-F5D2-476C-8465-BE63F5DD99F4}" destId="{D99369CA-5A5A-415D-A935-D25ECF19046D}" srcOrd="0" destOrd="0" presId="urn:microsoft.com/office/officeart/2005/8/layout/orgChart1"/>
    <dgm:cxn modelId="{B06B25A7-397A-4CA6-9D47-FAB88D009737}" type="presParOf" srcId="{D99369CA-5A5A-415D-A935-D25ECF19046D}" destId="{0888C1F2-D187-45F1-8C6C-594446D8CBDF}" srcOrd="0" destOrd="0" presId="urn:microsoft.com/office/officeart/2005/8/layout/orgChart1"/>
    <dgm:cxn modelId="{C52D7193-50E3-4EF2-B025-2EA61900C6BE}" type="presParOf" srcId="{D99369CA-5A5A-415D-A935-D25ECF19046D}" destId="{0DCD0AF1-705C-4115-A538-B3470DEAA271}" srcOrd="1" destOrd="0" presId="urn:microsoft.com/office/officeart/2005/8/layout/orgChart1"/>
    <dgm:cxn modelId="{D9AB9F57-4F04-47F5-A144-59401C936FB7}" type="presParOf" srcId="{5395C79B-F5D2-476C-8465-BE63F5DD99F4}" destId="{8B59DBDF-7FB7-4F16-BDF9-3612A72EA89D}" srcOrd="1" destOrd="0" presId="urn:microsoft.com/office/officeart/2005/8/layout/orgChart1"/>
    <dgm:cxn modelId="{5DEBD214-8A9A-44C9-AE71-9BB38660921C}" type="presParOf" srcId="{5395C79B-F5D2-476C-8465-BE63F5DD99F4}" destId="{398DDFCC-2CC9-4147-8DC0-963C14F8F0E9}" srcOrd="2" destOrd="0" presId="urn:microsoft.com/office/officeart/2005/8/layout/orgChart1"/>
    <dgm:cxn modelId="{998BFDDD-17A5-46C2-A6E7-98E4D320921B}" type="presParOf" srcId="{6D0510B7-26E9-4408-A48D-30AE4DFB5591}" destId="{6481C33B-0A84-44CF-9B8A-53259DD94F45}" srcOrd="4" destOrd="0" presId="urn:microsoft.com/office/officeart/2005/8/layout/orgChart1"/>
    <dgm:cxn modelId="{F2DC5C8E-60CB-4B63-8E70-3C49B2506D77}" type="presParOf" srcId="{6D0510B7-26E9-4408-A48D-30AE4DFB5591}" destId="{B5FAAE18-2D70-4C41-86C8-864570166CE1}" srcOrd="5" destOrd="0" presId="urn:microsoft.com/office/officeart/2005/8/layout/orgChart1"/>
    <dgm:cxn modelId="{FA7C2F04-9796-4744-B049-4105F00759B1}" type="presParOf" srcId="{B5FAAE18-2D70-4C41-86C8-864570166CE1}" destId="{8A51B297-6EA3-4643-80AE-B3389621EBA6}" srcOrd="0" destOrd="0" presId="urn:microsoft.com/office/officeart/2005/8/layout/orgChart1"/>
    <dgm:cxn modelId="{4E30DF73-F445-4D48-BE7E-46683107C62E}" type="presParOf" srcId="{8A51B297-6EA3-4643-80AE-B3389621EBA6}" destId="{BF3A45CF-8DB7-4D5E-B2FA-23405468EF0D}" srcOrd="0" destOrd="0" presId="urn:microsoft.com/office/officeart/2005/8/layout/orgChart1"/>
    <dgm:cxn modelId="{667B3BA2-DD61-4C72-8D08-CAA3F673E230}" type="presParOf" srcId="{8A51B297-6EA3-4643-80AE-B3389621EBA6}" destId="{4B8112DE-0F86-4CC7-9A6F-EDB9ABAC0F93}" srcOrd="1" destOrd="0" presId="urn:microsoft.com/office/officeart/2005/8/layout/orgChart1"/>
    <dgm:cxn modelId="{2C8556D4-B6BB-418B-A38F-27F124E1062C}" type="presParOf" srcId="{B5FAAE18-2D70-4C41-86C8-864570166CE1}" destId="{B3EA52BD-BBB3-4B3E-86D2-45FB5176ACB7}" srcOrd="1" destOrd="0" presId="urn:microsoft.com/office/officeart/2005/8/layout/orgChart1"/>
    <dgm:cxn modelId="{A7AB2693-7919-49D9-A271-353CCD40A659}" type="presParOf" srcId="{B5FAAE18-2D70-4C41-86C8-864570166CE1}" destId="{B00DD5E4-B4C9-4F94-84BF-5188C8033233}" srcOrd="2" destOrd="0" presId="urn:microsoft.com/office/officeart/2005/8/layout/orgChart1"/>
    <dgm:cxn modelId="{AA302892-205A-4100-9828-385654092B0A}" type="presParOf" srcId="{E8C33C94-57F8-4ECB-96DB-EFB298AB1E35}" destId="{28E21C52-10B3-4EE6-8A3B-A7D9DA48220B}" srcOrd="2" destOrd="0" presId="urn:microsoft.com/office/officeart/2005/8/layout/orgChart1"/>
    <dgm:cxn modelId="{3E61D205-5BF8-45A2-A43B-3DEAA83CF5D1}" type="presParOf" srcId="{A7C2CB34-25D6-4286-AD8B-91F21122AAF2}" destId="{87B50F6D-B7F3-49A5-A924-9EF727BBC4D9}" srcOrd="6" destOrd="0" presId="urn:microsoft.com/office/officeart/2005/8/layout/orgChart1"/>
    <dgm:cxn modelId="{B6677C86-B363-4EFD-9BC0-96A373AB90C9}" type="presParOf" srcId="{A7C2CB34-25D6-4286-AD8B-91F21122AAF2}" destId="{5232C4AA-4B89-45E7-A0E5-AB71D8F87DBA}" srcOrd="7" destOrd="0" presId="urn:microsoft.com/office/officeart/2005/8/layout/orgChart1"/>
    <dgm:cxn modelId="{CF6388A3-029A-4944-A972-D66F3DE9348C}" type="presParOf" srcId="{5232C4AA-4B89-45E7-A0E5-AB71D8F87DBA}" destId="{56A1E4DD-EAE7-4122-A3C2-B1629CFDE8E6}" srcOrd="0" destOrd="0" presId="urn:microsoft.com/office/officeart/2005/8/layout/orgChart1"/>
    <dgm:cxn modelId="{D0B727B6-2E16-495B-970D-5DF52AC31763}" type="presParOf" srcId="{56A1E4DD-EAE7-4122-A3C2-B1629CFDE8E6}" destId="{790624D5-0213-4829-BB1E-08F30B448A72}" srcOrd="0" destOrd="0" presId="urn:microsoft.com/office/officeart/2005/8/layout/orgChart1"/>
    <dgm:cxn modelId="{71359DBC-AD12-470E-8F12-23A6ADE5D54B}" type="presParOf" srcId="{56A1E4DD-EAE7-4122-A3C2-B1629CFDE8E6}" destId="{A9AC1751-DD38-4A6D-BB95-445CB39A3A12}" srcOrd="1" destOrd="0" presId="urn:microsoft.com/office/officeart/2005/8/layout/orgChart1"/>
    <dgm:cxn modelId="{579CE2CC-603B-42CA-B08B-41477DF0B2E2}" type="presParOf" srcId="{5232C4AA-4B89-45E7-A0E5-AB71D8F87DBA}" destId="{21DD4CAF-A4C2-439C-AC92-565229F3E3DA}" srcOrd="1" destOrd="0" presId="urn:microsoft.com/office/officeart/2005/8/layout/orgChart1"/>
    <dgm:cxn modelId="{A9077470-F555-4412-91FE-FDCED21EA0F6}" type="presParOf" srcId="{21DD4CAF-A4C2-439C-AC92-565229F3E3DA}" destId="{96CCBED4-FCF3-4242-B838-4AF0CAC02C1B}" srcOrd="0" destOrd="0" presId="urn:microsoft.com/office/officeart/2005/8/layout/orgChart1"/>
    <dgm:cxn modelId="{3EAE7659-3D9A-49F8-B979-0F0EB57CD76B}" type="presParOf" srcId="{21DD4CAF-A4C2-439C-AC92-565229F3E3DA}" destId="{404C45D0-8C90-4613-AA12-185EED976406}" srcOrd="1" destOrd="0" presId="urn:microsoft.com/office/officeart/2005/8/layout/orgChart1"/>
    <dgm:cxn modelId="{5CCF3984-7614-4278-9637-56ED4C57CDF7}" type="presParOf" srcId="{404C45D0-8C90-4613-AA12-185EED976406}" destId="{AE456F92-D73C-4CA1-B9F5-EBFE9DCCE230}" srcOrd="0" destOrd="0" presId="urn:microsoft.com/office/officeart/2005/8/layout/orgChart1"/>
    <dgm:cxn modelId="{F481BBFE-5EDE-4539-85FF-1D818F1A858A}" type="presParOf" srcId="{AE456F92-D73C-4CA1-B9F5-EBFE9DCCE230}" destId="{EB93CFF3-29C4-4F66-BDBD-6FCE851773B1}" srcOrd="0" destOrd="0" presId="urn:microsoft.com/office/officeart/2005/8/layout/orgChart1"/>
    <dgm:cxn modelId="{0FEDCFDB-67C6-4A10-B3AB-6378920C9D57}" type="presParOf" srcId="{AE456F92-D73C-4CA1-B9F5-EBFE9DCCE230}" destId="{5A8DA8D5-7451-46D1-927C-1AA909E1C320}" srcOrd="1" destOrd="0" presId="urn:microsoft.com/office/officeart/2005/8/layout/orgChart1"/>
    <dgm:cxn modelId="{3815212C-DF57-414C-8AE0-B928636E9DBC}" type="presParOf" srcId="{404C45D0-8C90-4613-AA12-185EED976406}" destId="{BC8A8BBC-94E8-418C-B3CD-9DA800F35DC8}" srcOrd="1" destOrd="0" presId="urn:microsoft.com/office/officeart/2005/8/layout/orgChart1"/>
    <dgm:cxn modelId="{D752FCF4-2FBE-4437-83EF-D023FB1C6086}" type="presParOf" srcId="{404C45D0-8C90-4613-AA12-185EED976406}" destId="{DCD8EE11-07BD-4D78-8396-275E9BA02EBD}" srcOrd="2" destOrd="0" presId="urn:microsoft.com/office/officeart/2005/8/layout/orgChart1"/>
    <dgm:cxn modelId="{A0C5C58B-8AB3-4A5A-BED5-51AF012B1AF3}" type="presParOf" srcId="{21DD4CAF-A4C2-439C-AC92-565229F3E3DA}" destId="{3A8E2A06-4076-4619-B5B6-22ADEF806156}" srcOrd="2" destOrd="0" presId="urn:microsoft.com/office/officeart/2005/8/layout/orgChart1"/>
    <dgm:cxn modelId="{4FE6A0D7-3863-4F3D-BD6E-069D5555436C}" type="presParOf" srcId="{21DD4CAF-A4C2-439C-AC92-565229F3E3DA}" destId="{30BD5261-E6F9-498B-8B7D-E1B76E0E6EBE}" srcOrd="3" destOrd="0" presId="urn:microsoft.com/office/officeart/2005/8/layout/orgChart1"/>
    <dgm:cxn modelId="{0D7FC2DB-7748-44B8-9817-D6A6E0FFD930}" type="presParOf" srcId="{30BD5261-E6F9-498B-8B7D-E1B76E0E6EBE}" destId="{A28BFC17-2083-4BE4-A622-4DD37A03D78F}" srcOrd="0" destOrd="0" presId="urn:microsoft.com/office/officeart/2005/8/layout/orgChart1"/>
    <dgm:cxn modelId="{FD5A7BE4-ECE0-4B29-8ED9-71733579BB69}" type="presParOf" srcId="{A28BFC17-2083-4BE4-A622-4DD37A03D78F}" destId="{8D23E6D7-6884-4FBD-B16D-F134F8CA56F8}" srcOrd="0" destOrd="0" presId="urn:microsoft.com/office/officeart/2005/8/layout/orgChart1"/>
    <dgm:cxn modelId="{BA0BE122-7026-49C5-BD56-D4D0C3D6742D}" type="presParOf" srcId="{A28BFC17-2083-4BE4-A622-4DD37A03D78F}" destId="{B2854A8C-9B4C-4C41-BD5E-D01F3CF392AC}" srcOrd="1" destOrd="0" presId="urn:microsoft.com/office/officeart/2005/8/layout/orgChart1"/>
    <dgm:cxn modelId="{B4C4D651-AEE9-41D1-AFD7-4FFAFDE2FB7E}" type="presParOf" srcId="{30BD5261-E6F9-498B-8B7D-E1B76E0E6EBE}" destId="{4D594AEA-9350-4EDD-8154-97F4DB97814A}" srcOrd="1" destOrd="0" presId="urn:microsoft.com/office/officeart/2005/8/layout/orgChart1"/>
    <dgm:cxn modelId="{3937FFE1-A392-4B57-8019-8E01B69865F2}" type="presParOf" srcId="{30BD5261-E6F9-498B-8B7D-E1B76E0E6EBE}" destId="{40659D41-0A65-41C6-8CB5-47851CA65F2C}" srcOrd="2" destOrd="0" presId="urn:microsoft.com/office/officeart/2005/8/layout/orgChart1"/>
    <dgm:cxn modelId="{2FB79453-E08B-423C-B558-07E5D9B342A1}" type="presParOf" srcId="{5232C4AA-4B89-45E7-A0E5-AB71D8F87DBA}" destId="{DC773A13-5D55-4227-A684-1F1E4AEB4D25}" srcOrd="2" destOrd="0" presId="urn:microsoft.com/office/officeart/2005/8/layout/orgChart1"/>
    <dgm:cxn modelId="{134F1F7A-15E3-48A8-853A-F459FC0C7B26}" type="presParOf" srcId="{A71E042D-E43C-4CCD-9650-F4E3262CF1F6}" destId="{52A096E4-F1BF-40B8-9825-1F340EE6CE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143B52-F90E-4C5C-B420-9CE308182A5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87634168-1BCE-45D1-95CF-AE7A6C8310EF}">
      <dgm:prSet/>
      <dgm:spPr/>
      <dgm:t>
        <a:bodyPr/>
        <a:lstStyle/>
        <a:p>
          <a:r>
            <a:rPr lang="id-ID" b="1" dirty="0" smtClean="0"/>
            <a:t>Etika Politik Pancasila</a:t>
          </a:r>
          <a:endParaRPr lang="id-ID" b="1" dirty="0"/>
        </a:p>
      </dgm:t>
    </dgm:pt>
    <dgm:pt modelId="{26104F35-043C-473F-ADE8-6B02F4FCFC23}" type="parTrans" cxnId="{C6A3902A-4796-4857-9457-BC22BEDEFBD6}">
      <dgm:prSet/>
      <dgm:spPr/>
      <dgm:t>
        <a:bodyPr/>
        <a:lstStyle/>
        <a:p>
          <a:endParaRPr lang="id-ID"/>
        </a:p>
      </dgm:t>
    </dgm:pt>
    <dgm:pt modelId="{F4A08FBE-8206-474E-9FE6-BE4FAD97EE50}" type="sibTrans" cxnId="{C6A3902A-4796-4857-9457-BC22BEDEFBD6}">
      <dgm:prSet/>
      <dgm:spPr/>
      <dgm:t>
        <a:bodyPr/>
        <a:lstStyle/>
        <a:p>
          <a:endParaRPr lang="id-ID"/>
        </a:p>
      </dgm:t>
    </dgm:pt>
    <dgm:pt modelId="{CF2D9C60-7718-4A67-91C3-C832D842B2AC}">
      <dgm:prSet/>
      <dgm:spPr/>
      <dgm:t>
        <a:bodyPr/>
        <a:lstStyle/>
        <a:p>
          <a:r>
            <a:rPr lang="id-ID" b="1" dirty="0" smtClean="0"/>
            <a:t>Nilai, Norma, Moral</a:t>
          </a:r>
          <a:endParaRPr lang="id-ID" b="1" dirty="0"/>
        </a:p>
      </dgm:t>
    </dgm:pt>
    <dgm:pt modelId="{2C5F5D69-90B9-4ED0-99F6-745A3679849E}" type="parTrans" cxnId="{E3C53A33-AD28-49CB-92BD-60E0E6944142}">
      <dgm:prSet/>
      <dgm:spPr/>
      <dgm:t>
        <a:bodyPr/>
        <a:lstStyle/>
        <a:p>
          <a:endParaRPr lang="id-ID"/>
        </a:p>
      </dgm:t>
    </dgm:pt>
    <dgm:pt modelId="{0536035C-2C81-4AFB-8B1D-38A93CCD99FD}" type="sibTrans" cxnId="{E3C53A33-AD28-49CB-92BD-60E0E6944142}">
      <dgm:prSet/>
      <dgm:spPr/>
      <dgm:t>
        <a:bodyPr/>
        <a:lstStyle/>
        <a:p>
          <a:endParaRPr lang="id-ID"/>
        </a:p>
      </dgm:t>
    </dgm:pt>
    <dgm:pt modelId="{DC772E29-F4D7-4639-9129-0D5B49AE2565}">
      <dgm:prSet/>
      <dgm:spPr/>
      <dgm:t>
        <a:bodyPr/>
        <a:lstStyle/>
        <a:p>
          <a:r>
            <a:rPr lang="id-ID" dirty="0" smtClean="0"/>
            <a:t>Nilai</a:t>
          </a:r>
          <a:endParaRPr lang="id-ID" dirty="0"/>
        </a:p>
      </dgm:t>
    </dgm:pt>
    <dgm:pt modelId="{1FDF1B6A-2878-4F38-8B49-8DE528D369A9}" type="parTrans" cxnId="{5224DCD6-8D73-4C16-A695-C44A596DB821}">
      <dgm:prSet/>
      <dgm:spPr/>
      <dgm:t>
        <a:bodyPr/>
        <a:lstStyle/>
        <a:p>
          <a:endParaRPr lang="id-ID"/>
        </a:p>
      </dgm:t>
    </dgm:pt>
    <dgm:pt modelId="{5895EC43-73E4-4C45-B82E-43D33F1EAED5}" type="sibTrans" cxnId="{5224DCD6-8D73-4C16-A695-C44A596DB821}">
      <dgm:prSet/>
      <dgm:spPr/>
      <dgm:t>
        <a:bodyPr/>
        <a:lstStyle/>
        <a:p>
          <a:endParaRPr lang="id-ID"/>
        </a:p>
      </dgm:t>
    </dgm:pt>
    <dgm:pt modelId="{9ABB6298-163D-4FDF-92D9-A03573971669}">
      <dgm:prSet/>
      <dgm:spPr/>
      <dgm:t>
        <a:bodyPr/>
        <a:lstStyle/>
        <a:p>
          <a:r>
            <a:rPr lang="id-ID" dirty="0" smtClean="0"/>
            <a:t>Norma</a:t>
          </a:r>
          <a:endParaRPr lang="id-ID" dirty="0"/>
        </a:p>
      </dgm:t>
    </dgm:pt>
    <dgm:pt modelId="{DFBA3F16-F04E-4192-8650-ED536251969D}" type="parTrans" cxnId="{491AC744-A57C-40DA-A1A3-0FEFE6FECF41}">
      <dgm:prSet/>
      <dgm:spPr/>
      <dgm:t>
        <a:bodyPr/>
        <a:lstStyle/>
        <a:p>
          <a:endParaRPr lang="id-ID"/>
        </a:p>
      </dgm:t>
    </dgm:pt>
    <dgm:pt modelId="{2ECF432C-D041-493D-8F94-428712853B24}" type="sibTrans" cxnId="{491AC744-A57C-40DA-A1A3-0FEFE6FECF41}">
      <dgm:prSet/>
      <dgm:spPr/>
      <dgm:t>
        <a:bodyPr/>
        <a:lstStyle/>
        <a:p>
          <a:endParaRPr lang="id-ID"/>
        </a:p>
      </dgm:t>
    </dgm:pt>
    <dgm:pt modelId="{76530812-780E-461B-BFE8-97C5DF2E2DDA}">
      <dgm:prSet/>
      <dgm:spPr/>
      <dgm:t>
        <a:bodyPr/>
        <a:lstStyle/>
        <a:p>
          <a:r>
            <a:rPr lang="id-ID" dirty="0" smtClean="0"/>
            <a:t>Moral</a:t>
          </a:r>
          <a:endParaRPr lang="id-ID" dirty="0"/>
        </a:p>
      </dgm:t>
    </dgm:pt>
    <dgm:pt modelId="{47F4B720-D682-4FA8-B34A-CC23245F2243}" type="parTrans" cxnId="{AB7A15A3-35EF-4F40-97E0-389DBA20889D}">
      <dgm:prSet/>
      <dgm:spPr/>
      <dgm:t>
        <a:bodyPr/>
        <a:lstStyle/>
        <a:p>
          <a:endParaRPr lang="id-ID"/>
        </a:p>
      </dgm:t>
    </dgm:pt>
    <dgm:pt modelId="{DA69EA1F-9DA5-4D04-B8C3-FE76FAD9F549}" type="sibTrans" cxnId="{AB7A15A3-35EF-4F40-97E0-389DBA20889D}">
      <dgm:prSet/>
      <dgm:spPr/>
      <dgm:t>
        <a:bodyPr/>
        <a:lstStyle/>
        <a:p>
          <a:endParaRPr lang="id-ID"/>
        </a:p>
      </dgm:t>
    </dgm:pt>
    <dgm:pt modelId="{5D39BAAC-5BFD-41E9-B143-C1B16E43FA35}">
      <dgm:prSet/>
      <dgm:spPr/>
      <dgm:t>
        <a:bodyPr/>
        <a:lstStyle/>
        <a:p>
          <a:r>
            <a:rPr lang="id-ID" b="1" dirty="0" smtClean="0"/>
            <a:t>Jenis Nilai</a:t>
          </a:r>
          <a:endParaRPr lang="id-ID" b="1" dirty="0"/>
        </a:p>
      </dgm:t>
    </dgm:pt>
    <dgm:pt modelId="{AFFF545F-E924-48DB-9F30-FC6561BDA496}" type="parTrans" cxnId="{4138B334-CB7B-46A8-8D49-377ECC96B5A0}">
      <dgm:prSet/>
      <dgm:spPr/>
      <dgm:t>
        <a:bodyPr/>
        <a:lstStyle/>
        <a:p>
          <a:endParaRPr lang="id-ID"/>
        </a:p>
      </dgm:t>
    </dgm:pt>
    <dgm:pt modelId="{1E8668AA-5221-4914-8A6B-A4FAD82CD794}" type="sibTrans" cxnId="{4138B334-CB7B-46A8-8D49-377ECC96B5A0}">
      <dgm:prSet/>
      <dgm:spPr/>
      <dgm:t>
        <a:bodyPr/>
        <a:lstStyle/>
        <a:p>
          <a:endParaRPr lang="id-ID"/>
        </a:p>
      </dgm:t>
    </dgm:pt>
    <dgm:pt modelId="{6087C88D-7E5A-49F2-A40D-20842938ED1A}">
      <dgm:prSet/>
      <dgm:spPr/>
      <dgm:t>
        <a:bodyPr/>
        <a:lstStyle/>
        <a:p>
          <a:r>
            <a:rPr lang="id-ID" dirty="0" smtClean="0"/>
            <a:t>Dasar</a:t>
          </a:r>
          <a:endParaRPr lang="id-ID" dirty="0"/>
        </a:p>
      </dgm:t>
    </dgm:pt>
    <dgm:pt modelId="{B53DC722-8776-4DFC-9F89-DEF8F8F7592D}" type="parTrans" cxnId="{366535CE-10C4-4960-A58B-F4D8969A03DF}">
      <dgm:prSet/>
      <dgm:spPr/>
      <dgm:t>
        <a:bodyPr/>
        <a:lstStyle/>
        <a:p>
          <a:endParaRPr lang="id-ID"/>
        </a:p>
      </dgm:t>
    </dgm:pt>
    <dgm:pt modelId="{1C0A99D4-05E5-4D20-87CF-AC57A3EDAEA5}" type="sibTrans" cxnId="{366535CE-10C4-4960-A58B-F4D8969A03DF}">
      <dgm:prSet/>
      <dgm:spPr/>
      <dgm:t>
        <a:bodyPr/>
        <a:lstStyle/>
        <a:p>
          <a:endParaRPr lang="id-ID"/>
        </a:p>
      </dgm:t>
    </dgm:pt>
    <dgm:pt modelId="{AA70A99A-4E4F-4B0E-8891-A38880DC268E}">
      <dgm:prSet/>
      <dgm:spPr/>
      <dgm:t>
        <a:bodyPr/>
        <a:lstStyle/>
        <a:p>
          <a:r>
            <a:rPr lang="id-ID" dirty="0" smtClean="0"/>
            <a:t>Instrumental</a:t>
          </a:r>
          <a:endParaRPr lang="id-ID" dirty="0"/>
        </a:p>
      </dgm:t>
    </dgm:pt>
    <dgm:pt modelId="{B14C2FC3-BA1E-4893-B5F4-DB2BFD13A9F7}" type="parTrans" cxnId="{A86576D7-5C91-4B46-B6D4-D5D4A022D1B1}">
      <dgm:prSet/>
      <dgm:spPr/>
      <dgm:t>
        <a:bodyPr/>
        <a:lstStyle/>
        <a:p>
          <a:endParaRPr lang="id-ID"/>
        </a:p>
      </dgm:t>
    </dgm:pt>
    <dgm:pt modelId="{8F25E98F-70EF-4D5F-A9D6-B32EB609574A}" type="sibTrans" cxnId="{A86576D7-5C91-4B46-B6D4-D5D4A022D1B1}">
      <dgm:prSet/>
      <dgm:spPr/>
      <dgm:t>
        <a:bodyPr/>
        <a:lstStyle/>
        <a:p>
          <a:endParaRPr lang="id-ID"/>
        </a:p>
      </dgm:t>
    </dgm:pt>
    <dgm:pt modelId="{57076D4E-D95F-4D96-80B9-FEC17E742068}">
      <dgm:prSet/>
      <dgm:spPr/>
      <dgm:t>
        <a:bodyPr/>
        <a:lstStyle/>
        <a:p>
          <a:r>
            <a:rPr lang="id-ID" dirty="0" smtClean="0"/>
            <a:t>Praktis</a:t>
          </a:r>
          <a:endParaRPr lang="id-ID" dirty="0"/>
        </a:p>
      </dgm:t>
    </dgm:pt>
    <dgm:pt modelId="{68335986-ACEC-44B3-8F0F-8BEA0E807866}" type="parTrans" cxnId="{557D21E9-A33D-477B-B16B-908171DFC4DA}">
      <dgm:prSet/>
      <dgm:spPr/>
      <dgm:t>
        <a:bodyPr/>
        <a:lstStyle/>
        <a:p>
          <a:endParaRPr lang="id-ID"/>
        </a:p>
      </dgm:t>
    </dgm:pt>
    <dgm:pt modelId="{48A18129-D526-48BC-84E2-C124F5A714D5}" type="sibTrans" cxnId="{557D21E9-A33D-477B-B16B-908171DFC4DA}">
      <dgm:prSet/>
      <dgm:spPr/>
      <dgm:t>
        <a:bodyPr/>
        <a:lstStyle/>
        <a:p>
          <a:endParaRPr lang="id-ID"/>
        </a:p>
      </dgm:t>
    </dgm:pt>
    <dgm:pt modelId="{AAE84618-B342-41D6-8950-292FFF8EDA88}">
      <dgm:prSet/>
      <dgm:spPr/>
      <dgm:t>
        <a:bodyPr/>
        <a:lstStyle/>
        <a:p>
          <a:r>
            <a:rPr lang="id-ID" b="1" dirty="0" smtClean="0"/>
            <a:t>Etika Politik Politik</a:t>
          </a:r>
          <a:endParaRPr lang="id-ID" b="1" dirty="0"/>
        </a:p>
      </dgm:t>
    </dgm:pt>
    <dgm:pt modelId="{CB980907-2CCA-4E79-B189-22167943AB6D}" type="parTrans" cxnId="{2B3B4004-C676-4AA3-BD4C-8729E32D5138}">
      <dgm:prSet/>
      <dgm:spPr/>
      <dgm:t>
        <a:bodyPr/>
        <a:lstStyle/>
        <a:p>
          <a:endParaRPr lang="id-ID"/>
        </a:p>
      </dgm:t>
    </dgm:pt>
    <dgm:pt modelId="{99A7B111-AD11-43AF-BBF3-6B46B7B1B81D}" type="sibTrans" cxnId="{2B3B4004-C676-4AA3-BD4C-8729E32D5138}">
      <dgm:prSet/>
      <dgm:spPr/>
      <dgm:t>
        <a:bodyPr/>
        <a:lstStyle/>
        <a:p>
          <a:endParaRPr lang="id-ID"/>
        </a:p>
      </dgm:t>
    </dgm:pt>
    <dgm:pt modelId="{AE103EBE-AD14-4950-A69E-62254AAAEA9C}">
      <dgm:prSet/>
      <dgm:spPr/>
      <dgm:t>
        <a:bodyPr/>
        <a:lstStyle/>
        <a:p>
          <a:r>
            <a:rPr lang="id-ID" dirty="0" smtClean="0"/>
            <a:t>Pancasila sumber etika politik</a:t>
          </a:r>
          <a:endParaRPr lang="id-ID" dirty="0"/>
        </a:p>
      </dgm:t>
    </dgm:pt>
    <dgm:pt modelId="{AA916E46-25AD-48B7-A1C5-C59530BBC9A9}" type="parTrans" cxnId="{81AFD7E6-CB6A-4A1E-A2F6-DBF25C7EBDFA}">
      <dgm:prSet/>
      <dgm:spPr/>
      <dgm:t>
        <a:bodyPr/>
        <a:lstStyle/>
        <a:p>
          <a:endParaRPr lang="id-ID"/>
        </a:p>
      </dgm:t>
    </dgm:pt>
    <dgm:pt modelId="{287C3C7E-9063-4826-A661-A13EEF7A8D71}" type="sibTrans" cxnId="{81AFD7E6-CB6A-4A1E-A2F6-DBF25C7EBDFA}">
      <dgm:prSet/>
      <dgm:spPr/>
      <dgm:t>
        <a:bodyPr/>
        <a:lstStyle/>
        <a:p>
          <a:endParaRPr lang="id-ID"/>
        </a:p>
      </dgm:t>
    </dgm:pt>
    <dgm:pt modelId="{BC3350F2-864F-4147-8A6B-FDF76184E3E1}">
      <dgm:prSet/>
      <dgm:spPr/>
      <dgm:t>
        <a:bodyPr/>
        <a:lstStyle/>
        <a:p>
          <a:r>
            <a:rPr lang="id-ID" b="0" dirty="0" smtClean="0"/>
            <a:t>Etika Politik (pedoman baik/buruk)</a:t>
          </a:r>
          <a:endParaRPr lang="id-ID" b="0" dirty="0"/>
        </a:p>
      </dgm:t>
    </dgm:pt>
    <dgm:pt modelId="{9D0B6F87-B50C-43FE-A439-CCB7C5B2BEC0}" type="parTrans" cxnId="{46536317-0D65-4434-A379-5B639FE95F67}">
      <dgm:prSet/>
      <dgm:spPr/>
      <dgm:t>
        <a:bodyPr/>
        <a:lstStyle/>
        <a:p>
          <a:endParaRPr lang="id-ID"/>
        </a:p>
      </dgm:t>
    </dgm:pt>
    <dgm:pt modelId="{4CCAEACA-9854-476A-8A2E-90588FCD18C6}" type="sibTrans" cxnId="{46536317-0D65-4434-A379-5B639FE95F67}">
      <dgm:prSet/>
      <dgm:spPr/>
      <dgm:t>
        <a:bodyPr/>
        <a:lstStyle/>
        <a:p>
          <a:endParaRPr lang="id-ID"/>
        </a:p>
      </dgm:t>
    </dgm:pt>
    <dgm:pt modelId="{D6179484-BA35-423E-B9EE-55F4883CE851}">
      <dgm:prSet/>
      <dgm:spPr/>
      <dgm:t>
        <a:bodyPr/>
        <a:lstStyle/>
        <a:p>
          <a:r>
            <a:rPr lang="id-ID" b="0" dirty="0" smtClean="0"/>
            <a:t>Politik (urusan masyarakat)</a:t>
          </a:r>
          <a:endParaRPr lang="id-ID" b="0" dirty="0"/>
        </a:p>
      </dgm:t>
    </dgm:pt>
    <dgm:pt modelId="{704E314A-A95C-49ED-AB1C-90C851E75552}" type="parTrans" cxnId="{8B61EAFF-0E85-4A70-88C7-BCF34856DCC6}">
      <dgm:prSet/>
      <dgm:spPr/>
      <dgm:t>
        <a:bodyPr/>
        <a:lstStyle/>
        <a:p>
          <a:endParaRPr lang="id-ID"/>
        </a:p>
      </dgm:t>
    </dgm:pt>
    <dgm:pt modelId="{43DCC85D-FD69-4911-9FFB-B3D22579D11A}" type="sibTrans" cxnId="{8B61EAFF-0E85-4A70-88C7-BCF34856DCC6}">
      <dgm:prSet/>
      <dgm:spPr/>
      <dgm:t>
        <a:bodyPr/>
        <a:lstStyle/>
        <a:p>
          <a:endParaRPr lang="id-ID"/>
        </a:p>
      </dgm:t>
    </dgm:pt>
    <dgm:pt modelId="{60B6B51B-468E-438B-B44B-3CA2B5FA0060}" type="pres">
      <dgm:prSet presAssocID="{E5143B52-F90E-4C5C-B420-9CE308182A5D}" presName="hierChild1" presStyleCnt="0">
        <dgm:presLayoutVars>
          <dgm:orgChart val="1"/>
          <dgm:chPref val="1"/>
          <dgm:dir/>
          <dgm:animOne val="branch"/>
          <dgm:animLvl val="lvl"/>
          <dgm:resizeHandles/>
        </dgm:presLayoutVars>
      </dgm:prSet>
      <dgm:spPr/>
      <dgm:t>
        <a:bodyPr/>
        <a:lstStyle/>
        <a:p>
          <a:endParaRPr lang="en-US"/>
        </a:p>
      </dgm:t>
    </dgm:pt>
    <dgm:pt modelId="{6DB04C67-C562-4A5D-A9B4-8CA9E398F59C}" type="pres">
      <dgm:prSet presAssocID="{87634168-1BCE-45D1-95CF-AE7A6C8310EF}" presName="hierRoot1" presStyleCnt="0">
        <dgm:presLayoutVars>
          <dgm:hierBranch val="init"/>
        </dgm:presLayoutVars>
      </dgm:prSet>
      <dgm:spPr/>
    </dgm:pt>
    <dgm:pt modelId="{C4369488-95AD-4292-844B-9174A29823FF}" type="pres">
      <dgm:prSet presAssocID="{87634168-1BCE-45D1-95CF-AE7A6C8310EF}" presName="rootComposite1" presStyleCnt="0"/>
      <dgm:spPr/>
    </dgm:pt>
    <dgm:pt modelId="{AD421443-0FE6-4B29-B0C7-9C907E581B7A}" type="pres">
      <dgm:prSet presAssocID="{87634168-1BCE-45D1-95CF-AE7A6C8310EF}" presName="rootText1" presStyleLbl="node0" presStyleIdx="0" presStyleCnt="1" custScaleX="199555">
        <dgm:presLayoutVars>
          <dgm:chPref val="3"/>
        </dgm:presLayoutVars>
      </dgm:prSet>
      <dgm:spPr/>
      <dgm:t>
        <a:bodyPr/>
        <a:lstStyle/>
        <a:p>
          <a:endParaRPr lang="id-ID"/>
        </a:p>
      </dgm:t>
    </dgm:pt>
    <dgm:pt modelId="{CDB12D55-3FC3-41BE-837D-C56E0E048B25}" type="pres">
      <dgm:prSet presAssocID="{87634168-1BCE-45D1-95CF-AE7A6C8310EF}" presName="rootConnector1" presStyleLbl="node1" presStyleIdx="0" presStyleCnt="0"/>
      <dgm:spPr/>
      <dgm:t>
        <a:bodyPr/>
        <a:lstStyle/>
        <a:p>
          <a:endParaRPr lang="id-ID"/>
        </a:p>
      </dgm:t>
    </dgm:pt>
    <dgm:pt modelId="{AFC4D5DD-60CA-42C6-9C76-2E41D5D37BDA}" type="pres">
      <dgm:prSet presAssocID="{87634168-1BCE-45D1-95CF-AE7A6C8310EF}" presName="hierChild2" presStyleCnt="0"/>
      <dgm:spPr/>
    </dgm:pt>
    <dgm:pt modelId="{D84F3E45-BAD5-4603-8EE2-E82D6150EA5A}" type="pres">
      <dgm:prSet presAssocID="{2C5F5D69-90B9-4ED0-99F6-745A3679849E}" presName="Name37" presStyleLbl="parChTrans1D2" presStyleIdx="0" presStyleCnt="3"/>
      <dgm:spPr/>
      <dgm:t>
        <a:bodyPr/>
        <a:lstStyle/>
        <a:p>
          <a:endParaRPr lang="id-ID"/>
        </a:p>
      </dgm:t>
    </dgm:pt>
    <dgm:pt modelId="{CFAB8B9E-CC4B-4831-B57D-BFD30CE6AC24}" type="pres">
      <dgm:prSet presAssocID="{CF2D9C60-7718-4A67-91C3-C832D842B2AC}" presName="hierRoot2" presStyleCnt="0">
        <dgm:presLayoutVars>
          <dgm:hierBranch val="init"/>
        </dgm:presLayoutVars>
      </dgm:prSet>
      <dgm:spPr/>
    </dgm:pt>
    <dgm:pt modelId="{1DA45E30-4A65-4CBD-8033-282D781A2784}" type="pres">
      <dgm:prSet presAssocID="{CF2D9C60-7718-4A67-91C3-C832D842B2AC}" presName="rootComposite" presStyleCnt="0"/>
      <dgm:spPr/>
    </dgm:pt>
    <dgm:pt modelId="{FAE37680-6DB5-45DE-BB05-F3444DED229E}" type="pres">
      <dgm:prSet presAssocID="{CF2D9C60-7718-4A67-91C3-C832D842B2AC}" presName="rootText" presStyleLbl="node2" presStyleIdx="0" presStyleCnt="3" custScaleX="129733" custLinFactNeighborX="-43422">
        <dgm:presLayoutVars>
          <dgm:chPref val="3"/>
        </dgm:presLayoutVars>
      </dgm:prSet>
      <dgm:spPr/>
      <dgm:t>
        <a:bodyPr/>
        <a:lstStyle/>
        <a:p>
          <a:endParaRPr lang="id-ID"/>
        </a:p>
      </dgm:t>
    </dgm:pt>
    <dgm:pt modelId="{23937A94-D3CB-4622-BE06-F916AB524553}" type="pres">
      <dgm:prSet presAssocID="{CF2D9C60-7718-4A67-91C3-C832D842B2AC}" presName="rootConnector" presStyleLbl="node2" presStyleIdx="0" presStyleCnt="3"/>
      <dgm:spPr/>
      <dgm:t>
        <a:bodyPr/>
        <a:lstStyle/>
        <a:p>
          <a:endParaRPr lang="id-ID"/>
        </a:p>
      </dgm:t>
    </dgm:pt>
    <dgm:pt modelId="{609505B8-F055-48C8-9CA4-A7A1EB355334}" type="pres">
      <dgm:prSet presAssocID="{CF2D9C60-7718-4A67-91C3-C832D842B2AC}" presName="hierChild4" presStyleCnt="0"/>
      <dgm:spPr/>
    </dgm:pt>
    <dgm:pt modelId="{AF391B15-D870-4557-9144-7D0EA44AEBE9}" type="pres">
      <dgm:prSet presAssocID="{1FDF1B6A-2878-4F38-8B49-8DE528D369A9}" presName="Name37" presStyleLbl="parChTrans1D3" presStyleIdx="0" presStyleCnt="9"/>
      <dgm:spPr/>
      <dgm:t>
        <a:bodyPr/>
        <a:lstStyle/>
        <a:p>
          <a:endParaRPr lang="id-ID"/>
        </a:p>
      </dgm:t>
    </dgm:pt>
    <dgm:pt modelId="{5B339755-EE7F-48DC-9FD2-1B78D28CDD75}" type="pres">
      <dgm:prSet presAssocID="{DC772E29-F4D7-4639-9129-0D5B49AE2565}" presName="hierRoot2" presStyleCnt="0">
        <dgm:presLayoutVars>
          <dgm:hierBranch val="init"/>
        </dgm:presLayoutVars>
      </dgm:prSet>
      <dgm:spPr/>
    </dgm:pt>
    <dgm:pt modelId="{59AEB8B4-1328-4785-A78E-75756E77ECC1}" type="pres">
      <dgm:prSet presAssocID="{DC772E29-F4D7-4639-9129-0D5B49AE2565}" presName="rootComposite" presStyleCnt="0"/>
      <dgm:spPr/>
    </dgm:pt>
    <dgm:pt modelId="{1670FD19-2222-4E2C-9989-F2FE8BD1A013}" type="pres">
      <dgm:prSet presAssocID="{DC772E29-F4D7-4639-9129-0D5B49AE2565}" presName="rootText" presStyleLbl="node3" presStyleIdx="0" presStyleCnt="9" custScaleY="69822" custLinFactNeighborX="-43422">
        <dgm:presLayoutVars>
          <dgm:chPref val="3"/>
        </dgm:presLayoutVars>
      </dgm:prSet>
      <dgm:spPr/>
      <dgm:t>
        <a:bodyPr/>
        <a:lstStyle/>
        <a:p>
          <a:endParaRPr lang="id-ID"/>
        </a:p>
      </dgm:t>
    </dgm:pt>
    <dgm:pt modelId="{FBE1F6DC-6E9B-48AD-B06A-EC6CFAA3D4CE}" type="pres">
      <dgm:prSet presAssocID="{DC772E29-F4D7-4639-9129-0D5B49AE2565}" presName="rootConnector" presStyleLbl="node3" presStyleIdx="0" presStyleCnt="9"/>
      <dgm:spPr/>
      <dgm:t>
        <a:bodyPr/>
        <a:lstStyle/>
        <a:p>
          <a:endParaRPr lang="id-ID"/>
        </a:p>
      </dgm:t>
    </dgm:pt>
    <dgm:pt modelId="{E81F153C-C224-4492-8DAB-78750EF013AD}" type="pres">
      <dgm:prSet presAssocID="{DC772E29-F4D7-4639-9129-0D5B49AE2565}" presName="hierChild4" presStyleCnt="0"/>
      <dgm:spPr/>
    </dgm:pt>
    <dgm:pt modelId="{C2A6055F-35B8-40B7-9CA5-8055DA087D56}" type="pres">
      <dgm:prSet presAssocID="{DC772E29-F4D7-4639-9129-0D5B49AE2565}" presName="hierChild5" presStyleCnt="0"/>
      <dgm:spPr/>
    </dgm:pt>
    <dgm:pt modelId="{3DA05F0A-8835-4FBF-9202-5BBBC01FA831}" type="pres">
      <dgm:prSet presAssocID="{DFBA3F16-F04E-4192-8650-ED536251969D}" presName="Name37" presStyleLbl="parChTrans1D3" presStyleIdx="1" presStyleCnt="9"/>
      <dgm:spPr/>
      <dgm:t>
        <a:bodyPr/>
        <a:lstStyle/>
        <a:p>
          <a:endParaRPr lang="id-ID"/>
        </a:p>
      </dgm:t>
    </dgm:pt>
    <dgm:pt modelId="{A2DA9343-989C-4603-9AFA-B99B15DD289B}" type="pres">
      <dgm:prSet presAssocID="{9ABB6298-163D-4FDF-92D9-A03573971669}" presName="hierRoot2" presStyleCnt="0">
        <dgm:presLayoutVars>
          <dgm:hierBranch val="init"/>
        </dgm:presLayoutVars>
      </dgm:prSet>
      <dgm:spPr/>
    </dgm:pt>
    <dgm:pt modelId="{10C0FDB0-2A38-4446-9D22-4CE1BD26A29F}" type="pres">
      <dgm:prSet presAssocID="{9ABB6298-163D-4FDF-92D9-A03573971669}" presName="rootComposite" presStyleCnt="0"/>
      <dgm:spPr/>
    </dgm:pt>
    <dgm:pt modelId="{C517A02B-EA57-4CB2-B8F6-5D5CF273F85C}" type="pres">
      <dgm:prSet presAssocID="{9ABB6298-163D-4FDF-92D9-A03573971669}" presName="rootText" presStyleLbl="node3" presStyleIdx="1" presStyleCnt="9" custScaleY="69822" custLinFactNeighborX="-43422">
        <dgm:presLayoutVars>
          <dgm:chPref val="3"/>
        </dgm:presLayoutVars>
      </dgm:prSet>
      <dgm:spPr/>
      <dgm:t>
        <a:bodyPr/>
        <a:lstStyle/>
        <a:p>
          <a:endParaRPr lang="id-ID"/>
        </a:p>
      </dgm:t>
    </dgm:pt>
    <dgm:pt modelId="{A4BC7D05-C300-4646-83CC-FDD4C985710F}" type="pres">
      <dgm:prSet presAssocID="{9ABB6298-163D-4FDF-92D9-A03573971669}" presName="rootConnector" presStyleLbl="node3" presStyleIdx="1" presStyleCnt="9"/>
      <dgm:spPr/>
      <dgm:t>
        <a:bodyPr/>
        <a:lstStyle/>
        <a:p>
          <a:endParaRPr lang="id-ID"/>
        </a:p>
      </dgm:t>
    </dgm:pt>
    <dgm:pt modelId="{9A8317CB-77E6-499A-A9F1-3A2FED4D5C3E}" type="pres">
      <dgm:prSet presAssocID="{9ABB6298-163D-4FDF-92D9-A03573971669}" presName="hierChild4" presStyleCnt="0"/>
      <dgm:spPr/>
    </dgm:pt>
    <dgm:pt modelId="{9C376AAB-8839-460D-8D43-4F1AEF91C72B}" type="pres">
      <dgm:prSet presAssocID="{9ABB6298-163D-4FDF-92D9-A03573971669}" presName="hierChild5" presStyleCnt="0"/>
      <dgm:spPr/>
    </dgm:pt>
    <dgm:pt modelId="{4340126D-7A2E-4E0D-BF44-120B0593BDB8}" type="pres">
      <dgm:prSet presAssocID="{47F4B720-D682-4FA8-B34A-CC23245F2243}" presName="Name37" presStyleLbl="parChTrans1D3" presStyleIdx="2" presStyleCnt="9"/>
      <dgm:spPr/>
      <dgm:t>
        <a:bodyPr/>
        <a:lstStyle/>
        <a:p>
          <a:endParaRPr lang="id-ID"/>
        </a:p>
      </dgm:t>
    </dgm:pt>
    <dgm:pt modelId="{852B3726-D5A9-4BE9-AA45-62AB07E1B65B}" type="pres">
      <dgm:prSet presAssocID="{76530812-780E-461B-BFE8-97C5DF2E2DDA}" presName="hierRoot2" presStyleCnt="0">
        <dgm:presLayoutVars>
          <dgm:hierBranch val="init"/>
        </dgm:presLayoutVars>
      </dgm:prSet>
      <dgm:spPr/>
    </dgm:pt>
    <dgm:pt modelId="{2ACDF3D3-D57D-4163-8FE9-C66FDF73C715}" type="pres">
      <dgm:prSet presAssocID="{76530812-780E-461B-BFE8-97C5DF2E2DDA}" presName="rootComposite" presStyleCnt="0"/>
      <dgm:spPr/>
    </dgm:pt>
    <dgm:pt modelId="{8E0CA18B-7AB7-4752-9046-3DCB4C0E744C}" type="pres">
      <dgm:prSet presAssocID="{76530812-780E-461B-BFE8-97C5DF2E2DDA}" presName="rootText" presStyleLbl="node3" presStyleIdx="2" presStyleCnt="9" custScaleY="69822" custLinFactNeighborX="-43422">
        <dgm:presLayoutVars>
          <dgm:chPref val="3"/>
        </dgm:presLayoutVars>
      </dgm:prSet>
      <dgm:spPr/>
      <dgm:t>
        <a:bodyPr/>
        <a:lstStyle/>
        <a:p>
          <a:endParaRPr lang="id-ID"/>
        </a:p>
      </dgm:t>
    </dgm:pt>
    <dgm:pt modelId="{9ADC04B2-2D83-4716-BD06-F1887A30A8FF}" type="pres">
      <dgm:prSet presAssocID="{76530812-780E-461B-BFE8-97C5DF2E2DDA}" presName="rootConnector" presStyleLbl="node3" presStyleIdx="2" presStyleCnt="9"/>
      <dgm:spPr/>
      <dgm:t>
        <a:bodyPr/>
        <a:lstStyle/>
        <a:p>
          <a:endParaRPr lang="id-ID"/>
        </a:p>
      </dgm:t>
    </dgm:pt>
    <dgm:pt modelId="{E70F38A8-43EF-4C75-A3BE-1A89B9862E5E}" type="pres">
      <dgm:prSet presAssocID="{76530812-780E-461B-BFE8-97C5DF2E2DDA}" presName="hierChild4" presStyleCnt="0"/>
      <dgm:spPr/>
    </dgm:pt>
    <dgm:pt modelId="{049CCBA3-A935-4AD4-8919-C4636ADC25BE}" type="pres">
      <dgm:prSet presAssocID="{76530812-780E-461B-BFE8-97C5DF2E2DDA}" presName="hierChild5" presStyleCnt="0"/>
      <dgm:spPr/>
    </dgm:pt>
    <dgm:pt modelId="{C2120AAB-4EF7-4B46-995E-4A659016FC7E}" type="pres">
      <dgm:prSet presAssocID="{CF2D9C60-7718-4A67-91C3-C832D842B2AC}" presName="hierChild5" presStyleCnt="0"/>
      <dgm:spPr/>
    </dgm:pt>
    <dgm:pt modelId="{7C875881-F83B-481E-98BA-932CFDF2AA8A}" type="pres">
      <dgm:prSet presAssocID="{AFFF545F-E924-48DB-9F30-FC6561BDA496}" presName="Name37" presStyleLbl="parChTrans1D2" presStyleIdx="1" presStyleCnt="3"/>
      <dgm:spPr/>
      <dgm:t>
        <a:bodyPr/>
        <a:lstStyle/>
        <a:p>
          <a:endParaRPr lang="id-ID"/>
        </a:p>
      </dgm:t>
    </dgm:pt>
    <dgm:pt modelId="{2FBA9CB2-671D-4145-9312-D70BF6B5BE83}" type="pres">
      <dgm:prSet presAssocID="{5D39BAAC-5BFD-41E9-B143-C1B16E43FA35}" presName="hierRoot2" presStyleCnt="0">
        <dgm:presLayoutVars>
          <dgm:hierBranch val="init"/>
        </dgm:presLayoutVars>
      </dgm:prSet>
      <dgm:spPr/>
    </dgm:pt>
    <dgm:pt modelId="{BB8B5C97-10A1-4A7B-9AB5-25C91E579248}" type="pres">
      <dgm:prSet presAssocID="{5D39BAAC-5BFD-41E9-B143-C1B16E43FA35}" presName="rootComposite" presStyleCnt="0"/>
      <dgm:spPr/>
    </dgm:pt>
    <dgm:pt modelId="{2E72CC55-E2A6-404A-A802-DD763423BF09}" type="pres">
      <dgm:prSet presAssocID="{5D39BAAC-5BFD-41E9-B143-C1B16E43FA35}" presName="rootText" presStyleLbl="node2" presStyleIdx="1" presStyleCnt="3" custScaleX="129733">
        <dgm:presLayoutVars>
          <dgm:chPref val="3"/>
        </dgm:presLayoutVars>
      </dgm:prSet>
      <dgm:spPr/>
      <dgm:t>
        <a:bodyPr/>
        <a:lstStyle/>
        <a:p>
          <a:endParaRPr lang="id-ID"/>
        </a:p>
      </dgm:t>
    </dgm:pt>
    <dgm:pt modelId="{56EBEB22-6905-465B-B143-331B12EF9A3A}" type="pres">
      <dgm:prSet presAssocID="{5D39BAAC-5BFD-41E9-B143-C1B16E43FA35}" presName="rootConnector" presStyleLbl="node2" presStyleIdx="1" presStyleCnt="3"/>
      <dgm:spPr/>
      <dgm:t>
        <a:bodyPr/>
        <a:lstStyle/>
        <a:p>
          <a:endParaRPr lang="id-ID"/>
        </a:p>
      </dgm:t>
    </dgm:pt>
    <dgm:pt modelId="{ECC37E46-7D81-4D04-9425-CFCBF6DA1453}" type="pres">
      <dgm:prSet presAssocID="{5D39BAAC-5BFD-41E9-B143-C1B16E43FA35}" presName="hierChild4" presStyleCnt="0"/>
      <dgm:spPr/>
    </dgm:pt>
    <dgm:pt modelId="{D7067268-07A8-459A-B38E-D484634A05A5}" type="pres">
      <dgm:prSet presAssocID="{B53DC722-8776-4DFC-9F89-DEF8F8F7592D}" presName="Name37" presStyleLbl="parChTrans1D3" presStyleIdx="3" presStyleCnt="9"/>
      <dgm:spPr/>
      <dgm:t>
        <a:bodyPr/>
        <a:lstStyle/>
        <a:p>
          <a:endParaRPr lang="id-ID"/>
        </a:p>
      </dgm:t>
    </dgm:pt>
    <dgm:pt modelId="{13850031-1033-4B9A-8D96-19CE30A2DB51}" type="pres">
      <dgm:prSet presAssocID="{6087C88D-7E5A-49F2-A40D-20842938ED1A}" presName="hierRoot2" presStyleCnt="0">
        <dgm:presLayoutVars>
          <dgm:hierBranch val="init"/>
        </dgm:presLayoutVars>
      </dgm:prSet>
      <dgm:spPr/>
    </dgm:pt>
    <dgm:pt modelId="{304819B9-2186-4F04-AE31-0531FEB96E63}" type="pres">
      <dgm:prSet presAssocID="{6087C88D-7E5A-49F2-A40D-20842938ED1A}" presName="rootComposite" presStyleCnt="0"/>
      <dgm:spPr/>
    </dgm:pt>
    <dgm:pt modelId="{E970256B-63BC-4B65-8D43-E6FF6FE12041}" type="pres">
      <dgm:prSet presAssocID="{6087C88D-7E5A-49F2-A40D-20842938ED1A}" presName="rootText" presStyleLbl="node3" presStyleIdx="3" presStyleCnt="9" custScaleY="65111">
        <dgm:presLayoutVars>
          <dgm:chPref val="3"/>
        </dgm:presLayoutVars>
      </dgm:prSet>
      <dgm:spPr/>
      <dgm:t>
        <a:bodyPr/>
        <a:lstStyle/>
        <a:p>
          <a:endParaRPr lang="id-ID"/>
        </a:p>
      </dgm:t>
    </dgm:pt>
    <dgm:pt modelId="{E57C70B6-C4E1-4A76-976D-99A529AF7FD7}" type="pres">
      <dgm:prSet presAssocID="{6087C88D-7E5A-49F2-A40D-20842938ED1A}" presName="rootConnector" presStyleLbl="node3" presStyleIdx="3" presStyleCnt="9"/>
      <dgm:spPr/>
      <dgm:t>
        <a:bodyPr/>
        <a:lstStyle/>
        <a:p>
          <a:endParaRPr lang="id-ID"/>
        </a:p>
      </dgm:t>
    </dgm:pt>
    <dgm:pt modelId="{0A88EDF0-4EDB-4374-9C74-29F1A5D060D3}" type="pres">
      <dgm:prSet presAssocID="{6087C88D-7E5A-49F2-A40D-20842938ED1A}" presName="hierChild4" presStyleCnt="0"/>
      <dgm:spPr/>
    </dgm:pt>
    <dgm:pt modelId="{9E9F69F4-1B2C-452A-BABA-F2AF0F0B5E4D}" type="pres">
      <dgm:prSet presAssocID="{6087C88D-7E5A-49F2-A40D-20842938ED1A}" presName="hierChild5" presStyleCnt="0"/>
      <dgm:spPr/>
    </dgm:pt>
    <dgm:pt modelId="{48F9B784-5E1C-467E-8FF3-C867993DB0C4}" type="pres">
      <dgm:prSet presAssocID="{B14C2FC3-BA1E-4893-B5F4-DB2BFD13A9F7}" presName="Name37" presStyleLbl="parChTrans1D3" presStyleIdx="4" presStyleCnt="9"/>
      <dgm:spPr/>
      <dgm:t>
        <a:bodyPr/>
        <a:lstStyle/>
        <a:p>
          <a:endParaRPr lang="id-ID"/>
        </a:p>
      </dgm:t>
    </dgm:pt>
    <dgm:pt modelId="{B9B3F5FD-84D9-480C-B440-113E95051B9C}" type="pres">
      <dgm:prSet presAssocID="{AA70A99A-4E4F-4B0E-8891-A38880DC268E}" presName="hierRoot2" presStyleCnt="0">
        <dgm:presLayoutVars>
          <dgm:hierBranch val="init"/>
        </dgm:presLayoutVars>
      </dgm:prSet>
      <dgm:spPr/>
    </dgm:pt>
    <dgm:pt modelId="{7E6D5DA9-8F11-4149-A409-020A94A16E2E}" type="pres">
      <dgm:prSet presAssocID="{AA70A99A-4E4F-4B0E-8891-A38880DC268E}" presName="rootComposite" presStyleCnt="0"/>
      <dgm:spPr/>
    </dgm:pt>
    <dgm:pt modelId="{279B1EC6-2FBF-41D4-BD9B-437B7DDF4649}" type="pres">
      <dgm:prSet presAssocID="{AA70A99A-4E4F-4B0E-8891-A38880DC268E}" presName="rootText" presStyleLbl="node3" presStyleIdx="4" presStyleCnt="9" custScaleY="65111">
        <dgm:presLayoutVars>
          <dgm:chPref val="3"/>
        </dgm:presLayoutVars>
      </dgm:prSet>
      <dgm:spPr/>
      <dgm:t>
        <a:bodyPr/>
        <a:lstStyle/>
        <a:p>
          <a:endParaRPr lang="id-ID"/>
        </a:p>
      </dgm:t>
    </dgm:pt>
    <dgm:pt modelId="{E7492782-0B32-4D13-A235-D19319D3B183}" type="pres">
      <dgm:prSet presAssocID="{AA70A99A-4E4F-4B0E-8891-A38880DC268E}" presName="rootConnector" presStyleLbl="node3" presStyleIdx="4" presStyleCnt="9"/>
      <dgm:spPr/>
      <dgm:t>
        <a:bodyPr/>
        <a:lstStyle/>
        <a:p>
          <a:endParaRPr lang="id-ID"/>
        </a:p>
      </dgm:t>
    </dgm:pt>
    <dgm:pt modelId="{6F8F2AAF-C015-47DC-9F96-BE6BC46C78D2}" type="pres">
      <dgm:prSet presAssocID="{AA70A99A-4E4F-4B0E-8891-A38880DC268E}" presName="hierChild4" presStyleCnt="0"/>
      <dgm:spPr/>
    </dgm:pt>
    <dgm:pt modelId="{345A2A0F-EBE0-4171-B7CF-4C7675AF1B6E}" type="pres">
      <dgm:prSet presAssocID="{AA70A99A-4E4F-4B0E-8891-A38880DC268E}" presName="hierChild5" presStyleCnt="0"/>
      <dgm:spPr/>
    </dgm:pt>
    <dgm:pt modelId="{42D1A45B-A1C4-4D87-8617-0374F47AF694}" type="pres">
      <dgm:prSet presAssocID="{68335986-ACEC-44B3-8F0F-8BEA0E807866}" presName="Name37" presStyleLbl="parChTrans1D3" presStyleIdx="5" presStyleCnt="9"/>
      <dgm:spPr/>
      <dgm:t>
        <a:bodyPr/>
        <a:lstStyle/>
        <a:p>
          <a:endParaRPr lang="id-ID"/>
        </a:p>
      </dgm:t>
    </dgm:pt>
    <dgm:pt modelId="{79CE88E7-9331-4ABB-8245-F249EB9D735B}" type="pres">
      <dgm:prSet presAssocID="{57076D4E-D95F-4D96-80B9-FEC17E742068}" presName="hierRoot2" presStyleCnt="0">
        <dgm:presLayoutVars>
          <dgm:hierBranch val="init"/>
        </dgm:presLayoutVars>
      </dgm:prSet>
      <dgm:spPr/>
    </dgm:pt>
    <dgm:pt modelId="{CE46C4AA-72DD-4E75-A091-5D0DE615F0D0}" type="pres">
      <dgm:prSet presAssocID="{57076D4E-D95F-4D96-80B9-FEC17E742068}" presName="rootComposite" presStyleCnt="0"/>
      <dgm:spPr/>
    </dgm:pt>
    <dgm:pt modelId="{2EC792C8-CB43-4E95-BD43-29368F563441}" type="pres">
      <dgm:prSet presAssocID="{57076D4E-D95F-4D96-80B9-FEC17E742068}" presName="rootText" presStyleLbl="node3" presStyleIdx="5" presStyleCnt="9" custScaleY="65111">
        <dgm:presLayoutVars>
          <dgm:chPref val="3"/>
        </dgm:presLayoutVars>
      </dgm:prSet>
      <dgm:spPr/>
      <dgm:t>
        <a:bodyPr/>
        <a:lstStyle/>
        <a:p>
          <a:endParaRPr lang="id-ID"/>
        </a:p>
      </dgm:t>
    </dgm:pt>
    <dgm:pt modelId="{FE620043-CCFD-4D29-86FA-D7CF6069FD01}" type="pres">
      <dgm:prSet presAssocID="{57076D4E-D95F-4D96-80B9-FEC17E742068}" presName="rootConnector" presStyleLbl="node3" presStyleIdx="5" presStyleCnt="9"/>
      <dgm:spPr/>
      <dgm:t>
        <a:bodyPr/>
        <a:lstStyle/>
        <a:p>
          <a:endParaRPr lang="id-ID"/>
        </a:p>
      </dgm:t>
    </dgm:pt>
    <dgm:pt modelId="{6DE5DC0B-E227-4B27-954A-4DD399D17833}" type="pres">
      <dgm:prSet presAssocID="{57076D4E-D95F-4D96-80B9-FEC17E742068}" presName="hierChild4" presStyleCnt="0"/>
      <dgm:spPr/>
    </dgm:pt>
    <dgm:pt modelId="{A353FDA0-008B-4BF4-AFD3-C37FD95A67CA}" type="pres">
      <dgm:prSet presAssocID="{57076D4E-D95F-4D96-80B9-FEC17E742068}" presName="hierChild5" presStyleCnt="0"/>
      <dgm:spPr/>
    </dgm:pt>
    <dgm:pt modelId="{873D48FF-24C2-4BF2-8202-F6A7FA444246}" type="pres">
      <dgm:prSet presAssocID="{5D39BAAC-5BFD-41E9-B143-C1B16E43FA35}" presName="hierChild5" presStyleCnt="0"/>
      <dgm:spPr/>
    </dgm:pt>
    <dgm:pt modelId="{772625AB-5082-4831-94FD-DA5D04368ADC}" type="pres">
      <dgm:prSet presAssocID="{CB980907-2CCA-4E79-B189-22167943AB6D}" presName="Name37" presStyleLbl="parChTrans1D2" presStyleIdx="2" presStyleCnt="3"/>
      <dgm:spPr/>
      <dgm:t>
        <a:bodyPr/>
        <a:lstStyle/>
        <a:p>
          <a:endParaRPr lang="id-ID"/>
        </a:p>
      </dgm:t>
    </dgm:pt>
    <dgm:pt modelId="{A3617C23-A104-4076-89D6-803D728CA57D}" type="pres">
      <dgm:prSet presAssocID="{AAE84618-B342-41D6-8950-292FFF8EDA88}" presName="hierRoot2" presStyleCnt="0">
        <dgm:presLayoutVars>
          <dgm:hierBranch val="init"/>
        </dgm:presLayoutVars>
      </dgm:prSet>
      <dgm:spPr/>
    </dgm:pt>
    <dgm:pt modelId="{042CCE27-8CEA-4836-A264-C228F0B88441}" type="pres">
      <dgm:prSet presAssocID="{AAE84618-B342-41D6-8950-292FFF8EDA88}" presName="rootComposite" presStyleCnt="0"/>
      <dgm:spPr/>
    </dgm:pt>
    <dgm:pt modelId="{062AC880-2228-4AD7-AAAD-1018D42234B6}" type="pres">
      <dgm:prSet presAssocID="{AAE84618-B342-41D6-8950-292FFF8EDA88}" presName="rootText" presStyleLbl="node2" presStyleIdx="2" presStyleCnt="3" custScaleX="129733" custLinFactNeighborX="43422">
        <dgm:presLayoutVars>
          <dgm:chPref val="3"/>
        </dgm:presLayoutVars>
      </dgm:prSet>
      <dgm:spPr/>
      <dgm:t>
        <a:bodyPr/>
        <a:lstStyle/>
        <a:p>
          <a:endParaRPr lang="id-ID"/>
        </a:p>
      </dgm:t>
    </dgm:pt>
    <dgm:pt modelId="{C8BB3CBF-702A-4FE5-B48C-46E74FFE9DA4}" type="pres">
      <dgm:prSet presAssocID="{AAE84618-B342-41D6-8950-292FFF8EDA88}" presName="rootConnector" presStyleLbl="node2" presStyleIdx="2" presStyleCnt="3"/>
      <dgm:spPr/>
      <dgm:t>
        <a:bodyPr/>
        <a:lstStyle/>
        <a:p>
          <a:endParaRPr lang="id-ID"/>
        </a:p>
      </dgm:t>
    </dgm:pt>
    <dgm:pt modelId="{BDCCE224-D0A9-462D-A991-A8F4BCD807D0}" type="pres">
      <dgm:prSet presAssocID="{AAE84618-B342-41D6-8950-292FFF8EDA88}" presName="hierChild4" presStyleCnt="0"/>
      <dgm:spPr/>
    </dgm:pt>
    <dgm:pt modelId="{4038F0E2-38AD-4541-B75A-D2DC3FB37D33}" type="pres">
      <dgm:prSet presAssocID="{9D0B6F87-B50C-43FE-A439-CCB7C5B2BEC0}" presName="Name37" presStyleLbl="parChTrans1D3" presStyleIdx="6" presStyleCnt="9"/>
      <dgm:spPr/>
      <dgm:t>
        <a:bodyPr/>
        <a:lstStyle/>
        <a:p>
          <a:endParaRPr lang="id-ID"/>
        </a:p>
      </dgm:t>
    </dgm:pt>
    <dgm:pt modelId="{06E4C9F1-761F-4D9C-9E69-EF8AD470B1CA}" type="pres">
      <dgm:prSet presAssocID="{BC3350F2-864F-4147-8A6B-FDF76184E3E1}" presName="hierRoot2" presStyleCnt="0">
        <dgm:presLayoutVars>
          <dgm:hierBranch val="init"/>
        </dgm:presLayoutVars>
      </dgm:prSet>
      <dgm:spPr/>
    </dgm:pt>
    <dgm:pt modelId="{6BAD5178-CE32-4A60-A48F-4568166A93BA}" type="pres">
      <dgm:prSet presAssocID="{BC3350F2-864F-4147-8A6B-FDF76184E3E1}" presName="rootComposite" presStyleCnt="0"/>
      <dgm:spPr/>
    </dgm:pt>
    <dgm:pt modelId="{8CC44694-4968-4F76-8C4C-3FE8C6627932}" type="pres">
      <dgm:prSet presAssocID="{BC3350F2-864F-4147-8A6B-FDF76184E3E1}" presName="rootText" presStyleLbl="node3" presStyleIdx="6" presStyleCnt="9" custScaleX="129733" custLinFactNeighborX="43422">
        <dgm:presLayoutVars>
          <dgm:chPref val="3"/>
        </dgm:presLayoutVars>
      </dgm:prSet>
      <dgm:spPr/>
      <dgm:t>
        <a:bodyPr/>
        <a:lstStyle/>
        <a:p>
          <a:endParaRPr lang="id-ID"/>
        </a:p>
      </dgm:t>
    </dgm:pt>
    <dgm:pt modelId="{82ECD0DF-8614-4F1D-B879-8B8FBD7BE9EA}" type="pres">
      <dgm:prSet presAssocID="{BC3350F2-864F-4147-8A6B-FDF76184E3E1}" presName="rootConnector" presStyleLbl="node3" presStyleIdx="6" presStyleCnt="9"/>
      <dgm:spPr/>
      <dgm:t>
        <a:bodyPr/>
        <a:lstStyle/>
        <a:p>
          <a:endParaRPr lang="id-ID"/>
        </a:p>
      </dgm:t>
    </dgm:pt>
    <dgm:pt modelId="{28493E8B-5EB8-4E69-B1DA-1DDCA9F2CF23}" type="pres">
      <dgm:prSet presAssocID="{BC3350F2-864F-4147-8A6B-FDF76184E3E1}" presName="hierChild4" presStyleCnt="0"/>
      <dgm:spPr/>
    </dgm:pt>
    <dgm:pt modelId="{AD402116-82C9-4D03-A03A-EFD3D408F2AC}" type="pres">
      <dgm:prSet presAssocID="{BC3350F2-864F-4147-8A6B-FDF76184E3E1}" presName="hierChild5" presStyleCnt="0"/>
      <dgm:spPr/>
    </dgm:pt>
    <dgm:pt modelId="{40352EA2-E1EB-42F5-9B0E-5F7033F2AD4D}" type="pres">
      <dgm:prSet presAssocID="{704E314A-A95C-49ED-AB1C-90C851E75552}" presName="Name37" presStyleLbl="parChTrans1D3" presStyleIdx="7" presStyleCnt="9"/>
      <dgm:spPr/>
      <dgm:t>
        <a:bodyPr/>
        <a:lstStyle/>
        <a:p>
          <a:endParaRPr lang="id-ID"/>
        </a:p>
      </dgm:t>
    </dgm:pt>
    <dgm:pt modelId="{6D734333-685C-4331-8C48-1A4D1792F2DD}" type="pres">
      <dgm:prSet presAssocID="{D6179484-BA35-423E-B9EE-55F4883CE851}" presName="hierRoot2" presStyleCnt="0">
        <dgm:presLayoutVars>
          <dgm:hierBranch val="init"/>
        </dgm:presLayoutVars>
      </dgm:prSet>
      <dgm:spPr/>
    </dgm:pt>
    <dgm:pt modelId="{E05B4372-4AE4-4863-AC5F-6DD7E587B70D}" type="pres">
      <dgm:prSet presAssocID="{D6179484-BA35-423E-B9EE-55F4883CE851}" presName="rootComposite" presStyleCnt="0"/>
      <dgm:spPr/>
    </dgm:pt>
    <dgm:pt modelId="{D86CCAEF-3CD0-49CD-8055-5D4FFE73DC77}" type="pres">
      <dgm:prSet presAssocID="{D6179484-BA35-423E-B9EE-55F4883CE851}" presName="rootText" presStyleLbl="node3" presStyleIdx="7" presStyleCnt="9" custScaleX="129733" custLinFactNeighborX="43422">
        <dgm:presLayoutVars>
          <dgm:chPref val="3"/>
        </dgm:presLayoutVars>
      </dgm:prSet>
      <dgm:spPr/>
      <dgm:t>
        <a:bodyPr/>
        <a:lstStyle/>
        <a:p>
          <a:endParaRPr lang="id-ID"/>
        </a:p>
      </dgm:t>
    </dgm:pt>
    <dgm:pt modelId="{C1CE4593-0839-4C55-B1E2-FC1F05A714C3}" type="pres">
      <dgm:prSet presAssocID="{D6179484-BA35-423E-B9EE-55F4883CE851}" presName="rootConnector" presStyleLbl="node3" presStyleIdx="7" presStyleCnt="9"/>
      <dgm:spPr/>
      <dgm:t>
        <a:bodyPr/>
        <a:lstStyle/>
        <a:p>
          <a:endParaRPr lang="id-ID"/>
        </a:p>
      </dgm:t>
    </dgm:pt>
    <dgm:pt modelId="{60851133-A1F0-42C4-A133-6A43F87918B4}" type="pres">
      <dgm:prSet presAssocID="{D6179484-BA35-423E-B9EE-55F4883CE851}" presName="hierChild4" presStyleCnt="0"/>
      <dgm:spPr/>
    </dgm:pt>
    <dgm:pt modelId="{7B75F66D-7998-43D9-9466-65FB2D2B4202}" type="pres">
      <dgm:prSet presAssocID="{D6179484-BA35-423E-B9EE-55F4883CE851}" presName="hierChild5" presStyleCnt="0"/>
      <dgm:spPr/>
    </dgm:pt>
    <dgm:pt modelId="{FECB44F9-FC6D-4C95-96E4-63E7AE54E10A}" type="pres">
      <dgm:prSet presAssocID="{AA916E46-25AD-48B7-A1C5-C59530BBC9A9}" presName="Name37" presStyleLbl="parChTrans1D3" presStyleIdx="8" presStyleCnt="9"/>
      <dgm:spPr/>
      <dgm:t>
        <a:bodyPr/>
        <a:lstStyle/>
        <a:p>
          <a:endParaRPr lang="id-ID"/>
        </a:p>
      </dgm:t>
    </dgm:pt>
    <dgm:pt modelId="{64A62965-52A6-4DB9-8659-542874F00C1C}" type="pres">
      <dgm:prSet presAssocID="{AE103EBE-AD14-4950-A69E-62254AAAEA9C}" presName="hierRoot2" presStyleCnt="0">
        <dgm:presLayoutVars>
          <dgm:hierBranch val="init"/>
        </dgm:presLayoutVars>
      </dgm:prSet>
      <dgm:spPr/>
    </dgm:pt>
    <dgm:pt modelId="{D8742001-E734-4058-9B1B-0ED61FD3BD28}" type="pres">
      <dgm:prSet presAssocID="{AE103EBE-AD14-4950-A69E-62254AAAEA9C}" presName="rootComposite" presStyleCnt="0"/>
      <dgm:spPr/>
    </dgm:pt>
    <dgm:pt modelId="{094B357B-ACA6-4A31-A6DC-77D98AB1A5F2}" type="pres">
      <dgm:prSet presAssocID="{AE103EBE-AD14-4950-A69E-62254AAAEA9C}" presName="rootText" presStyleLbl="node3" presStyleIdx="8" presStyleCnt="9" custScaleX="129733" custLinFactNeighborX="43422">
        <dgm:presLayoutVars>
          <dgm:chPref val="3"/>
        </dgm:presLayoutVars>
      </dgm:prSet>
      <dgm:spPr/>
      <dgm:t>
        <a:bodyPr/>
        <a:lstStyle/>
        <a:p>
          <a:endParaRPr lang="id-ID"/>
        </a:p>
      </dgm:t>
    </dgm:pt>
    <dgm:pt modelId="{883C615E-A8C1-4949-B07C-1B6A482B4CAD}" type="pres">
      <dgm:prSet presAssocID="{AE103EBE-AD14-4950-A69E-62254AAAEA9C}" presName="rootConnector" presStyleLbl="node3" presStyleIdx="8" presStyleCnt="9"/>
      <dgm:spPr/>
      <dgm:t>
        <a:bodyPr/>
        <a:lstStyle/>
        <a:p>
          <a:endParaRPr lang="id-ID"/>
        </a:p>
      </dgm:t>
    </dgm:pt>
    <dgm:pt modelId="{6F26F76B-E26E-4996-96EF-DD26964873C7}" type="pres">
      <dgm:prSet presAssocID="{AE103EBE-AD14-4950-A69E-62254AAAEA9C}" presName="hierChild4" presStyleCnt="0"/>
      <dgm:spPr/>
    </dgm:pt>
    <dgm:pt modelId="{85FB2960-D526-4D42-B7F1-226AF46D2F34}" type="pres">
      <dgm:prSet presAssocID="{AE103EBE-AD14-4950-A69E-62254AAAEA9C}" presName="hierChild5" presStyleCnt="0"/>
      <dgm:spPr/>
    </dgm:pt>
    <dgm:pt modelId="{A909CCA3-38C8-45D7-B83D-4650B8DE9F02}" type="pres">
      <dgm:prSet presAssocID="{AAE84618-B342-41D6-8950-292FFF8EDA88}" presName="hierChild5" presStyleCnt="0"/>
      <dgm:spPr/>
    </dgm:pt>
    <dgm:pt modelId="{25D628B1-DC14-4699-8F22-F14939116498}" type="pres">
      <dgm:prSet presAssocID="{87634168-1BCE-45D1-95CF-AE7A6C8310EF}" presName="hierChild3" presStyleCnt="0"/>
      <dgm:spPr/>
    </dgm:pt>
  </dgm:ptLst>
  <dgm:cxnLst>
    <dgm:cxn modelId="{8B61EAFF-0E85-4A70-88C7-BCF34856DCC6}" srcId="{AAE84618-B342-41D6-8950-292FFF8EDA88}" destId="{D6179484-BA35-423E-B9EE-55F4883CE851}" srcOrd="1" destOrd="0" parTransId="{704E314A-A95C-49ED-AB1C-90C851E75552}" sibTransId="{43DCC85D-FD69-4911-9FFB-B3D22579D11A}"/>
    <dgm:cxn modelId="{234651A2-6376-4145-9BB7-48CFE30ED760}" type="presOf" srcId="{DFBA3F16-F04E-4192-8650-ED536251969D}" destId="{3DA05F0A-8835-4FBF-9202-5BBBC01FA831}" srcOrd="0" destOrd="0" presId="urn:microsoft.com/office/officeart/2005/8/layout/orgChart1"/>
    <dgm:cxn modelId="{674F1804-AA6A-41E7-BC08-BF8DD12C1B80}" type="presOf" srcId="{B14C2FC3-BA1E-4893-B5F4-DB2BFD13A9F7}" destId="{48F9B784-5E1C-467E-8FF3-C867993DB0C4}" srcOrd="0" destOrd="0" presId="urn:microsoft.com/office/officeart/2005/8/layout/orgChart1"/>
    <dgm:cxn modelId="{4A5AF25F-1716-49F2-9C63-46656C092BD7}" type="presOf" srcId="{57076D4E-D95F-4D96-80B9-FEC17E742068}" destId="{FE620043-CCFD-4D29-86FA-D7CF6069FD01}" srcOrd="1" destOrd="0" presId="urn:microsoft.com/office/officeart/2005/8/layout/orgChart1"/>
    <dgm:cxn modelId="{67BC60EB-88A2-4E0B-86A3-FE0793BAFAF0}" type="presOf" srcId="{9D0B6F87-B50C-43FE-A439-CCB7C5B2BEC0}" destId="{4038F0E2-38AD-4541-B75A-D2DC3FB37D33}" srcOrd="0" destOrd="0" presId="urn:microsoft.com/office/officeart/2005/8/layout/orgChart1"/>
    <dgm:cxn modelId="{832EF74F-0FB5-4923-985B-7E8C847F65AB}" type="presOf" srcId="{DC772E29-F4D7-4639-9129-0D5B49AE2565}" destId="{1670FD19-2222-4E2C-9989-F2FE8BD1A013}" srcOrd="0" destOrd="0" presId="urn:microsoft.com/office/officeart/2005/8/layout/orgChart1"/>
    <dgm:cxn modelId="{AB7A15A3-35EF-4F40-97E0-389DBA20889D}" srcId="{CF2D9C60-7718-4A67-91C3-C832D842B2AC}" destId="{76530812-780E-461B-BFE8-97C5DF2E2DDA}" srcOrd="2" destOrd="0" parTransId="{47F4B720-D682-4FA8-B34A-CC23245F2243}" sibTransId="{DA69EA1F-9DA5-4D04-B8C3-FE76FAD9F549}"/>
    <dgm:cxn modelId="{2B3B4004-C676-4AA3-BD4C-8729E32D5138}" srcId="{87634168-1BCE-45D1-95CF-AE7A6C8310EF}" destId="{AAE84618-B342-41D6-8950-292FFF8EDA88}" srcOrd="2" destOrd="0" parTransId="{CB980907-2CCA-4E79-B189-22167943AB6D}" sibTransId="{99A7B111-AD11-43AF-BBF3-6B46B7B1B81D}"/>
    <dgm:cxn modelId="{3405B163-9864-4241-AE44-DBBFEC13EBC9}" type="presOf" srcId="{5D39BAAC-5BFD-41E9-B143-C1B16E43FA35}" destId="{56EBEB22-6905-465B-B143-331B12EF9A3A}" srcOrd="1" destOrd="0" presId="urn:microsoft.com/office/officeart/2005/8/layout/orgChart1"/>
    <dgm:cxn modelId="{73FC22BD-5A38-45D4-80B5-4D44F648B526}" type="presOf" srcId="{76530812-780E-461B-BFE8-97C5DF2E2DDA}" destId="{8E0CA18B-7AB7-4752-9046-3DCB4C0E744C}" srcOrd="0" destOrd="0" presId="urn:microsoft.com/office/officeart/2005/8/layout/orgChart1"/>
    <dgm:cxn modelId="{B997C296-D32D-466F-BF30-763D7F242BE7}" type="presOf" srcId="{CF2D9C60-7718-4A67-91C3-C832D842B2AC}" destId="{23937A94-D3CB-4622-BE06-F916AB524553}" srcOrd="1" destOrd="0" presId="urn:microsoft.com/office/officeart/2005/8/layout/orgChart1"/>
    <dgm:cxn modelId="{DDE86E2C-6EBB-477B-9301-DA75A3315971}" type="presOf" srcId="{1FDF1B6A-2878-4F38-8B49-8DE528D369A9}" destId="{AF391B15-D870-4557-9144-7D0EA44AEBE9}" srcOrd="0" destOrd="0" presId="urn:microsoft.com/office/officeart/2005/8/layout/orgChart1"/>
    <dgm:cxn modelId="{1DCAFF85-73C5-4340-9640-3AC7B436E567}" type="presOf" srcId="{B53DC722-8776-4DFC-9F89-DEF8F8F7592D}" destId="{D7067268-07A8-459A-B38E-D484634A05A5}" srcOrd="0" destOrd="0" presId="urn:microsoft.com/office/officeart/2005/8/layout/orgChart1"/>
    <dgm:cxn modelId="{A4FC499D-FFC0-4E95-BC48-CB5AF350DCFA}" type="presOf" srcId="{87634168-1BCE-45D1-95CF-AE7A6C8310EF}" destId="{AD421443-0FE6-4B29-B0C7-9C907E581B7A}" srcOrd="0" destOrd="0" presId="urn:microsoft.com/office/officeart/2005/8/layout/orgChart1"/>
    <dgm:cxn modelId="{1762F8E0-F2C5-40E6-8E66-D9B5A32B469D}" type="presOf" srcId="{5D39BAAC-5BFD-41E9-B143-C1B16E43FA35}" destId="{2E72CC55-E2A6-404A-A802-DD763423BF09}" srcOrd="0" destOrd="0" presId="urn:microsoft.com/office/officeart/2005/8/layout/orgChart1"/>
    <dgm:cxn modelId="{BB6630EA-9A8F-4685-BC2B-BA15395004E9}" type="presOf" srcId="{AE103EBE-AD14-4950-A69E-62254AAAEA9C}" destId="{094B357B-ACA6-4A31-A6DC-77D98AB1A5F2}" srcOrd="0" destOrd="0" presId="urn:microsoft.com/office/officeart/2005/8/layout/orgChart1"/>
    <dgm:cxn modelId="{FA03C855-6C7D-45B6-8E12-69D7B8E86052}" type="presOf" srcId="{704E314A-A95C-49ED-AB1C-90C851E75552}" destId="{40352EA2-E1EB-42F5-9B0E-5F7033F2AD4D}" srcOrd="0" destOrd="0" presId="urn:microsoft.com/office/officeart/2005/8/layout/orgChart1"/>
    <dgm:cxn modelId="{557D21E9-A33D-477B-B16B-908171DFC4DA}" srcId="{5D39BAAC-5BFD-41E9-B143-C1B16E43FA35}" destId="{57076D4E-D95F-4D96-80B9-FEC17E742068}" srcOrd="2" destOrd="0" parTransId="{68335986-ACEC-44B3-8F0F-8BEA0E807866}" sibTransId="{48A18129-D526-48BC-84E2-C124F5A714D5}"/>
    <dgm:cxn modelId="{D006911E-8233-41DA-9AB0-C1BEE111246F}" type="presOf" srcId="{68335986-ACEC-44B3-8F0F-8BEA0E807866}" destId="{42D1A45B-A1C4-4D87-8617-0374F47AF694}" srcOrd="0" destOrd="0" presId="urn:microsoft.com/office/officeart/2005/8/layout/orgChart1"/>
    <dgm:cxn modelId="{B55FB975-0F23-4FC3-8011-0D94EF4BC5BD}" type="presOf" srcId="{D6179484-BA35-423E-B9EE-55F4883CE851}" destId="{C1CE4593-0839-4C55-B1E2-FC1F05A714C3}" srcOrd="1" destOrd="0" presId="urn:microsoft.com/office/officeart/2005/8/layout/orgChart1"/>
    <dgm:cxn modelId="{518F119D-2663-40FA-8EE0-B7C99FD8A515}" type="presOf" srcId="{E5143B52-F90E-4C5C-B420-9CE308182A5D}" destId="{60B6B51B-468E-438B-B44B-3CA2B5FA0060}" srcOrd="0" destOrd="0" presId="urn:microsoft.com/office/officeart/2005/8/layout/orgChart1"/>
    <dgm:cxn modelId="{53B47104-4590-4B2F-8846-59694C880E41}" type="presOf" srcId="{D6179484-BA35-423E-B9EE-55F4883CE851}" destId="{D86CCAEF-3CD0-49CD-8055-5D4FFE73DC77}" srcOrd="0" destOrd="0" presId="urn:microsoft.com/office/officeart/2005/8/layout/orgChart1"/>
    <dgm:cxn modelId="{46536317-0D65-4434-A379-5B639FE95F67}" srcId="{AAE84618-B342-41D6-8950-292FFF8EDA88}" destId="{BC3350F2-864F-4147-8A6B-FDF76184E3E1}" srcOrd="0" destOrd="0" parTransId="{9D0B6F87-B50C-43FE-A439-CCB7C5B2BEC0}" sibTransId="{4CCAEACA-9854-476A-8A2E-90588FCD18C6}"/>
    <dgm:cxn modelId="{A86576D7-5C91-4B46-B6D4-D5D4A022D1B1}" srcId="{5D39BAAC-5BFD-41E9-B143-C1B16E43FA35}" destId="{AA70A99A-4E4F-4B0E-8891-A38880DC268E}" srcOrd="1" destOrd="0" parTransId="{B14C2FC3-BA1E-4893-B5F4-DB2BFD13A9F7}" sibTransId="{8F25E98F-70EF-4D5F-A9D6-B32EB609574A}"/>
    <dgm:cxn modelId="{138B238C-CB8F-436B-BA39-B3F4A89C9DAB}" type="presOf" srcId="{AA916E46-25AD-48B7-A1C5-C59530BBC9A9}" destId="{FECB44F9-FC6D-4C95-96E4-63E7AE54E10A}" srcOrd="0" destOrd="0" presId="urn:microsoft.com/office/officeart/2005/8/layout/orgChart1"/>
    <dgm:cxn modelId="{71B16740-1565-4AF8-AAE0-AA54393F337E}" type="presOf" srcId="{6087C88D-7E5A-49F2-A40D-20842938ED1A}" destId="{E970256B-63BC-4B65-8D43-E6FF6FE12041}" srcOrd="0" destOrd="0" presId="urn:microsoft.com/office/officeart/2005/8/layout/orgChart1"/>
    <dgm:cxn modelId="{CCD78420-6825-4DB9-B2AE-7AF6B355B441}" type="presOf" srcId="{AAE84618-B342-41D6-8950-292FFF8EDA88}" destId="{062AC880-2228-4AD7-AAAD-1018D42234B6}" srcOrd="0" destOrd="0" presId="urn:microsoft.com/office/officeart/2005/8/layout/orgChart1"/>
    <dgm:cxn modelId="{42B92E34-E916-4F58-A7F5-80FCB5400618}" type="presOf" srcId="{AAE84618-B342-41D6-8950-292FFF8EDA88}" destId="{C8BB3CBF-702A-4FE5-B48C-46E74FFE9DA4}" srcOrd="1" destOrd="0" presId="urn:microsoft.com/office/officeart/2005/8/layout/orgChart1"/>
    <dgm:cxn modelId="{1AE2C1B7-7F65-432D-B8B8-79212B7B4CE4}" type="presOf" srcId="{DC772E29-F4D7-4639-9129-0D5B49AE2565}" destId="{FBE1F6DC-6E9B-48AD-B06A-EC6CFAA3D4CE}" srcOrd="1" destOrd="0" presId="urn:microsoft.com/office/officeart/2005/8/layout/orgChart1"/>
    <dgm:cxn modelId="{6063BC9A-915A-4EB4-AEC0-C183C2876BD0}" type="presOf" srcId="{AE103EBE-AD14-4950-A69E-62254AAAEA9C}" destId="{883C615E-A8C1-4949-B07C-1B6A482B4CAD}" srcOrd="1" destOrd="0" presId="urn:microsoft.com/office/officeart/2005/8/layout/orgChart1"/>
    <dgm:cxn modelId="{F47CC564-5F35-4DCC-BA89-DF69EEDD278B}" type="presOf" srcId="{BC3350F2-864F-4147-8A6B-FDF76184E3E1}" destId="{8CC44694-4968-4F76-8C4C-3FE8C6627932}" srcOrd="0" destOrd="0" presId="urn:microsoft.com/office/officeart/2005/8/layout/orgChart1"/>
    <dgm:cxn modelId="{366535CE-10C4-4960-A58B-F4D8969A03DF}" srcId="{5D39BAAC-5BFD-41E9-B143-C1B16E43FA35}" destId="{6087C88D-7E5A-49F2-A40D-20842938ED1A}" srcOrd="0" destOrd="0" parTransId="{B53DC722-8776-4DFC-9F89-DEF8F8F7592D}" sibTransId="{1C0A99D4-05E5-4D20-87CF-AC57A3EDAEA5}"/>
    <dgm:cxn modelId="{80744B91-776C-462C-95F2-3E41664C1CC3}" type="presOf" srcId="{AFFF545F-E924-48DB-9F30-FC6561BDA496}" destId="{7C875881-F83B-481E-98BA-932CFDF2AA8A}" srcOrd="0" destOrd="0" presId="urn:microsoft.com/office/officeart/2005/8/layout/orgChart1"/>
    <dgm:cxn modelId="{18F68B39-9859-4886-BFE5-46D978B064D4}" type="presOf" srcId="{76530812-780E-461B-BFE8-97C5DF2E2DDA}" destId="{9ADC04B2-2D83-4716-BD06-F1887A30A8FF}" srcOrd="1" destOrd="0" presId="urn:microsoft.com/office/officeart/2005/8/layout/orgChart1"/>
    <dgm:cxn modelId="{AA14C33C-FB57-470B-B46A-20CAAC6E5693}" type="presOf" srcId="{9ABB6298-163D-4FDF-92D9-A03573971669}" destId="{A4BC7D05-C300-4646-83CC-FDD4C985710F}" srcOrd="1" destOrd="0" presId="urn:microsoft.com/office/officeart/2005/8/layout/orgChart1"/>
    <dgm:cxn modelId="{7523BAB0-18DD-4DBD-96FD-FEB0A0F04254}" type="presOf" srcId="{AA70A99A-4E4F-4B0E-8891-A38880DC268E}" destId="{279B1EC6-2FBF-41D4-BD9B-437B7DDF4649}" srcOrd="0" destOrd="0" presId="urn:microsoft.com/office/officeart/2005/8/layout/orgChart1"/>
    <dgm:cxn modelId="{491AC744-A57C-40DA-A1A3-0FEFE6FECF41}" srcId="{CF2D9C60-7718-4A67-91C3-C832D842B2AC}" destId="{9ABB6298-163D-4FDF-92D9-A03573971669}" srcOrd="1" destOrd="0" parTransId="{DFBA3F16-F04E-4192-8650-ED536251969D}" sibTransId="{2ECF432C-D041-493D-8F94-428712853B24}"/>
    <dgm:cxn modelId="{A84C3A6C-2EC4-43FC-8E2B-10D9C37C7C48}" type="presOf" srcId="{87634168-1BCE-45D1-95CF-AE7A6C8310EF}" destId="{CDB12D55-3FC3-41BE-837D-C56E0E048B25}" srcOrd="1" destOrd="0" presId="urn:microsoft.com/office/officeart/2005/8/layout/orgChart1"/>
    <dgm:cxn modelId="{E6161DD1-7CE4-4928-8309-578F4C0DE4CB}" type="presOf" srcId="{2C5F5D69-90B9-4ED0-99F6-745A3679849E}" destId="{D84F3E45-BAD5-4603-8EE2-E82D6150EA5A}" srcOrd="0" destOrd="0" presId="urn:microsoft.com/office/officeart/2005/8/layout/orgChart1"/>
    <dgm:cxn modelId="{CE2B4146-43F9-4FB9-94BE-2FE7B440F599}" type="presOf" srcId="{57076D4E-D95F-4D96-80B9-FEC17E742068}" destId="{2EC792C8-CB43-4E95-BD43-29368F563441}" srcOrd="0" destOrd="0" presId="urn:microsoft.com/office/officeart/2005/8/layout/orgChart1"/>
    <dgm:cxn modelId="{FBF77926-72C3-4F23-A5B0-027CC8DEF130}" type="presOf" srcId="{47F4B720-D682-4FA8-B34A-CC23245F2243}" destId="{4340126D-7A2E-4E0D-BF44-120B0593BDB8}" srcOrd="0" destOrd="0" presId="urn:microsoft.com/office/officeart/2005/8/layout/orgChart1"/>
    <dgm:cxn modelId="{81AFD7E6-CB6A-4A1E-A2F6-DBF25C7EBDFA}" srcId="{AAE84618-B342-41D6-8950-292FFF8EDA88}" destId="{AE103EBE-AD14-4950-A69E-62254AAAEA9C}" srcOrd="2" destOrd="0" parTransId="{AA916E46-25AD-48B7-A1C5-C59530BBC9A9}" sibTransId="{287C3C7E-9063-4826-A661-A13EEF7A8D71}"/>
    <dgm:cxn modelId="{5DD537D5-02EC-4B72-8D3B-5262CC79ED03}" type="presOf" srcId="{CF2D9C60-7718-4A67-91C3-C832D842B2AC}" destId="{FAE37680-6DB5-45DE-BB05-F3444DED229E}" srcOrd="0" destOrd="0" presId="urn:microsoft.com/office/officeart/2005/8/layout/orgChart1"/>
    <dgm:cxn modelId="{15417703-EAB4-4AC0-B366-37EABCCCAD23}" type="presOf" srcId="{6087C88D-7E5A-49F2-A40D-20842938ED1A}" destId="{E57C70B6-C4E1-4A76-976D-99A529AF7FD7}" srcOrd="1" destOrd="0" presId="urn:microsoft.com/office/officeart/2005/8/layout/orgChart1"/>
    <dgm:cxn modelId="{5E80A569-92F6-4886-BBAF-A5215A9E690E}" type="presOf" srcId="{BC3350F2-864F-4147-8A6B-FDF76184E3E1}" destId="{82ECD0DF-8614-4F1D-B879-8B8FBD7BE9EA}" srcOrd="1" destOrd="0" presId="urn:microsoft.com/office/officeart/2005/8/layout/orgChart1"/>
    <dgm:cxn modelId="{1D9431E2-BE0F-461C-BDCB-C0446A0F56B6}" type="presOf" srcId="{AA70A99A-4E4F-4B0E-8891-A38880DC268E}" destId="{E7492782-0B32-4D13-A235-D19319D3B183}" srcOrd="1" destOrd="0" presId="urn:microsoft.com/office/officeart/2005/8/layout/orgChart1"/>
    <dgm:cxn modelId="{BE9EBC7C-DEC8-4522-AB8F-F276DB0FB2BA}" type="presOf" srcId="{9ABB6298-163D-4FDF-92D9-A03573971669}" destId="{C517A02B-EA57-4CB2-B8F6-5D5CF273F85C}" srcOrd="0" destOrd="0" presId="urn:microsoft.com/office/officeart/2005/8/layout/orgChart1"/>
    <dgm:cxn modelId="{5224DCD6-8D73-4C16-A695-C44A596DB821}" srcId="{CF2D9C60-7718-4A67-91C3-C832D842B2AC}" destId="{DC772E29-F4D7-4639-9129-0D5B49AE2565}" srcOrd="0" destOrd="0" parTransId="{1FDF1B6A-2878-4F38-8B49-8DE528D369A9}" sibTransId="{5895EC43-73E4-4C45-B82E-43D33F1EAED5}"/>
    <dgm:cxn modelId="{C6A3902A-4796-4857-9457-BC22BEDEFBD6}" srcId="{E5143B52-F90E-4C5C-B420-9CE308182A5D}" destId="{87634168-1BCE-45D1-95CF-AE7A6C8310EF}" srcOrd="0" destOrd="0" parTransId="{26104F35-043C-473F-ADE8-6B02F4FCFC23}" sibTransId="{F4A08FBE-8206-474E-9FE6-BE4FAD97EE50}"/>
    <dgm:cxn modelId="{4138B334-CB7B-46A8-8D49-377ECC96B5A0}" srcId="{87634168-1BCE-45D1-95CF-AE7A6C8310EF}" destId="{5D39BAAC-5BFD-41E9-B143-C1B16E43FA35}" srcOrd="1" destOrd="0" parTransId="{AFFF545F-E924-48DB-9F30-FC6561BDA496}" sibTransId="{1E8668AA-5221-4914-8A6B-A4FAD82CD794}"/>
    <dgm:cxn modelId="{9819C5BD-FE5B-4866-8709-1E10E3418B89}" type="presOf" srcId="{CB980907-2CCA-4E79-B189-22167943AB6D}" destId="{772625AB-5082-4831-94FD-DA5D04368ADC}" srcOrd="0" destOrd="0" presId="urn:microsoft.com/office/officeart/2005/8/layout/orgChart1"/>
    <dgm:cxn modelId="{E3C53A33-AD28-49CB-92BD-60E0E6944142}" srcId="{87634168-1BCE-45D1-95CF-AE7A6C8310EF}" destId="{CF2D9C60-7718-4A67-91C3-C832D842B2AC}" srcOrd="0" destOrd="0" parTransId="{2C5F5D69-90B9-4ED0-99F6-745A3679849E}" sibTransId="{0536035C-2C81-4AFB-8B1D-38A93CCD99FD}"/>
    <dgm:cxn modelId="{5A236230-67DF-491F-BAA4-3335995FD351}" type="presParOf" srcId="{60B6B51B-468E-438B-B44B-3CA2B5FA0060}" destId="{6DB04C67-C562-4A5D-A9B4-8CA9E398F59C}" srcOrd="0" destOrd="0" presId="urn:microsoft.com/office/officeart/2005/8/layout/orgChart1"/>
    <dgm:cxn modelId="{5F3CDB22-FE33-4063-B08E-4195359494A2}" type="presParOf" srcId="{6DB04C67-C562-4A5D-A9B4-8CA9E398F59C}" destId="{C4369488-95AD-4292-844B-9174A29823FF}" srcOrd="0" destOrd="0" presId="urn:microsoft.com/office/officeart/2005/8/layout/orgChart1"/>
    <dgm:cxn modelId="{91A58F5A-5849-4752-9FA7-1B4F8DAC322F}" type="presParOf" srcId="{C4369488-95AD-4292-844B-9174A29823FF}" destId="{AD421443-0FE6-4B29-B0C7-9C907E581B7A}" srcOrd="0" destOrd="0" presId="urn:microsoft.com/office/officeart/2005/8/layout/orgChart1"/>
    <dgm:cxn modelId="{452E6F74-7C06-417B-B611-BBC34EF960F5}" type="presParOf" srcId="{C4369488-95AD-4292-844B-9174A29823FF}" destId="{CDB12D55-3FC3-41BE-837D-C56E0E048B25}" srcOrd="1" destOrd="0" presId="urn:microsoft.com/office/officeart/2005/8/layout/orgChart1"/>
    <dgm:cxn modelId="{FDBBA361-89CA-4930-99FB-A6F46EC48A57}" type="presParOf" srcId="{6DB04C67-C562-4A5D-A9B4-8CA9E398F59C}" destId="{AFC4D5DD-60CA-42C6-9C76-2E41D5D37BDA}" srcOrd="1" destOrd="0" presId="urn:microsoft.com/office/officeart/2005/8/layout/orgChart1"/>
    <dgm:cxn modelId="{8206E242-97C0-44C6-979A-9C9E7511F4FC}" type="presParOf" srcId="{AFC4D5DD-60CA-42C6-9C76-2E41D5D37BDA}" destId="{D84F3E45-BAD5-4603-8EE2-E82D6150EA5A}" srcOrd="0" destOrd="0" presId="urn:microsoft.com/office/officeart/2005/8/layout/orgChart1"/>
    <dgm:cxn modelId="{EEC8076B-BD85-4B06-9D1F-71EDA3BDC3D9}" type="presParOf" srcId="{AFC4D5DD-60CA-42C6-9C76-2E41D5D37BDA}" destId="{CFAB8B9E-CC4B-4831-B57D-BFD30CE6AC24}" srcOrd="1" destOrd="0" presId="urn:microsoft.com/office/officeart/2005/8/layout/orgChart1"/>
    <dgm:cxn modelId="{F5EB3906-A319-4CB2-A2B5-4D183957AD13}" type="presParOf" srcId="{CFAB8B9E-CC4B-4831-B57D-BFD30CE6AC24}" destId="{1DA45E30-4A65-4CBD-8033-282D781A2784}" srcOrd="0" destOrd="0" presId="urn:microsoft.com/office/officeart/2005/8/layout/orgChart1"/>
    <dgm:cxn modelId="{A025AEC0-D5E0-4CF4-84E4-76C7A9D8E1B8}" type="presParOf" srcId="{1DA45E30-4A65-4CBD-8033-282D781A2784}" destId="{FAE37680-6DB5-45DE-BB05-F3444DED229E}" srcOrd="0" destOrd="0" presId="urn:microsoft.com/office/officeart/2005/8/layout/orgChart1"/>
    <dgm:cxn modelId="{9312E4BE-19E4-44C7-B3B7-E8BE09EDBFE7}" type="presParOf" srcId="{1DA45E30-4A65-4CBD-8033-282D781A2784}" destId="{23937A94-D3CB-4622-BE06-F916AB524553}" srcOrd="1" destOrd="0" presId="urn:microsoft.com/office/officeart/2005/8/layout/orgChart1"/>
    <dgm:cxn modelId="{F6D6BF3F-9548-4A2A-9916-75A812433E84}" type="presParOf" srcId="{CFAB8B9E-CC4B-4831-B57D-BFD30CE6AC24}" destId="{609505B8-F055-48C8-9CA4-A7A1EB355334}" srcOrd="1" destOrd="0" presId="urn:microsoft.com/office/officeart/2005/8/layout/orgChart1"/>
    <dgm:cxn modelId="{97FC00B3-99A5-47AB-A594-3969BAD4424D}" type="presParOf" srcId="{609505B8-F055-48C8-9CA4-A7A1EB355334}" destId="{AF391B15-D870-4557-9144-7D0EA44AEBE9}" srcOrd="0" destOrd="0" presId="urn:microsoft.com/office/officeart/2005/8/layout/orgChart1"/>
    <dgm:cxn modelId="{EC11EF83-6233-455B-9EBF-C9B623CE13B8}" type="presParOf" srcId="{609505B8-F055-48C8-9CA4-A7A1EB355334}" destId="{5B339755-EE7F-48DC-9FD2-1B78D28CDD75}" srcOrd="1" destOrd="0" presId="urn:microsoft.com/office/officeart/2005/8/layout/orgChart1"/>
    <dgm:cxn modelId="{A03F2FE9-CA6C-4F9D-AE5C-311EC10E1850}" type="presParOf" srcId="{5B339755-EE7F-48DC-9FD2-1B78D28CDD75}" destId="{59AEB8B4-1328-4785-A78E-75756E77ECC1}" srcOrd="0" destOrd="0" presId="urn:microsoft.com/office/officeart/2005/8/layout/orgChart1"/>
    <dgm:cxn modelId="{3A068524-A108-45D8-AA58-195CEDF785F1}" type="presParOf" srcId="{59AEB8B4-1328-4785-A78E-75756E77ECC1}" destId="{1670FD19-2222-4E2C-9989-F2FE8BD1A013}" srcOrd="0" destOrd="0" presId="urn:microsoft.com/office/officeart/2005/8/layout/orgChart1"/>
    <dgm:cxn modelId="{0BE2B282-8154-44D3-8E46-42D4EE6889C2}" type="presParOf" srcId="{59AEB8B4-1328-4785-A78E-75756E77ECC1}" destId="{FBE1F6DC-6E9B-48AD-B06A-EC6CFAA3D4CE}" srcOrd="1" destOrd="0" presId="urn:microsoft.com/office/officeart/2005/8/layout/orgChart1"/>
    <dgm:cxn modelId="{BC39D6E3-9743-4FE2-A575-C4B73B13705F}" type="presParOf" srcId="{5B339755-EE7F-48DC-9FD2-1B78D28CDD75}" destId="{E81F153C-C224-4492-8DAB-78750EF013AD}" srcOrd="1" destOrd="0" presId="urn:microsoft.com/office/officeart/2005/8/layout/orgChart1"/>
    <dgm:cxn modelId="{E5FD2416-EEA8-42BB-8926-A6CB9A604FBB}" type="presParOf" srcId="{5B339755-EE7F-48DC-9FD2-1B78D28CDD75}" destId="{C2A6055F-35B8-40B7-9CA5-8055DA087D56}" srcOrd="2" destOrd="0" presId="urn:microsoft.com/office/officeart/2005/8/layout/orgChart1"/>
    <dgm:cxn modelId="{3660D209-C180-416D-B0B7-EEED3DB2B27C}" type="presParOf" srcId="{609505B8-F055-48C8-9CA4-A7A1EB355334}" destId="{3DA05F0A-8835-4FBF-9202-5BBBC01FA831}" srcOrd="2" destOrd="0" presId="urn:microsoft.com/office/officeart/2005/8/layout/orgChart1"/>
    <dgm:cxn modelId="{E45EE9AF-CE44-4EB7-B32C-646966CE6E3C}" type="presParOf" srcId="{609505B8-F055-48C8-9CA4-A7A1EB355334}" destId="{A2DA9343-989C-4603-9AFA-B99B15DD289B}" srcOrd="3" destOrd="0" presId="urn:microsoft.com/office/officeart/2005/8/layout/orgChart1"/>
    <dgm:cxn modelId="{F967C311-B7BC-47EE-8495-F1AD29E3ED6A}" type="presParOf" srcId="{A2DA9343-989C-4603-9AFA-B99B15DD289B}" destId="{10C0FDB0-2A38-4446-9D22-4CE1BD26A29F}" srcOrd="0" destOrd="0" presId="urn:microsoft.com/office/officeart/2005/8/layout/orgChart1"/>
    <dgm:cxn modelId="{2E42C494-C9DC-4343-A210-AEDEDA2866F6}" type="presParOf" srcId="{10C0FDB0-2A38-4446-9D22-4CE1BD26A29F}" destId="{C517A02B-EA57-4CB2-B8F6-5D5CF273F85C}" srcOrd="0" destOrd="0" presId="urn:microsoft.com/office/officeart/2005/8/layout/orgChart1"/>
    <dgm:cxn modelId="{664FFE0D-DF3B-4943-BA68-1A1DD9B3CAF5}" type="presParOf" srcId="{10C0FDB0-2A38-4446-9D22-4CE1BD26A29F}" destId="{A4BC7D05-C300-4646-83CC-FDD4C985710F}" srcOrd="1" destOrd="0" presId="urn:microsoft.com/office/officeart/2005/8/layout/orgChart1"/>
    <dgm:cxn modelId="{89B64833-037F-4ABF-A418-524C42CE4854}" type="presParOf" srcId="{A2DA9343-989C-4603-9AFA-B99B15DD289B}" destId="{9A8317CB-77E6-499A-A9F1-3A2FED4D5C3E}" srcOrd="1" destOrd="0" presId="urn:microsoft.com/office/officeart/2005/8/layout/orgChart1"/>
    <dgm:cxn modelId="{1768E837-772D-4EB5-8629-6F8C80A05FDA}" type="presParOf" srcId="{A2DA9343-989C-4603-9AFA-B99B15DD289B}" destId="{9C376AAB-8839-460D-8D43-4F1AEF91C72B}" srcOrd="2" destOrd="0" presId="urn:microsoft.com/office/officeart/2005/8/layout/orgChart1"/>
    <dgm:cxn modelId="{A8E51216-788A-4512-A260-56C659C15341}" type="presParOf" srcId="{609505B8-F055-48C8-9CA4-A7A1EB355334}" destId="{4340126D-7A2E-4E0D-BF44-120B0593BDB8}" srcOrd="4" destOrd="0" presId="urn:microsoft.com/office/officeart/2005/8/layout/orgChart1"/>
    <dgm:cxn modelId="{4F2495C3-0609-466A-A753-7CADDDCB3598}" type="presParOf" srcId="{609505B8-F055-48C8-9CA4-A7A1EB355334}" destId="{852B3726-D5A9-4BE9-AA45-62AB07E1B65B}" srcOrd="5" destOrd="0" presId="urn:microsoft.com/office/officeart/2005/8/layout/orgChart1"/>
    <dgm:cxn modelId="{DF53B6B3-02E0-4711-BAEA-4309500BDD1E}" type="presParOf" srcId="{852B3726-D5A9-4BE9-AA45-62AB07E1B65B}" destId="{2ACDF3D3-D57D-4163-8FE9-C66FDF73C715}" srcOrd="0" destOrd="0" presId="urn:microsoft.com/office/officeart/2005/8/layout/orgChart1"/>
    <dgm:cxn modelId="{86250189-E29D-4169-A9F7-CBC6CC18EACE}" type="presParOf" srcId="{2ACDF3D3-D57D-4163-8FE9-C66FDF73C715}" destId="{8E0CA18B-7AB7-4752-9046-3DCB4C0E744C}" srcOrd="0" destOrd="0" presId="urn:microsoft.com/office/officeart/2005/8/layout/orgChart1"/>
    <dgm:cxn modelId="{A0895543-34BC-49D0-94B6-DCB32127F4E7}" type="presParOf" srcId="{2ACDF3D3-D57D-4163-8FE9-C66FDF73C715}" destId="{9ADC04B2-2D83-4716-BD06-F1887A30A8FF}" srcOrd="1" destOrd="0" presId="urn:microsoft.com/office/officeart/2005/8/layout/orgChart1"/>
    <dgm:cxn modelId="{BFB349AE-7916-4C99-A22E-DE4ED42A3B81}" type="presParOf" srcId="{852B3726-D5A9-4BE9-AA45-62AB07E1B65B}" destId="{E70F38A8-43EF-4C75-A3BE-1A89B9862E5E}" srcOrd="1" destOrd="0" presId="urn:microsoft.com/office/officeart/2005/8/layout/orgChart1"/>
    <dgm:cxn modelId="{CDE93350-3DE9-4DFB-9C18-78ED5B048885}" type="presParOf" srcId="{852B3726-D5A9-4BE9-AA45-62AB07E1B65B}" destId="{049CCBA3-A935-4AD4-8919-C4636ADC25BE}" srcOrd="2" destOrd="0" presId="urn:microsoft.com/office/officeart/2005/8/layout/orgChart1"/>
    <dgm:cxn modelId="{4E02675B-1C74-44D2-A58D-F36C3C52177B}" type="presParOf" srcId="{CFAB8B9E-CC4B-4831-B57D-BFD30CE6AC24}" destId="{C2120AAB-4EF7-4B46-995E-4A659016FC7E}" srcOrd="2" destOrd="0" presId="urn:microsoft.com/office/officeart/2005/8/layout/orgChart1"/>
    <dgm:cxn modelId="{D3B04603-F736-4A39-87C3-FA4D6B735441}" type="presParOf" srcId="{AFC4D5DD-60CA-42C6-9C76-2E41D5D37BDA}" destId="{7C875881-F83B-481E-98BA-932CFDF2AA8A}" srcOrd="2" destOrd="0" presId="urn:microsoft.com/office/officeart/2005/8/layout/orgChart1"/>
    <dgm:cxn modelId="{C5DF5AD3-C852-48AA-A2E0-393CB17F71A8}" type="presParOf" srcId="{AFC4D5DD-60CA-42C6-9C76-2E41D5D37BDA}" destId="{2FBA9CB2-671D-4145-9312-D70BF6B5BE83}" srcOrd="3" destOrd="0" presId="urn:microsoft.com/office/officeart/2005/8/layout/orgChart1"/>
    <dgm:cxn modelId="{51281375-3389-4D31-B576-9E5083BD2C62}" type="presParOf" srcId="{2FBA9CB2-671D-4145-9312-D70BF6B5BE83}" destId="{BB8B5C97-10A1-4A7B-9AB5-25C91E579248}" srcOrd="0" destOrd="0" presId="urn:microsoft.com/office/officeart/2005/8/layout/orgChart1"/>
    <dgm:cxn modelId="{EB8D255B-8270-469B-A196-908890A23558}" type="presParOf" srcId="{BB8B5C97-10A1-4A7B-9AB5-25C91E579248}" destId="{2E72CC55-E2A6-404A-A802-DD763423BF09}" srcOrd="0" destOrd="0" presId="urn:microsoft.com/office/officeart/2005/8/layout/orgChart1"/>
    <dgm:cxn modelId="{61ECB088-6762-4C1A-9A4A-0B5AC87A61D7}" type="presParOf" srcId="{BB8B5C97-10A1-4A7B-9AB5-25C91E579248}" destId="{56EBEB22-6905-465B-B143-331B12EF9A3A}" srcOrd="1" destOrd="0" presId="urn:microsoft.com/office/officeart/2005/8/layout/orgChart1"/>
    <dgm:cxn modelId="{D376D112-EC01-4B6A-B613-36342040841E}" type="presParOf" srcId="{2FBA9CB2-671D-4145-9312-D70BF6B5BE83}" destId="{ECC37E46-7D81-4D04-9425-CFCBF6DA1453}" srcOrd="1" destOrd="0" presId="urn:microsoft.com/office/officeart/2005/8/layout/orgChart1"/>
    <dgm:cxn modelId="{A18548BE-2EDB-44F7-887A-EB5B9D87992F}" type="presParOf" srcId="{ECC37E46-7D81-4D04-9425-CFCBF6DA1453}" destId="{D7067268-07A8-459A-B38E-D484634A05A5}" srcOrd="0" destOrd="0" presId="urn:microsoft.com/office/officeart/2005/8/layout/orgChart1"/>
    <dgm:cxn modelId="{9CCBCBA0-C609-469A-9B49-95DD4DDBECFC}" type="presParOf" srcId="{ECC37E46-7D81-4D04-9425-CFCBF6DA1453}" destId="{13850031-1033-4B9A-8D96-19CE30A2DB51}" srcOrd="1" destOrd="0" presId="urn:microsoft.com/office/officeart/2005/8/layout/orgChart1"/>
    <dgm:cxn modelId="{7D62DFA1-0A4A-4C60-BBE2-35D99073FD84}" type="presParOf" srcId="{13850031-1033-4B9A-8D96-19CE30A2DB51}" destId="{304819B9-2186-4F04-AE31-0531FEB96E63}" srcOrd="0" destOrd="0" presId="urn:microsoft.com/office/officeart/2005/8/layout/orgChart1"/>
    <dgm:cxn modelId="{19C3745F-6C3F-4F82-A74B-B7D5EE6D3A6C}" type="presParOf" srcId="{304819B9-2186-4F04-AE31-0531FEB96E63}" destId="{E970256B-63BC-4B65-8D43-E6FF6FE12041}" srcOrd="0" destOrd="0" presId="urn:microsoft.com/office/officeart/2005/8/layout/orgChart1"/>
    <dgm:cxn modelId="{B472923B-0BA3-4139-ACBF-7DC6886BE859}" type="presParOf" srcId="{304819B9-2186-4F04-AE31-0531FEB96E63}" destId="{E57C70B6-C4E1-4A76-976D-99A529AF7FD7}" srcOrd="1" destOrd="0" presId="urn:microsoft.com/office/officeart/2005/8/layout/orgChart1"/>
    <dgm:cxn modelId="{E4E6ECCC-67E2-4500-AE3C-BA92F8BF571B}" type="presParOf" srcId="{13850031-1033-4B9A-8D96-19CE30A2DB51}" destId="{0A88EDF0-4EDB-4374-9C74-29F1A5D060D3}" srcOrd="1" destOrd="0" presId="urn:microsoft.com/office/officeart/2005/8/layout/orgChart1"/>
    <dgm:cxn modelId="{FDF3631D-4269-4726-82EE-E02FA901F874}" type="presParOf" srcId="{13850031-1033-4B9A-8D96-19CE30A2DB51}" destId="{9E9F69F4-1B2C-452A-BABA-F2AF0F0B5E4D}" srcOrd="2" destOrd="0" presId="urn:microsoft.com/office/officeart/2005/8/layout/orgChart1"/>
    <dgm:cxn modelId="{A3B719AC-66B3-442C-B9D6-A5A556C11927}" type="presParOf" srcId="{ECC37E46-7D81-4D04-9425-CFCBF6DA1453}" destId="{48F9B784-5E1C-467E-8FF3-C867993DB0C4}" srcOrd="2" destOrd="0" presId="urn:microsoft.com/office/officeart/2005/8/layout/orgChart1"/>
    <dgm:cxn modelId="{A6BCD241-DA53-494D-83F7-0FCEAA0185E6}" type="presParOf" srcId="{ECC37E46-7D81-4D04-9425-CFCBF6DA1453}" destId="{B9B3F5FD-84D9-480C-B440-113E95051B9C}" srcOrd="3" destOrd="0" presId="urn:microsoft.com/office/officeart/2005/8/layout/orgChart1"/>
    <dgm:cxn modelId="{5D615914-6F9E-42D5-8CF4-F379512FCE1E}" type="presParOf" srcId="{B9B3F5FD-84D9-480C-B440-113E95051B9C}" destId="{7E6D5DA9-8F11-4149-A409-020A94A16E2E}" srcOrd="0" destOrd="0" presId="urn:microsoft.com/office/officeart/2005/8/layout/orgChart1"/>
    <dgm:cxn modelId="{DB5F5124-2A98-44CB-8BA9-9A769EAA7DFB}" type="presParOf" srcId="{7E6D5DA9-8F11-4149-A409-020A94A16E2E}" destId="{279B1EC6-2FBF-41D4-BD9B-437B7DDF4649}" srcOrd="0" destOrd="0" presId="urn:microsoft.com/office/officeart/2005/8/layout/orgChart1"/>
    <dgm:cxn modelId="{4D80CFE8-95A2-4499-BBCD-139BFB512ECD}" type="presParOf" srcId="{7E6D5DA9-8F11-4149-A409-020A94A16E2E}" destId="{E7492782-0B32-4D13-A235-D19319D3B183}" srcOrd="1" destOrd="0" presId="urn:microsoft.com/office/officeart/2005/8/layout/orgChart1"/>
    <dgm:cxn modelId="{39BE9CA1-682D-44AE-A36D-D3004B8F2808}" type="presParOf" srcId="{B9B3F5FD-84D9-480C-B440-113E95051B9C}" destId="{6F8F2AAF-C015-47DC-9F96-BE6BC46C78D2}" srcOrd="1" destOrd="0" presId="urn:microsoft.com/office/officeart/2005/8/layout/orgChart1"/>
    <dgm:cxn modelId="{ED0D0A56-5556-45F5-9FB3-6D17D706DE34}" type="presParOf" srcId="{B9B3F5FD-84D9-480C-B440-113E95051B9C}" destId="{345A2A0F-EBE0-4171-B7CF-4C7675AF1B6E}" srcOrd="2" destOrd="0" presId="urn:microsoft.com/office/officeart/2005/8/layout/orgChart1"/>
    <dgm:cxn modelId="{551A5FFC-A065-4D57-9E90-624971FF496C}" type="presParOf" srcId="{ECC37E46-7D81-4D04-9425-CFCBF6DA1453}" destId="{42D1A45B-A1C4-4D87-8617-0374F47AF694}" srcOrd="4" destOrd="0" presId="urn:microsoft.com/office/officeart/2005/8/layout/orgChart1"/>
    <dgm:cxn modelId="{99D8124B-7E53-4969-8B70-ADA036F386AB}" type="presParOf" srcId="{ECC37E46-7D81-4D04-9425-CFCBF6DA1453}" destId="{79CE88E7-9331-4ABB-8245-F249EB9D735B}" srcOrd="5" destOrd="0" presId="urn:microsoft.com/office/officeart/2005/8/layout/orgChart1"/>
    <dgm:cxn modelId="{13A89F94-D056-4625-97E1-5D4BC071746C}" type="presParOf" srcId="{79CE88E7-9331-4ABB-8245-F249EB9D735B}" destId="{CE46C4AA-72DD-4E75-A091-5D0DE615F0D0}" srcOrd="0" destOrd="0" presId="urn:microsoft.com/office/officeart/2005/8/layout/orgChart1"/>
    <dgm:cxn modelId="{74049B0A-D86E-4432-9D78-317F2876B60E}" type="presParOf" srcId="{CE46C4AA-72DD-4E75-A091-5D0DE615F0D0}" destId="{2EC792C8-CB43-4E95-BD43-29368F563441}" srcOrd="0" destOrd="0" presId="urn:microsoft.com/office/officeart/2005/8/layout/orgChart1"/>
    <dgm:cxn modelId="{81CE42F5-B715-436F-B212-025F1F88CD08}" type="presParOf" srcId="{CE46C4AA-72DD-4E75-A091-5D0DE615F0D0}" destId="{FE620043-CCFD-4D29-86FA-D7CF6069FD01}" srcOrd="1" destOrd="0" presId="urn:microsoft.com/office/officeart/2005/8/layout/orgChart1"/>
    <dgm:cxn modelId="{5E0621C5-0EA9-412A-97D1-01BB79F82C0F}" type="presParOf" srcId="{79CE88E7-9331-4ABB-8245-F249EB9D735B}" destId="{6DE5DC0B-E227-4B27-954A-4DD399D17833}" srcOrd="1" destOrd="0" presId="urn:microsoft.com/office/officeart/2005/8/layout/orgChart1"/>
    <dgm:cxn modelId="{E1C37F77-9AA0-4C1D-8F9A-2950422A2EF7}" type="presParOf" srcId="{79CE88E7-9331-4ABB-8245-F249EB9D735B}" destId="{A353FDA0-008B-4BF4-AFD3-C37FD95A67CA}" srcOrd="2" destOrd="0" presId="urn:microsoft.com/office/officeart/2005/8/layout/orgChart1"/>
    <dgm:cxn modelId="{10C1598D-CAF8-4AA2-A213-C94BC66276B5}" type="presParOf" srcId="{2FBA9CB2-671D-4145-9312-D70BF6B5BE83}" destId="{873D48FF-24C2-4BF2-8202-F6A7FA444246}" srcOrd="2" destOrd="0" presId="urn:microsoft.com/office/officeart/2005/8/layout/orgChart1"/>
    <dgm:cxn modelId="{6BF33B52-7D89-4711-AA4B-1DC37D59A975}" type="presParOf" srcId="{AFC4D5DD-60CA-42C6-9C76-2E41D5D37BDA}" destId="{772625AB-5082-4831-94FD-DA5D04368ADC}" srcOrd="4" destOrd="0" presId="urn:microsoft.com/office/officeart/2005/8/layout/orgChart1"/>
    <dgm:cxn modelId="{C42CD85B-E093-4D26-A8CF-7B4CE6394DDE}" type="presParOf" srcId="{AFC4D5DD-60CA-42C6-9C76-2E41D5D37BDA}" destId="{A3617C23-A104-4076-89D6-803D728CA57D}" srcOrd="5" destOrd="0" presId="urn:microsoft.com/office/officeart/2005/8/layout/orgChart1"/>
    <dgm:cxn modelId="{5B6026C1-616C-482B-93A8-E26EEB37A160}" type="presParOf" srcId="{A3617C23-A104-4076-89D6-803D728CA57D}" destId="{042CCE27-8CEA-4836-A264-C228F0B88441}" srcOrd="0" destOrd="0" presId="urn:microsoft.com/office/officeart/2005/8/layout/orgChart1"/>
    <dgm:cxn modelId="{4DFFADE0-6E60-43D8-AFF6-4720BA8F53A3}" type="presParOf" srcId="{042CCE27-8CEA-4836-A264-C228F0B88441}" destId="{062AC880-2228-4AD7-AAAD-1018D42234B6}" srcOrd="0" destOrd="0" presId="urn:microsoft.com/office/officeart/2005/8/layout/orgChart1"/>
    <dgm:cxn modelId="{F0DB489F-8C4A-4C5E-ABCD-0E41E03A06D0}" type="presParOf" srcId="{042CCE27-8CEA-4836-A264-C228F0B88441}" destId="{C8BB3CBF-702A-4FE5-B48C-46E74FFE9DA4}" srcOrd="1" destOrd="0" presId="urn:microsoft.com/office/officeart/2005/8/layout/orgChart1"/>
    <dgm:cxn modelId="{64B21520-62FE-4063-8080-D9DBF152C66F}" type="presParOf" srcId="{A3617C23-A104-4076-89D6-803D728CA57D}" destId="{BDCCE224-D0A9-462D-A991-A8F4BCD807D0}" srcOrd="1" destOrd="0" presId="urn:microsoft.com/office/officeart/2005/8/layout/orgChart1"/>
    <dgm:cxn modelId="{83591111-01E8-4856-8E16-3DF69902E014}" type="presParOf" srcId="{BDCCE224-D0A9-462D-A991-A8F4BCD807D0}" destId="{4038F0E2-38AD-4541-B75A-D2DC3FB37D33}" srcOrd="0" destOrd="0" presId="urn:microsoft.com/office/officeart/2005/8/layout/orgChart1"/>
    <dgm:cxn modelId="{B8B8DFA1-1275-4473-9E48-8619CE596FC1}" type="presParOf" srcId="{BDCCE224-D0A9-462D-A991-A8F4BCD807D0}" destId="{06E4C9F1-761F-4D9C-9E69-EF8AD470B1CA}" srcOrd="1" destOrd="0" presId="urn:microsoft.com/office/officeart/2005/8/layout/orgChart1"/>
    <dgm:cxn modelId="{1240CF97-8ADD-4E21-A25D-E5EAEBE26AA2}" type="presParOf" srcId="{06E4C9F1-761F-4D9C-9E69-EF8AD470B1CA}" destId="{6BAD5178-CE32-4A60-A48F-4568166A93BA}" srcOrd="0" destOrd="0" presId="urn:microsoft.com/office/officeart/2005/8/layout/orgChart1"/>
    <dgm:cxn modelId="{390009EB-90B0-4460-B7A8-83F999C7C661}" type="presParOf" srcId="{6BAD5178-CE32-4A60-A48F-4568166A93BA}" destId="{8CC44694-4968-4F76-8C4C-3FE8C6627932}" srcOrd="0" destOrd="0" presId="urn:microsoft.com/office/officeart/2005/8/layout/orgChart1"/>
    <dgm:cxn modelId="{84F50A42-1B8D-4122-A869-F1A50091D197}" type="presParOf" srcId="{6BAD5178-CE32-4A60-A48F-4568166A93BA}" destId="{82ECD0DF-8614-4F1D-B879-8B8FBD7BE9EA}" srcOrd="1" destOrd="0" presId="urn:microsoft.com/office/officeart/2005/8/layout/orgChart1"/>
    <dgm:cxn modelId="{AA099FC2-2E93-4909-BEC3-18FA5E985351}" type="presParOf" srcId="{06E4C9F1-761F-4D9C-9E69-EF8AD470B1CA}" destId="{28493E8B-5EB8-4E69-B1DA-1DDCA9F2CF23}" srcOrd="1" destOrd="0" presId="urn:microsoft.com/office/officeart/2005/8/layout/orgChart1"/>
    <dgm:cxn modelId="{7D999A62-E60C-4233-A93B-F717840092C7}" type="presParOf" srcId="{06E4C9F1-761F-4D9C-9E69-EF8AD470B1CA}" destId="{AD402116-82C9-4D03-A03A-EFD3D408F2AC}" srcOrd="2" destOrd="0" presId="urn:microsoft.com/office/officeart/2005/8/layout/orgChart1"/>
    <dgm:cxn modelId="{27D91955-BAAF-4445-86E5-FCDC860D3731}" type="presParOf" srcId="{BDCCE224-D0A9-462D-A991-A8F4BCD807D0}" destId="{40352EA2-E1EB-42F5-9B0E-5F7033F2AD4D}" srcOrd="2" destOrd="0" presId="urn:microsoft.com/office/officeart/2005/8/layout/orgChart1"/>
    <dgm:cxn modelId="{A2DD5D84-CF19-45E3-A78C-A4449A2A9A05}" type="presParOf" srcId="{BDCCE224-D0A9-462D-A991-A8F4BCD807D0}" destId="{6D734333-685C-4331-8C48-1A4D1792F2DD}" srcOrd="3" destOrd="0" presId="urn:microsoft.com/office/officeart/2005/8/layout/orgChart1"/>
    <dgm:cxn modelId="{0A9F744F-4338-4150-835E-E53EA3058120}" type="presParOf" srcId="{6D734333-685C-4331-8C48-1A4D1792F2DD}" destId="{E05B4372-4AE4-4863-AC5F-6DD7E587B70D}" srcOrd="0" destOrd="0" presId="urn:microsoft.com/office/officeart/2005/8/layout/orgChart1"/>
    <dgm:cxn modelId="{E5FB7747-C9FE-4141-A74E-DC831885C69E}" type="presParOf" srcId="{E05B4372-4AE4-4863-AC5F-6DD7E587B70D}" destId="{D86CCAEF-3CD0-49CD-8055-5D4FFE73DC77}" srcOrd="0" destOrd="0" presId="urn:microsoft.com/office/officeart/2005/8/layout/orgChart1"/>
    <dgm:cxn modelId="{08B0FEB4-69B5-41F5-A956-97E605454D5C}" type="presParOf" srcId="{E05B4372-4AE4-4863-AC5F-6DD7E587B70D}" destId="{C1CE4593-0839-4C55-B1E2-FC1F05A714C3}" srcOrd="1" destOrd="0" presId="urn:microsoft.com/office/officeart/2005/8/layout/orgChart1"/>
    <dgm:cxn modelId="{32FFE9F7-002D-46B2-BB70-E7A674E9240D}" type="presParOf" srcId="{6D734333-685C-4331-8C48-1A4D1792F2DD}" destId="{60851133-A1F0-42C4-A133-6A43F87918B4}" srcOrd="1" destOrd="0" presId="urn:microsoft.com/office/officeart/2005/8/layout/orgChart1"/>
    <dgm:cxn modelId="{71609AE0-B12D-4FFE-8C41-3FCED7562A45}" type="presParOf" srcId="{6D734333-685C-4331-8C48-1A4D1792F2DD}" destId="{7B75F66D-7998-43D9-9466-65FB2D2B4202}" srcOrd="2" destOrd="0" presId="urn:microsoft.com/office/officeart/2005/8/layout/orgChart1"/>
    <dgm:cxn modelId="{73B8E93E-786C-4030-B54A-C4F4CF73E803}" type="presParOf" srcId="{BDCCE224-D0A9-462D-A991-A8F4BCD807D0}" destId="{FECB44F9-FC6D-4C95-96E4-63E7AE54E10A}" srcOrd="4" destOrd="0" presId="urn:microsoft.com/office/officeart/2005/8/layout/orgChart1"/>
    <dgm:cxn modelId="{AAAFEC91-ECD7-45E0-837B-3C50A601F93A}" type="presParOf" srcId="{BDCCE224-D0A9-462D-A991-A8F4BCD807D0}" destId="{64A62965-52A6-4DB9-8659-542874F00C1C}" srcOrd="5" destOrd="0" presId="urn:microsoft.com/office/officeart/2005/8/layout/orgChart1"/>
    <dgm:cxn modelId="{D00F7D4A-96B1-4429-986D-D17478DB8498}" type="presParOf" srcId="{64A62965-52A6-4DB9-8659-542874F00C1C}" destId="{D8742001-E734-4058-9B1B-0ED61FD3BD28}" srcOrd="0" destOrd="0" presId="urn:microsoft.com/office/officeart/2005/8/layout/orgChart1"/>
    <dgm:cxn modelId="{E56ADF5B-37F8-4105-9BAC-B10A8ED605EB}" type="presParOf" srcId="{D8742001-E734-4058-9B1B-0ED61FD3BD28}" destId="{094B357B-ACA6-4A31-A6DC-77D98AB1A5F2}" srcOrd="0" destOrd="0" presId="urn:microsoft.com/office/officeart/2005/8/layout/orgChart1"/>
    <dgm:cxn modelId="{518D1EDA-BDEC-4881-8A43-56315F94F875}" type="presParOf" srcId="{D8742001-E734-4058-9B1B-0ED61FD3BD28}" destId="{883C615E-A8C1-4949-B07C-1B6A482B4CAD}" srcOrd="1" destOrd="0" presId="urn:microsoft.com/office/officeart/2005/8/layout/orgChart1"/>
    <dgm:cxn modelId="{1B12BDF3-C170-4D08-8D29-34606A0A9960}" type="presParOf" srcId="{64A62965-52A6-4DB9-8659-542874F00C1C}" destId="{6F26F76B-E26E-4996-96EF-DD26964873C7}" srcOrd="1" destOrd="0" presId="urn:microsoft.com/office/officeart/2005/8/layout/orgChart1"/>
    <dgm:cxn modelId="{9572F2D5-3511-4C01-82E2-FCDD476F9B17}" type="presParOf" srcId="{64A62965-52A6-4DB9-8659-542874F00C1C}" destId="{85FB2960-D526-4D42-B7F1-226AF46D2F34}" srcOrd="2" destOrd="0" presId="urn:microsoft.com/office/officeart/2005/8/layout/orgChart1"/>
    <dgm:cxn modelId="{8A04487E-554E-4FF4-8BEC-044CE74A6946}" type="presParOf" srcId="{A3617C23-A104-4076-89D6-803D728CA57D}" destId="{A909CCA3-38C8-45D7-B83D-4650B8DE9F02}" srcOrd="2" destOrd="0" presId="urn:microsoft.com/office/officeart/2005/8/layout/orgChart1"/>
    <dgm:cxn modelId="{A4EC6360-73F2-4FF9-8A01-69B5A5894CC5}" type="presParOf" srcId="{6DB04C67-C562-4A5D-A9B4-8CA9E398F59C}" destId="{25D628B1-DC14-4699-8F22-F1493911649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F4FB2B-4C8F-48D5-AA89-A7D2C16ACDC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5799A587-7ED2-49C4-9351-9EE59E1DABB4}">
      <dgm:prSet/>
      <dgm:spPr/>
      <dgm:t>
        <a:bodyPr/>
        <a:lstStyle/>
        <a:p>
          <a:r>
            <a:rPr lang="id-ID" b="1" dirty="0" smtClean="0"/>
            <a:t>Pemantapan Materi UTS</a:t>
          </a:r>
          <a:endParaRPr lang="id-ID" b="1" dirty="0"/>
        </a:p>
      </dgm:t>
    </dgm:pt>
    <dgm:pt modelId="{F24840FA-C540-42AB-AE52-35230DD9A294}" type="parTrans" cxnId="{1B71BF76-73EE-4FE5-B99F-814444B5A313}">
      <dgm:prSet/>
      <dgm:spPr/>
      <dgm:t>
        <a:bodyPr/>
        <a:lstStyle/>
        <a:p>
          <a:endParaRPr lang="id-ID"/>
        </a:p>
      </dgm:t>
    </dgm:pt>
    <dgm:pt modelId="{628DBC37-B096-4802-ACB4-05BC1B7FA530}" type="sibTrans" cxnId="{1B71BF76-73EE-4FE5-B99F-814444B5A313}">
      <dgm:prSet/>
      <dgm:spPr/>
      <dgm:t>
        <a:bodyPr/>
        <a:lstStyle/>
        <a:p>
          <a:endParaRPr lang="id-ID"/>
        </a:p>
      </dgm:t>
    </dgm:pt>
    <dgm:pt modelId="{4B40E800-E94B-4011-AF88-8D9D4FBC8509}">
      <dgm:prSet/>
      <dgm:spPr/>
      <dgm:t>
        <a:bodyPr/>
        <a:lstStyle/>
        <a:p>
          <a:r>
            <a:rPr lang="id-ID" b="1" dirty="0" smtClean="0"/>
            <a:t>Empat Pilar Kebangsaan</a:t>
          </a:r>
          <a:endParaRPr lang="id-ID" b="1" dirty="0"/>
        </a:p>
      </dgm:t>
    </dgm:pt>
    <dgm:pt modelId="{9B7F8C34-D965-40FA-869E-47736403D76B}" type="parTrans" cxnId="{EBA0C422-EDEE-4208-A1D1-74B2BA25C3FF}">
      <dgm:prSet/>
      <dgm:spPr/>
      <dgm:t>
        <a:bodyPr/>
        <a:lstStyle/>
        <a:p>
          <a:endParaRPr lang="id-ID"/>
        </a:p>
      </dgm:t>
    </dgm:pt>
    <dgm:pt modelId="{23FB9C79-02B7-4758-95E4-0D1EA0AA6E23}" type="sibTrans" cxnId="{EBA0C422-EDEE-4208-A1D1-74B2BA25C3FF}">
      <dgm:prSet/>
      <dgm:spPr/>
      <dgm:t>
        <a:bodyPr/>
        <a:lstStyle/>
        <a:p>
          <a:endParaRPr lang="id-ID"/>
        </a:p>
      </dgm:t>
    </dgm:pt>
    <dgm:pt modelId="{C537D624-D889-4749-82E8-BD79513689DA}">
      <dgm:prSet/>
      <dgm:spPr/>
      <dgm:t>
        <a:bodyPr/>
        <a:lstStyle/>
        <a:p>
          <a:r>
            <a:rPr lang="id-ID" dirty="0" smtClean="0"/>
            <a:t>Pancasila</a:t>
          </a:r>
          <a:endParaRPr lang="id-ID" dirty="0"/>
        </a:p>
      </dgm:t>
    </dgm:pt>
    <dgm:pt modelId="{7222A3B3-8D75-43FF-9AE6-CCEB083D3CFD}" type="parTrans" cxnId="{529CF138-68A9-4920-8B40-FF0F6B1427F5}">
      <dgm:prSet/>
      <dgm:spPr/>
      <dgm:t>
        <a:bodyPr/>
        <a:lstStyle/>
        <a:p>
          <a:endParaRPr lang="id-ID"/>
        </a:p>
      </dgm:t>
    </dgm:pt>
    <dgm:pt modelId="{318842E6-75AB-4FDC-8564-2519EFF8158E}" type="sibTrans" cxnId="{529CF138-68A9-4920-8B40-FF0F6B1427F5}">
      <dgm:prSet/>
      <dgm:spPr/>
      <dgm:t>
        <a:bodyPr/>
        <a:lstStyle/>
        <a:p>
          <a:endParaRPr lang="id-ID"/>
        </a:p>
      </dgm:t>
    </dgm:pt>
    <dgm:pt modelId="{A956400E-167E-4F2C-83BD-D93859BDBEBE}">
      <dgm:prSet/>
      <dgm:spPr/>
      <dgm:t>
        <a:bodyPr/>
        <a:lstStyle/>
        <a:p>
          <a:r>
            <a:rPr lang="id-ID" dirty="0" smtClean="0"/>
            <a:t>UUD 1945</a:t>
          </a:r>
          <a:endParaRPr lang="id-ID" dirty="0"/>
        </a:p>
      </dgm:t>
    </dgm:pt>
    <dgm:pt modelId="{D6BA6253-76A7-4E17-B7E6-20D21A484722}" type="parTrans" cxnId="{98CA488B-823A-4AA1-95D2-CAD8B65575F9}">
      <dgm:prSet/>
      <dgm:spPr/>
      <dgm:t>
        <a:bodyPr/>
        <a:lstStyle/>
        <a:p>
          <a:endParaRPr lang="id-ID"/>
        </a:p>
      </dgm:t>
    </dgm:pt>
    <dgm:pt modelId="{12F673BB-E221-4986-8732-A5C73A91149A}" type="sibTrans" cxnId="{98CA488B-823A-4AA1-95D2-CAD8B65575F9}">
      <dgm:prSet/>
      <dgm:spPr/>
      <dgm:t>
        <a:bodyPr/>
        <a:lstStyle/>
        <a:p>
          <a:endParaRPr lang="id-ID"/>
        </a:p>
      </dgm:t>
    </dgm:pt>
    <dgm:pt modelId="{1B52B639-498D-438F-90AD-0694D76C2520}">
      <dgm:prSet/>
      <dgm:spPr/>
      <dgm:t>
        <a:bodyPr/>
        <a:lstStyle/>
        <a:p>
          <a:r>
            <a:rPr lang="id-ID" dirty="0" smtClean="0"/>
            <a:t>NKRI</a:t>
          </a:r>
          <a:endParaRPr lang="id-ID" dirty="0"/>
        </a:p>
      </dgm:t>
    </dgm:pt>
    <dgm:pt modelId="{3FF17689-6D13-4729-9B32-35B5F13C87BA}" type="parTrans" cxnId="{D0D32185-9A9F-476E-B25B-3BDD168C011B}">
      <dgm:prSet/>
      <dgm:spPr/>
      <dgm:t>
        <a:bodyPr/>
        <a:lstStyle/>
        <a:p>
          <a:endParaRPr lang="id-ID"/>
        </a:p>
      </dgm:t>
    </dgm:pt>
    <dgm:pt modelId="{3ABB98E3-4A54-4813-A95F-DE2697183521}" type="sibTrans" cxnId="{D0D32185-9A9F-476E-B25B-3BDD168C011B}">
      <dgm:prSet/>
      <dgm:spPr/>
      <dgm:t>
        <a:bodyPr/>
        <a:lstStyle/>
        <a:p>
          <a:endParaRPr lang="id-ID"/>
        </a:p>
      </dgm:t>
    </dgm:pt>
    <dgm:pt modelId="{53DD0910-DD32-4ED7-B00D-E653570DB32E}">
      <dgm:prSet/>
      <dgm:spPr/>
      <dgm:t>
        <a:bodyPr/>
        <a:lstStyle/>
        <a:p>
          <a:r>
            <a:rPr lang="id-ID" dirty="0" smtClean="0"/>
            <a:t>Bhinneka Tunggal Ika</a:t>
          </a:r>
          <a:endParaRPr lang="id-ID" dirty="0"/>
        </a:p>
      </dgm:t>
    </dgm:pt>
    <dgm:pt modelId="{A7B9B3E8-7028-4CE1-8523-90EC7DACFE2D}" type="parTrans" cxnId="{779F77A1-1F9F-4C2C-BB0E-E818060F2D60}">
      <dgm:prSet/>
      <dgm:spPr/>
      <dgm:t>
        <a:bodyPr/>
        <a:lstStyle/>
        <a:p>
          <a:endParaRPr lang="id-ID"/>
        </a:p>
      </dgm:t>
    </dgm:pt>
    <dgm:pt modelId="{3700C79F-6A64-49FD-90A4-E917E544D8DA}" type="sibTrans" cxnId="{779F77A1-1F9F-4C2C-BB0E-E818060F2D60}">
      <dgm:prSet/>
      <dgm:spPr/>
      <dgm:t>
        <a:bodyPr/>
        <a:lstStyle/>
        <a:p>
          <a:endParaRPr lang="id-ID"/>
        </a:p>
      </dgm:t>
    </dgm:pt>
    <dgm:pt modelId="{86A7FB02-44FD-454B-901F-53D3878D6176}">
      <dgm:prSet/>
      <dgm:spPr/>
      <dgm:t>
        <a:bodyPr/>
        <a:lstStyle/>
        <a:p>
          <a:r>
            <a:rPr lang="id-ID" b="1" dirty="0" smtClean="0"/>
            <a:t>Pancasila Sejarah Bangsa Indonesia</a:t>
          </a:r>
          <a:endParaRPr lang="id-ID" b="1" dirty="0"/>
        </a:p>
      </dgm:t>
    </dgm:pt>
    <dgm:pt modelId="{2B6D9897-F2E9-4AF1-8073-48D9D110E283}" type="parTrans" cxnId="{3BF406F5-D201-4CF2-A115-8CFC7D57C080}">
      <dgm:prSet/>
      <dgm:spPr/>
      <dgm:t>
        <a:bodyPr/>
        <a:lstStyle/>
        <a:p>
          <a:endParaRPr lang="id-ID"/>
        </a:p>
      </dgm:t>
    </dgm:pt>
    <dgm:pt modelId="{13043BF3-45EC-4977-832F-EEB3485D0E26}" type="sibTrans" cxnId="{3BF406F5-D201-4CF2-A115-8CFC7D57C080}">
      <dgm:prSet/>
      <dgm:spPr/>
      <dgm:t>
        <a:bodyPr/>
        <a:lstStyle/>
        <a:p>
          <a:endParaRPr lang="id-ID"/>
        </a:p>
      </dgm:t>
    </dgm:pt>
    <dgm:pt modelId="{5986420F-4CBC-4995-B10D-A383F92EF5C0}">
      <dgm:prSet/>
      <dgm:spPr/>
      <dgm:t>
        <a:bodyPr/>
        <a:lstStyle/>
        <a:p>
          <a:r>
            <a:rPr lang="id-ID" dirty="0" smtClean="0"/>
            <a:t>Nilai Ketuhanan</a:t>
          </a:r>
          <a:endParaRPr lang="id-ID" dirty="0"/>
        </a:p>
      </dgm:t>
    </dgm:pt>
    <dgm:pt modelId="{CAC66BBF-2A1E-452E-ADD1-C0F5589A4E36}" type="parTrans" cxnId="{F757A6D2-60FA-47DA-B6A2-5D50648D90BB}">
      <dgm:prSet/>
      <dgm:spPr/>
      <dgm:t>
        <a:bodyPr/>
        <a:lstStyle/>
        <a:p>
          <a:endParaRPr lang="id-ID"/>
        </a:p>
      </dgm:t>
    </dgm:pt>
    <dgm:pt modelId="{20B9055D-D643-4189-974E-E479FBAF155D}" type="sibTrans" cxnId="{F757A6D2-60FA-47DA-B6A2-5D50648D90BB}">
      <dgm:prSet/>
      <dgm:spPr/>
      <dgm:t>
        <a:bodyPr/>
        <a:lstStyle/>
        <a:p>
          <a:endParaRPr lang="id-ID"/>
        </a:p>
      </dgm:t>
    </dgm:pt>
    <dgm:pt modelId="{A00E0167-7291-4F73-A813-845D6520DD41}">
      <dgm:prSet/>
      <dgm:spPr/>
      <dgm:t>
        <a:bodyPr/>
        <a:lstStyle/>
        <a:p>
          <a:r>
            <a:rPr lang="id-ID" b="1" dirty="0" smtClean="0"/>
            <a:t>Pancasila Sistem Filsafat</a:t>
          </a:r>
          <a:endParaRPr lang="id-ID" b="1" dirty="0"/>
        </a:p>
      </dgm:t>
    </dgm:pt>
    <dgm:pt modelId="{9F0DB17C-E73B-4946-AF4E-C634D3C76644}" type="parTrans" cxnId="{04845919-570B-4ED1-80B4-817FEE9C12ED}">
      <dgm:prSet/>
      <dgm:spPr/>
      <dgm:t>
        <a:bodyPr/>
        <a:lstStyle/>
        <a:p>
          <a:endParaRPr lang="id-ID"/>
        </a:p>
      </dgm:t>
    </dgm:pt>
    <dgm:pt modelId="{F0ED9C3A-51BF-4A38-8A54-9E42146B82FB}" type="sibTrans" cxnId="{04845919-570B-4ED1-80B4-817FEE9C12ED}">
      <dgm:prSet/>
      <dgm:spPr/>
      <dgm:t>
        <a:bodyPr/>
        <a:lstStyle/>
        <a:p>
          <a:endParaRPr lang="id-ID"/>
        </a:p>
      </dgm:t>
    </dgm:pt>
    <dgm:pt modelId="{0C767FA2-037B-4A31-B79D-65778C7C6D14}">
      <dgm:prSet/>
      <dgm:spPr/>
      <dgm:t>
        <a:bodyPr/>
        <a:lstStyle/>
        <a:p>
          <a:r>
            <a:rPr lang="id-ID" dirty="0" smtClean="0"/>
            <a:t>Nilai dasar bangsa</a:t>
          </a:r>
          <a:endParaRPr lang="id-ID" dirty="0"/>
        </a:p>
      </dgm:t>
    </dgm:pt>
    <dgm:pt modelId="{AF66001F-F2E7-42E5-9140-4081BCC8641C}" type="parTrans" cxnId="{DC0AC9CD-C60B-4262-9D36-1CBF8F417D87}">
      <dgm:prSet/>
      <dgm:spPr/>
      <dgm:t>
        <a:bodyPr/>
        <a:lstStyle/>
        <a:p>
          <a:endParaRPr lang="id-ID"/>
        </a:p>
      </dgm:t>
    </dgm:pt>
    <dgm:pt modelId="{98544F73-C3CC-4F6A-9318-87838E28976C}" type="sibTrans" cxnId="{DC0AC9CD-C60B-4262-9D36-1CBF8F417D87}">
      <dgm:prSet/>
      <dgm:spPr/>
      <dgm:t>
        <a:bodyPr/>
        <a:lstStyle/>
        <a:p>
          <a:endParaRPr lang="id-ID"/>
        </a:p>
      </dgm:t>
    </dgm:pt>
    <dgm:pt modelId="{B52F1FC7-0B91-41F4-A318-E1ED3AB07841}">
      <dgm:prSet/>
      <dgm:spPr/>
      <dgm:t>
        <a:bodyPr/>
        <a:lstStyle/>
        <a:p>
          <a:r>
            <a:rPr lang="id-ID" b="1" dirty="0" smtClean="0"/>
            <a:t>Etika Politik Pancasila</a:t>
          </a:r>
          <a:endParaRPr lang="id-ID" b="1" dirty="0"/>
        </a:p>
      </dgm:t>
    </dgm:pt>
    <dgm:pt modelId="{46DB8BC5-BC21-4A72-811D-2B38D709B899}" type="parTrans" cxnId="{B060408D-E171-42D0-A1DC-98AB5654B685}">
      <dgm:prSet/>
      <dgm:spPr/>
      <dgm:t>
        <a:bodyPr/>
        <a:lstStyle/>
        <a:p>
          <a:endParaRPr lang="id-ID"/>
        </a:p>
      </dgm:t>
    </dgm:pt>
    <dgm:pt modelId="{55B2BB43-B7D0-4B8D-BA48-F7B37359717D}" type="sibTrans" cxnId="{B060408D-E171-42D0-A1DC-98AB5654B685}">
      <dgm:prSet/>
      <dgm:spPr/>
      <dgm:t>
        <a:bodyPr/>
        <a:lstStyle/>
        <a:p>
          <a:endParaRPr lang="id-ID"/>
        </a:p>
      </dgm:t>
    </dgm:pt>
    <dgm:pt modelId="{6B9DC201-3E08-4B07-9350-EDCE0F151234}">
      <dgm:prSet/>
      <dgm:spPr/>
      <dgm:t>
        <a:bodyPr/>
        <a:lstStyle/>
        <a:p>
          <a:r>
            <a:rPr lang="id-ID" dirty="0" smtClean="0"/>
            <a:t>Etika Politik</a:t>
          </a:r>
          <a:endParaRPr lang="id-ID" dirty="0"/>
        </a:p>
      </dgm:t>
    </dgm:pt>
    <dgm:pt modelId="{69348A8C-ADEC-4FC9-80FE-7B6B7247B725}" type="parTrans" cxnId="{6072D521-13E0-4950-AA5E-66607EBA5149}">
      <dgm:prSet/>
      <dgm:spPr/>
      <dgm:t>
        <a:bodyPr/>
        <a:lstStyle/>
        <a:p>
          <a:endParaRPr lang="id-ID"/>
        </a:p>
      </dgm:t>
    </dgm:pt>
    <dgm:pt modelId="{5F56FF56-A4CD-422F-A009-F650FFEF3396}" type="sibTrans" cxnId="{6072D521-13E0-4950-AA5E-66607EBA5149}">
      <dgm:prSet/>
      <dgm:spPr/>
      <dgm:t>
        <a:bodyPr/>
        <a:lstStyle/>
        <a:p>
          <a:endParaRPr lang="id-ID"/>
        </a:p>
      </dgm:t>
    </dgm:pt>
    <dgm:pt modelId="{1504E2FB-A970-4127-B3B6-499075793584}">
      <dgm:prSet/>
      <dgm:spPr/>
      <dgm:t>
        <a:bodyPr/>
        <a:lstStyle/>
        <a:p>
          <a:r>
            <a:rPr lang="id-ID" dirty="0" smtClean="0"/>
            <a:t>Nilai Kemanusiaan</a:t>
          </a:r>
          <a:endParaRPr lang="id-ID" dirty="0"/>
        </a:p>
      </dgm:t>
    </dgm:pt>
    <dgm:pt modelId="{A60C9C96-61AD-4FCF-B26B-66AAB1778F97}" type="parTrans" cxnId="{EC4BA65E-88FD-49FE-9285-3671F84665C0}">
      <dgm:prSet/>
      <dgm:spPr/>
      <dgm:t>
        <a:bodyPr/>
        <a:lstStyle/>
        <a:p>
          <a:endParaRPr lang="id-ID"/>
        </a:p>
      </dgm:t>
    </dgm:pt>
    <dgm:pt modelId="{EB698F74-23F3-482B-8C72-D03FBB07A813}" type="sibTrans" cxnId="{EC4BA65E-88FD-49FE-9285-3671F84665C0}">
      <dgm:prSet/>
      <dgm:spPr/>
      <dgm:t>
        <a:bodyPr/>
        <a:lstStyle/>
        <a:p>
          <a:endParaRPr lang="id-ID"/>
        </a:p>
      </dgm:t>
    </dgm:pt>
    <dgm:pt modelId="{59C193CE-4A33-42B5-B384-0C3F9F47891B}">
      <dgm:prSet/>
      <dgm:spPr/>
      <dgm:t>
        <a:bodyPr/>
        <a:lstStyle/>
        <a:p>
          <a:r>
            <a:rPr lang="id-ID" dirty="0" smtClean="0"/>
            <a:t>Nilai Kesatuan</a:t>
          </a:r>
          <a:endParaRPr lang="id-ID" dirty="0"/>
        </a:p>
      </dgm:t>
    </dgm:pt>
    <dgm:pt modelId="{D9B51C25-6236-4617-A8A7-8E678D0AC32F}" type="parTrans" cxnId="{CA1EF71F-FADF-40F7-80FC-F14D2C0E4CE8}">
      <dgm:prSet/>
      <dgm:spPr/>
      <dgm:t>
        <a:bodyPr/>
        <a:lstStyle/>
        <a:p>
          <a:endParaRPr lang="id-ID"/>
        </a:p>
      </dgm:t>
    </dgm:pt>
    <dgm:pt modelId="{968E0176-34FA-4AD8-BCD3-066E09F5D35D}" type="sibTrans" cxnId="{CA1EF71F-FADF-40F7-80FC-F14D2C0E4CE8}">
      <dgm:prSet/>
      <dgm:spPr/>
      <dgm:t>
        <a:bodyPr/>
        <a:lstStyle/>
        <a:p>
          <a:endParaRPr lang="id-ID"/>
        </a:p>
      </dgm:t>
    </dgm:pt>
    <dgm:pt modelId="{1A782134-F500-42F3-B023-3325BE276AD1}">
      <dgm:prSet/>
      <dgm:spPr/>
      <dgm:t>
        <a:bodyPr/>
        <a:lstStyle/>
        <a:p>
          <a:r>
            <a:rPr lang="id-ID" dirty="0" smtClean="0"/>
            <a:t>Nilai Kerakyatan</a:t>
          </a:r>
          <a:endParaRPr lang="id-ID" dirty="0"/>
        </a:p>
      </dgm:t>
    </dgm:pt>
    <dgm:pt modelId="{B7CAFAFE-599C-4C58-9596-B8FA56F6D2E8}" type="parTrans" cxnId="{5332D9B5-C27A-47D6-8EF5-52CD2A8CB2F4}">
      <dgm:prSet/>
      <dgm:spPr/>
      <dgm:t>
        <a:bodyPr/>
        <a:lstStyle/>
        <a:p>
          <a:endParaRPr lang="id-ID"/>
        </a:p>
      </dgm:t>
    </dgm:pt>
    <dgm:pt modelId="{10FC775C-60D1-45E5-978C-0142111F7174}" type="sibTrans" cxnId="{5332D9B5-C27A-47D6-8EF5-52CD2A8CB2F4}">
      <dgm:prSet/>
      <dgm:spPr/>
      <dgm:t>
        <a:bodyPr/>
        <a:lstStyle/>
        <a:p>
          <a:endParaRPr lang="id-ID"/>
        </a:p>
      </dgm:t>
    </dgm:pt>
    <dgm:pt modelId="{4A257BCC-4072-49A2-82C4-1A5BA3C70FFB}">
      <dgm:prSet/>
      <dgm:spPr/>
      <dgm:t>
        <a:bodyPr/>
        <a:lstStyle/>
        <a:p>
          <a:r>
            <a:rPr lang="id-ID" dirty="0" smtClean="0"/>
            <a:t>Nilai Keadilan</a:t>
          </a:r>
          <a:endParaRPr lang="id-ID" dirty="0"/>
        </a:p>
      </dgm:t>
    </dgm:pt>
    <dgm:pt modelId="{92FE38AB-322C-4CB9-AE53-148325DADEEC}" type="parTrans" cxnId="{EB0B6EE9-0569-49B9-97CC-C467960D54AA}">
      <dgm:prSet/>
      <dgm:spPr/>
      <dgm:t>
        <a:bodyPr/>
        <a:lstStyle/>
        <a:p>
          <a:endParaRPr lang="id-ID"/>
        </a:p>
      </dgm:t>
    </dgm:pt>
    <dgm:pt modelId="{A709E699-5A2E-4311-BF15-1C25547DAC25}" type="sibTrans" cxnId="{EB0B6EE9-0569-49B9-97CC-C467960D54AA}">
      <dgm:prSet/>
      <dgm:spPr/>
      <dgm:t>
        <a:bodyPr/>
        <a:lstStyle/>
        <a:p>
          <a:endParaRPr lang="id-ID"/>
        </a:p>
      </dgm:t>
    </dgm:pt>
    <dgm:pt modelId="{971AD5B1-B550-48B7-A078-6DBD513E8851}">
      <dgm:prSet/>
      <dgm:spPr/>
      <dgm:t>
        <a:bodyPr/>
        <a:lstStyle/>
        <a:p>
          <a:r>
            <a:rPr lang="id-ID" dirty="0" smtClean="0"/>
            <a:t>Nilai dasar negara</a:t>
          </a:r>
          <a:endParaRPr lang="id-ID" dirty="0"/>
        </a:p>
      </dgm:t>
    </dgm:pt>
    <dgm:pt modelId="{E6B4A2CE-96E4-425D-A9E3-07DB2FD2B24E}" type="parTrans" cxnId="{AEF6EF05-20C9-4151-81A3-51EF6FC8A656}">
      <dgm:prSet/>
      <dgm:spPr/>
      <dgm:t>
        <a:bodyPr/>
        <a:lstStyle/>
        <a:p>
          <a:endParaRPr lang="id-ID"/>
        </a:p>
      </dgm:t>
    </dgm:pt>
    <dgm:pt modelId="{A2EC87EA-500A-4F19-9311-CAC41C6D6D4F}" type="sibTrans" cxnId="{AEF6EF05-20C9-4151-81A3-51EF6FC8A656}">
      <dgm:prSet/>
      <dgm:spPr/>
      <dgm:t>
        <a:bodyPr/>
        <a:lstStyle/>
        <a:p>
          <a:endParaRPr lang="id-ID"/>
        </a:p>
      </dgm:t>
    </dgm:pt>
    <dgm:pt modelId="{E827331F-E92C-4EDF-9F09-47B40B74A1DC}">
      <dgm:prSet/>
      <dgm:spPr/>
      <dgm:t>
        <a:bodyPr/>
        <a:lstStyle/>
        <a:p>
          <a:r>
            <a:rPr lang="id-ID" dirty="0" smtClean="0"/>
            <a:t>Etika Politik Pancasila</a:t>
          </a:r>
          <a:endParaRPr lang="id-ID" dirty="0"/>
        </a:p>
      </dgm:t>
    </dgm:pt>
    <dgm:pt modelId="{9EEF6E45-E53F-4228-A457-D95B6D696F49}" type="parTrans" cxnId="{844A24B6-FF9C-4017-829C-DC3E0DF3A244}">
      <dgm:prSet/>
      <dgm:spPr/>
      <dgm:t>
        <a:bodyPr/>
        <a:lstStyle/>
        <a:p>
          <a:endParaRPr lang="id-ID"/>
        </a:p>
      </dgm:t>
    </dgm:pt>
    <dgm:pt modelId="{4E0D5219-40E2-4848-8F5F-A073B1BA495C}" type="sibTrans" cxnId="{844A24B6-FF9C-4017-829C-DC3E0DF3A244}">
      <dgm:prSet/>
      <dgm:spPr/>
      <dgm:t>
        <a:bodyPr/>
        <a:lstStyle/>
        <a:p>
          <a:endParaRPr lang="id-ID"/>
        </a:p>
      </dgm:t>
    </dgm:pt>
    <dgm:pt modelId="{2D72A151-BAF5-4909-82AD-3DB335C5A0CB}" type="pres">
      <dgm:prSet presAssocID="{BAF4FB2B-4C8F-48D5-AA89-A7D2C16ACDC6}" presName="hierChild1" presStyleCnt="0">
        <dgm:presLayoutVars>
          <dgm:orgChart val="1"/>
          <dgm:chPref val="1"/>
          <dgm:dir/>
          <dgm:animOne val="branch"/>
          <dgm:animLvl val="lvl"/>
          <dgm:resizeHandles/>
        </dgm:presLayoutVars>
      </dgm:prSet>
      <dgm:spPr/>
      <dgm:t>
        <a:bodyPr/>
        <a:lstStyle/>
        <a:p>
          <a:endParaRPr lang="en-US"/>
        </a:p>
      </dgm:t>
    </dgm:pt>
    <dgm:pt modelId="{F4C2977E-890B-40CE-AD59-D29E913B5BFC}" type="pres">
      <dgm:prSet presAssocID="{5799A587-7ED2-49C4-9351-9EE59E1DABB4}" presName="hierRoot1" presStyleCnt="0">
        <dgm:presLayoutVars>
          <dgm:hierBranch val="init"/>
        </dgm:presLayoutVars>
      </dgm:prSet>
      <dgm:spPr/>
    </dgm:pt>
    <dgm:pt modelId="{34FB0A2F-C1CC-4E3A-816F-0C6B3E9959DC}" type="pres">
      <dgm:prSet presAssocID="{5799A587-7ED2-49C4-9351-9EE59E1DABB4}" presName="rootComposite1" presStyleCnt="0"/>
      <dgm:spPr/>
    </dgm:pt>
    <dgm:pt modelId="{30C69BBD-C5AC-4FE9-8D12-3E61A0D500C2}" type="pres">
      <dgm:prSet presAssocID="{5799A587-7ED2-49C4-9351-9EE59E1DABB4}" presName="rootText1" presStyleLbl="node0" presStyleIdx="0" presStyleCnt="1" custScaleX="210144">
        <dgm:presLayoutVars>
          <dgm:chPref val="3"/>
        </dgm:presLayoutVars>
      </dgm:prSet>
      <dgm:spPr/>
      <dgm:t>
        <a:bodyPr/>
        <a:lstStyle/>
        <a:p>
          <a:endParaRPr lang="id-ID"/>
        </a:p>
      </dgm:t>
    </dgm:pt>
    <dgm:pt modelId="{D3C4657C-6B93-49B8-AEAA-0361F2D21403}" type="pres">
      <dgm:prSet presAssocID="{5799A587-7ED2-49C4-9351-9EE59E1DABB4}" presName="rootConnector1" presStyleLbl="node1" presStyleIdx="0" presStyleCnt="0"/>
      <dgm:spPr/>
      <dgm:t>
        <a:bodyPr/>
        <a:lstStyle/>
        <a:p>
          <a:endParaRPr lang="id-ID"/>
        </a:p>
      </dgm:t>
    </dgm:pt>
    <dgm:pt modelId="{2B6B405E-845B-48B6-8C3C-2FCC4CF7C26A}" type="pres">
      <dgm:prSet presAssocID="{5799A587-7ED2-49C4-9351-9EE59E1DABB4}" presName="hierChild2" presStyleCnt="0"/>
      <dgm:spPr/>
    </dgm:pt>
    <dgm:pt modelId="{35D6C766-10FD-4CAE-A748-C31CCD29CB01}" type="pres">
      <dgm:prSet presAssocID="{9B7F8C34-D965-40FA-869E-47736403D76B}" presName="Name37" presStyleLbl="parChTrans1D2" presStyleIdx="0" presStyleCnt="4"/>
      <dgm:spPr/>
      <dgm:t>
        <a:bodyPr/>
        <a:lstStyle/>
        <a:p>
          <a:endParaRPr lang="id-ID"/>
        </a:p>
      </dgm:t>
    </dgm:pt>
    <dgm:pt modelId="{E39F0D19-CB1D-4235-9D52-57C8EEA35205}" type="pres">
      <dgm:prSet presAssocID="{4B40E800-E94B-4011-AF88-8D9D4FBC8509}" presName="hierRoot2" presStyleCnt="0">
        <dgm:presLayoutVars>
          <dgm:hierBranch val="init"/>
        </dgm:presLayoutVars>
      </dgm:prSet>
      <dgm:spPr/>
    </dgm:pt>
    <dgm:pt modelId="{50254144-8767-40CE-A0FB-FE76C13FCDB8}" type="pres">
      <dgm:prSet presAssocID="{4B40E800-E94B-4011-AF88-8D9D4FBC8509}" presName="rootComposite" presStyleCnt="0"/>
      <dgm:spPr/>
    </dgm:pt>
    <dgm:pt modelId="{D07326CA-8BF5-403D-A0C0-58079D7CC796}" type="pres">
      <dgm:prSet presAssocID="{4B40E800-E94B-4011-AF88-8D9D4FBC8509}" presName="rootText" presStyleLbl="node2" presStyleIdx="0" presStyleCnt="4" custLinFactNeighborX="-64271">
        <dgm:presLayoutVars>
          <dgm:chPref val="3"/>
        </dgm:presLayoutVars>
      </dgm:prSet>
      <dgm:spPr/>
      <dgm:t>
        <a:bodyPr/>
        <a:lstStyle/>
        <a:p>
          <a:endParaRPr lang="id-ID"/>
        </a:p>
      </dgm:t>
    </dgm:pt>
    <dgm:pt modelId="{6DE8E902-8B55-48A9-8408-32A804AC0100}" type="pres">
      <dgm:prSet presAssocID="{4B40E800-E94B-4011-AF88-8D9D4FBC8509}" presName="rootConnector" presStyleLbl="node2" presStyleIdx="0" presStyleCnt="4"/>
      <dgm:spPr/>
      <dgm:t>
        <a:bodyPr/>
        <a:lstStyle/>
        <a:p>
          <a:endParaRPr lang="id-ID"/>
        </a:p>
      </dgm:t>
    </dgm:pt>
    <dgm:pt modelId="{D869C8CD-12BD-4100-AEE0-62C46B6AAB4C}" type="pres">
      <dgm:prSet presAssocID="{4B40E800-E94B-4011-AF88-8D9D4FBC8509}" presName="hierChild4" presStyleCnt="0"/>
      <dgm:spPr/>
    </dgm:pt>
    <dgm:pt modelId="{029742F0-0685-462B-822D-89987AFC8C6A}" type="pres">
      <dgm:prSet presAssocID="{7222A3B3-8D75-43FF-9AE6-CCEB083D3CFD}" presName="Name37" presStyleLbl="parChTrans1D3" presStyleIdx="0" presStyleCnt="13"/>
      <dgm:spPr/>
      <dgm:t>
        <a:bodyPr/>
        <a:lstStyle/>
        <a:p>
          <a:endParaRPr lang="id-ID"/>
        </a:p>
      </dgm:t>
    </dgm:pt>
    <dgm:pt modelId="{B5C11698-5939-4DAB-81DE-9DEDE0F7F9A7}" type="pres">
      <dgm:prSet presAssocID="{C537D624-D889-4749-82E8-BD79513689DA}" presName="hierRoot2" presStyleCnt="0">
        <dgm:presLayoutVars>
          <dgm:hierBranch val="init"/>
        </dgm:presLayoutVars>
      </dgm:prSet>
      <dgm:spPr/>
    </dgm:pt>
    <dgm:pt modelId="{09E19A76-E07A-43D7-9ACF-F686551332C9}" type="pres">
      <dgm:prSet presAssocID="{C537D624-D889-4749-82E8-BD79513689DA}" presName="rootComposite" presStyleCnt="0"/>
      <dgm:spPr/>
    </dgm:pt>
    <dgm:pt modelId="{5FA2DFBE-FB22-4389-9955-BEF29D6F05DE}" type="pres">
      <dgm:prSet presAssocID="{C537D624-D889-4749-82E8-BD79513689DA}" presName="rootText" presStyleLbl="node3" presStyleIdx="0" presStyleCnt="13" custScaleY="60003" custLinFactNeighborX="-64271">
        <dgm:presLayoutVars>
          <dgm:chPref val="3"/>
        </dgm:presLayoutVars>
      </dgm:prSet>
      <dgm:spPr/>
      <dgm:t>
        <a:bodyPr/>
        <a:lstStyle/>
        <a:p>
          <a:endParaRPr lang="id-ID"/>
        </a:p>
      </dgm:t>
    </dgm:pt>
    <dgm:pt modelId="{3B1A86DC-19E9-4052-93CF-634F51FEAAA4}" type="pres">
      <dgm:prSet presAssocID="{C537D624-D889-4749-82E8-BD79513689DA}" presName="rootConnector" presStyleLbl="node3" presStyleIdx="0" presStyleCnt="13"/>
      <dgm:spPr/>
      <dgm:t>
        <a:bodyPr/>
        <a:lstStyle/>
        <a:p>
          <a:endParaRPr lang="id-ID"/>
        </a:p>
      </dgm:t>
    </dgm:pt>
    <dgm:pt modelId="{F760F90D-8DA7-4DB6-A7AD-C80ABF476E37}" type="pres">
      <dgm:prSet presAssocID="{C537D624-D889-4749-82E8-BD79513689DA}" presName="hierChild4" presStyleCnt="0"/>
      <dgm:spPr/>
    </dgm:pt>
    <dgm:pt modelId="{FF6E3014-1F91-4082-87AB-ED4481174904}" type="pres">
      <dgm:prSet presAssocID="{C537D624-D889-4749-82E8-BD79513689DA}" presName="hierChild5" presStyleCnt="0"/>
      <dgm:spPr/>
    </dgm:pt>
    <dgm:pt modelId="{99981B54-BB12-45B6-B98D-277211E79B61}" type="pres">
      <dgm:prSet presAssocID="{D6BA6253-76A7-4E17-B7E6-20D21A484722}" presName="Name37" presStyleLbl="parChTrans1D3" presStyleIdx="1" presStyleCnt="13"/>
      <dgm:spPr/>
      <dgm:t>
        <a:bodyPr/>
        <a:lstStyle/>
        <a:p>
          <a:endParaRPr lang="id-ID"/>
        </a:p>
      </dgm:t>
    </dgm:pt>
    <dgm:pt modelId="{EF7AF9F3-D514-49FF-A8B4-4ECE3FE80FC4}" type="pres">
      <dgm:prSet presAssocID="{A956400E-167E-4F2C-83BD-D93859BDBEBE}" presName="hierRoot2" presStyleCnt="0">
        <dgm:presLayoutVars>
          <dgm:hierBranch val="init"/>
        </dgm:presLayoutVars>
      </dgm:prSet>
      <dgm:spPr/>
    </dgm:pt>
    <dgm:pt modelId="{3FBEAEAC-6EAD-466F-815F-7BE9644E73D6}" type="pres">
      <dgm:prSet presAssocID="{A956400E-167E-4F2C-83BD-D93859BDBEBE}" presName="rootComposite" presStyleCnt="0"/>
      <dgm:spPr/>
    </dgm:pt>
    <dgm:pt modelId="{10AA2945-3EDC-4CC3-ABF3-BA453502A405}" type="pres">
      <dgm:prSet presAssocID="{A956400E-167E-4F2C-83BD-D93859BDBEBE}" presName="rootText" presStyleLbl="node3" presStyleIdx="1" presStyleCnt="13" custScaleY="60003" custLinFactNeighborX="-64271">
        <dgm:presLayoutVars>
          <dgm:chPref val="3"/>
        </dgm:presLayoutVars>
      </dgm:prSet>
      <dgm:spPr/>
      <dgm:t>
        <a:bodyPr/>
        <a:lstStyle/>
        <a:p>
          <a:endParaRPr lang="id-ID"/>
        </a:p>
      </dgm:t>
    </dgm:pt>
    <dgm:pt modelId="{C20E7263-3C87-4954-ADF0-744D61AA8806}" type="pres">
      <dgm:prSet presAssocID="{A956400E-167E-4F2C-83BD-D93859BDBEBE}" presName="rootConnector" presStyleLbl="node3" presStyleIdx="1" presStyleCnt="13"/>
      <dgm:spPr/>
      <dgm:t>
        <a:bodyPr/>
        <a:lstStyle/>
        <a:p>
          <a:endParaRPr lang="id-ID"/>
        </a:p>
      </dgm:t>
    </dgm:pt>
    <dgm:pt modelId="{4653FEBD-A95A-4834-B430-2F2B7439770C}" type="pres">
      <dgm:prSet presAssocID="{A956400E-167E-4F2C-83BD-D93859BDBEBE}" presName="hierChild4" presStyleCnt="0"/>
      <dgm:spPr/>
    </dgm:pt>
    <dgm:pt modelId="{CECB9767-AA56-4FCF-AE08-4A76D8932AD9}" type="pres">
      <dgm:prSet presAssocID="{A956400E-167E-4F2C-83BD-D93859BDBEBE}" presName="hierChild5" presStyleCnt="0"/>
      <dgm:spPr/>
    </dgm:pt>
    <dgm:pt modelId="{BA582934-1386-4819-9FC1-AB1AD8FD22B5}" type="pres">
      <dgm:prSet presAssocID="{3FF17689-6D13-4729-9B32-35B5F13C87BA}" presName="Name37" presStyleLbl="parChTrans1D3" presStyleIdx="2" presStyleCnt="13"/>
      <dgm:spPr/>
      <dgm:t>
        <a:bodyPr/>
        <a:lstStyle/>
        <a:p>
          <a:endParaRPr lang="id-ID"/>
        </a:p>
      </dgm:t>
    </dgm:pt>
    <dgm:pt modelId="{5B3A115A-855B-429C-A6A7-69943F077F92}" type="pres">
      <dgm:prSet presAssocID="{1B52B639-498D-438F-90AD-0694D76C2520}" presName="hierRoot2" presStyleCnt="0">
        <dgm:presLayoutVars>
          <dgm:hierBranch val="init"/>
        </dgm:presLayoutVars>
      </dgm:prSet>
      <dgm:spPr/>
    </dgm:pt>
    <dgm:pt modelId="{42DB2E91-697B-4E6F-9BA6-5110FBC3871E}" type="pres">
      <dgm:prSet presAssocID="{1B52B639-498D-438F-90AD-0694D76C2520}" presName="rootComposite" presStyleCnt="0"/>
      <dgm:spPr/>
    </dgm:pt>
    <dgm:pt modelId="{DF7F7CE1-75A5-489C-AAEC-9EFE9554F657}" type="pres">
      <dgm:prSet presAssocID="{1B52B639-498D-438F-90AD-0694D76C2520}" presName="rootText" presStyleLbl="node3" presStyleIdx="2" presStyleCnt="13" custScaleY="60003" custLinFactNeighborX="-64271">
        <dgm:presLayoutVars>
          <dgm:chPref val="3"/>
        </dgm:presLayoutVars>
      </dgm:prSet>
      <dgm:spPr/>
      <dgm:t>
        <a:bodyPr/>
        <a:lstStyle/>
        <a:p>
          <a:endParaRPr lang="id-ID"/>
        </a:p>
      </dgm:t>
    </dgm:pt>
    <dgm:pt modelId="{2F193862-B92D-4100-AB1D-D6882188C303}" type="pres">
      <dgm:prSet presAssocID="{1B52B639-498D-438F-90AD-0694D76C2520}" presName="rootConnector" presStyleLbl="node3" presStyleIdx="2" presStyleCnt="13"/>
      <dgm:spPr/>
      <dgm:t>
        <a:bodyPr/>
        <a:lstStyle/>
        <a:p>
          <a:endParaRPr lang="id-ID"/>
        </a:p>
      </dgm:t>
    </dgm:pt>
    <dgm:pt modelId="{94068217-F220-4C01-B3EB-AEB46E079A05}" type="pres">
      <dgm:prSet presAssocID="{1B52B639-498D-438F-90AD-0694D76C2520}" presName="hierChild4" presStyleCnt="0"/>
      <dgm:spPr/>
    </dgm:pt>
    <dgm:pt modelId="{B806C4DB-32D0-4CA4-A906-949860346EAC}" type="pres">
      <dgm:prSet presAssocID="{1B52B639-498D-438F-90AD-0694D76C2520}" presName="hierChild5" presStyleCnt="0"/>
      <dgm:spPr/>
    </dgm:pt>
    <dgm:pt modelId="{6D98148C-3523-462F-B8A1-57327B08F4E8}" type="pres">
      <dgm:prSet presAssocID="{A7B9B3E8-7028-4CE1-8523-90EC7DACFE2D}" presName="Name37" presStyleLbl="parChTrans1D3" presStyleIdx="3" presStyleCnt="13"/>
      <dgm:spPr/>
      <dgm:t>
        <a:bodyPr/>
        <a:lstStyle/>
        <a:p>
          <a:endParaRPr lang="id-ID"/>
        </a:p>
      </dgm:t>
    </dgm:pt>
    <dgm:pt modelId="{80F5B376-6055-4035-BB81-00A2F166EAA3}" type="pres">
      <dgm:prSet presAssocID="{53DD0910-DD32-4ED7-B00D-E653570DB32E}" presName="hierRoot2" presStyleCnt="0">
        <dgm:presLayoutVars>
          <dgm:hierBranch val="init"/>
        </dgm:presLayoutVars>
      </dgm:prSet>
      <dgm:spPr/>
    </dgm:pt>
    <dgm:pt modelId="{5F984954-EAB1-4CF1-B0BF-A4BB0E59123B}" type="pres">
      <dgm:prSet presAssocID="{53DD0910-DD32-4ED7-B00D-E653570DB32E}" presName="rootComposite" presStyleCnt="0"/>
      <dgm:spPr/>
    </dgm:pt>
    <dgm:pt modelId="{5AE14DC6-48D6-49C8-A7E3-B155D3310CC6}" type="pres">
      <dgm:prSet presAssocID="{53DD0910-DD32-4ED7-B00D-E653570DB32E}" presName="rootText" presStyleLbl="node3" presStyleIdx="3" presStyleCnt="13" custLinFactNeighborX="-64271">
        <dgm:presLayoutVars>
          <dgm:chPref val="3"/>
        </dgm:presLayoutVars>
      </dgm:prSet>
      <dgm:spPr/>
      <dgm:t>
        <a:bodyPr/>
        <a:lstStyle/>
        <a:p>
          <a:endParaRPr lang="id-ID"/>
        </a:p>
      </dgm:t>
    </dgm:pt>
    <dgm:pt modelId="{E77AE21B-65FE-418B-AEEB-8ADFBF2E02D0}" type="pres">
      <dgm:prSet presAssocID="{53DD0910-DD32-4ED7-B00D-E653570DB32E}" presName="rootConnector" presStyleLbl="node3" presStyleIdx="3" presStyleCnt="13"/>
      <dgm:spPr/>
      <dgm:t>
        <a:bodyPr/>
        <a:lstStyle/>
        <a:p>
          <a:endParaRPr lang="id-ID"/>
        </a:p>
      </dgm:t>
    </dgm:pt>
    <dgm:pt modelId="{1C41F9BB-DAE3-4BD0-B0CF-EC483F58B04A}" type="pres">
      <dgm:prSet presAssocID="{53DD0910-DD32-4ED7-B00D-E653570DB32E}" presName="hierChild4" presStyleCnt="0"/>
      <dgm:spPr/>
    </dgm:pt>
    <dgm:pt modelId="{75A7A0A6-6D0B-4125-A6DC-C18C1C1D62AB}" type="pres">
      <dgm:prSet presAssocID="{53DD0910-DD32-4ED7-B00D-E653570DB32E}" presName="hierChild5" presStyleCnt="0"/>
      <dgm:spPr/>
    </dgm:pt>
    <dgm:pt modelId="{3CB167B5-A82C-43AA-90EF-056E8001A3AB}" type="pres">
      <dgm:prSet presAssocID="{4B40E800-E94B-4011-AF88-8D9D4FBC8509}" presName="hierChild5" presStyleCnt="0"/>
      <dgm:spPr/>
    </dgm:pt>
    <dgm:pt modelId="{758B2315-FCB6-43B9-9C3C-C72F4ECC8050}" type="pres">
      <dgm:prSet presAssocID="{2B6D9897-F2E9-4AF1-8073-48D9D110E283}" presName="Name37" presStyleLbl="parChTrans1D2" presStyleIdx="1" presStyleCnt="4"/>
      <dgm:spPr/>
      <dgm:t>
        <a:bodyPr/>
        <a:lstStyle/>
        <a:p>
          <a:endParaRPr lang="id-ID"/>
        </a:p>
      </dgm:t>
    </dgm:pt>
    <dgm:pt modelId="{A7E25494-BE7F-4BB1-8DD1-16B067086E6C}" type="pres">
      <dgm:prSet presAssocID="{86A7FB02-44FD-454B-901F-53D3878D6176}" presName="hierRoot2" presStyleCnt="0">
        <dgm:presLayoutVars>
          <dgm:hierBranch val="init"/>
        </dgm:presLayoutVars>
      </dgm:prSet>
      <dgm:spPr/>
    </dgm:pt>
    <dgm:pt modelId="{DFAADF84-2C40-4AF5-9C6B-E06C2ADBD816}" type="pres">
      <dgm:prSet presAssocID="{86A7FB02-44FD-454B-901F-53D3878D6176}" presName="rootComposite" presStyleCnt="0"/>
      <dgm:spPr/>
    </dgm:pt>
    <dgm:pt modelId="{46A43AAC-C837-4010-B9AC-E4EE13590DE2}" type="pres">
      <dgm:prSet presAssocID="{86A7FB02-44FD-454B-901F-53D3878D6176}" presName="rootText" presStyleLbl="node2" presStyleIdx="1" presStyleCnt="4" custLinFactNeighborX="-9876">
        <dgm:presLayoutVars>
          <dgm:chPref val="3"/>
        </dgm:presLayoutVars>
      </dgm:prSet>
      <dgm:spPr/>
      <dgm:t>
        <a:bodyPr/>
        <a:lstStyle/>
        <a:p>
          <a:endParaRPr lang="id-ID"/>
        </a:p>
      </dgm:t>
    </dgm:pt>
    <dgm:pt modelId="{8EA97492-42FC-4E2C-8082-2C8359D4C1A2}" type="pres">
      <dgm:prSet presAssocID="{86A7FB02-44FD-454B-901F-53D3878D6176}" presName="rootConnector" presStyleLbl="node2" presStyleIdx="1" presStyleCnt="4"/>
      <dgm:spPr/>
      <dgm:t>
        <a:bodyPr/>
        <a:lstStyle/>
        <a:p>
          <a:endParaRPr lang="id-ID"/>
        </a:p>
      </dgm:t>
    </dgm:pt>
    <dgm:pt modelId="{575E01D5-DB7E-4EE2-A02C-B68EBEC10A17}" type="pres">
      <dgm:prSet presAssocID="{86A7FB02-44FD-454B-901F-53D3878D6176}" presName="hierChild4" presStyleCnt="0"/>
      <dgm:spPr/>
    </dgm:pt>
    <dgm:pt modelId="{EA16E622-FE30-4D8A-AB2B-DB8605CA6654}" type="pres">
      <dgm:prSet presAssocID="{CAC66BBF-2A1E-452E-ADD1-C0F5589A4E36}" presName="Name37" presStyleLbl="parChTrans1D3" presStyleIdx="4" presStyleCnt="13"/>
      <dgm:spPr/>
      <dgm:t>
        <a:bodyPr/>
        <a:lstStyle/>
        <a:p>
          <a:endParaRPr lang="id-ID"/>
        </a:p>
      </dgm:t>
    </dgm:pt>
    <dgm:pt modelId="{1B376124-86DE-4A33-A8EF-5C78AC5187B2}" type="pres">
      <dgm:prSet presAssocID="{5986420F-4CBC-4995-B10D-A383F92EF5C0}" presName="hierRoot2" presStyleCnt="0">
        <dgm:presLayoutVars>
          <dgm:hierBranch val="init"/>
        </dgm:presLayoutVars>
      </dgm:prSet>
      <dgm:spPr/>
    </dgm:pt>
    <dgm:pt modelId="{ADF866F1-CABE-4E23-8BD9-801B61889944}" type="pres">
      <dgm:prSet presAssocID="{5986420F-4CBC-4995-B10D-A383F92EF5C0}" presName="rootComposite" presStyleCnt="0"/>
      <dgm:spPr/>
    </dgm:pt>
    <dgm:pt modelId="{4B992C65-7E0C-447A-93DF-0016BB40BE6E}" type="pres">
      <dgm:prSet presAssocID="{5986420F-4CBC-4995-B10D-A383F92EF5C0}" presName="rootText" presStyleLbl="node3" presStyleIdx="4" presStyleCnt="13" custScaleY="58388" custLinFactNeighborX="-9876" custLinFactNeighborY="-7700">
        <dgm:presLayoutVars>
          <dgm:chPref val="3"/>
        </dgm:presLayoutVars>
      </dgm:prSet>
      <dgm:spPr/>
      <dgm:t>
        <a:bodyPr/>
        <a:lstStyle/>
        <a:p>
          <a:endParaRPr lang="id-ID"/>
        </a:p>
      </dgm:t>
    </dgm:pt>
    <dgm:pt modelId="{13823D4C-D3F9-44AE-9165-F971865ABF6C}" type="pres">
      <dgm:prSet presAssocID="{5986420F-4CBC-4995-B10D-A383F92EF5C0}" presName="rootConnector" presStyleLbl="node3" presStyleIdx="4" presStyleCnt="13"/>
      <dgm:spPr/>
      <dgm:t>
        <a:bodyPr/>
        <a:lstStyle/>
        <a:p>
          <a:endParaRPr lang="id-ID"/>
        </a:p>
      </dgm:t>
    </dgm:pt>
    <dgm:pt modelId="{7D3B8EC0-EC42-4C6A-A1BD-1494B7FF3CB4}" type="pres">
      <dgm:prSet presAssocID="{5986420F-4CBC-4995-B10D-A383F92EF5C0}" presName="hierChild4" presStyleCnt="0"/>
      <dgm:spPr/>
    </dgm:pt>
    <dgm:pt modelId="{C5C378A0-1EB4-4ACB-A86F-BF2EF0824E7C}" type="pres">
      <dgm:prSet presAssocID="{5986420F-4CBC-4995-B10D-A383F92EF5C0}" presName="hierChild5" presStyleCnt="0"/>
      <dgm:spPr/>
    </dgm:pt>
    <dgm:pt modelId="{3F3667B6-E757-49C9-8651-7E9E851847D7}" type="pres">
      <dgm:prSet presAssocID="{A60C9C96-61AD-4FCF-B26B-66AAB1778F97}" presName="Name37" presStyleLbl="parChTrans1D3" presStyleIdx="5" presStyleCnt="13"/>
      <dgm:spPr/>
      <dgm:t>
        <a:bodyPr/>
        <a:lstStyle/>
        <a:p>
          <a:endParaRPr lang="id-ID"/>
        </a:p>
      </dgm:t>
    </dgm:pt>
    <dgm:pt modelId="{3F890DDF-FCF4-48E3-8D5C-D4A25BB25E22}" type="pres">
      <dgm:prSet presAssocID="{1504E2FB-A970-4127-B3B6-499075793584}" presName="hierRoot2" presStyleCnt="0">
        <dgm:presLayoutVars>
          <dgm:hierBranch val="init"/>
        </dgm:presLayoutVars>
      </dgm:prSet>
      <dgm:spPr/>
    </dgm:pt>
    <dgm:pt modelId="{033EA646-C7C5-4E1F-8448-C3E871604284}" type="pres">
      <dgm:prSet presAssocID="{1504E2FB-A970-4127-B3B6-499075793584}" presName="rootComposite" presStyleCnt="0"/>
      <dgm:spPr/>
    </dgm:pt>
    <dgm:pt modelId="{AFA78743-BCE9-4C7D-93BA-2F481F25D943}" type="pres">
      <dgm:prSet presAssocID="{1504E2FB-A970-4127-B3B6-499075793584}" presName="rootText" presStyleLbl="node3" presStyleIdx="5" presStyleCnt="13" custScaleY="58388" custLinFactNeighborX="-9876" custLinFactNeighborY="-7700">
        <dgm:presLayoutVars>
          <dgm:chPref val="3"/>
        </dgm:presLayoutVars>
      </dgm:prSet>
      <dgm:spPr/>
      <dgm:t>
        <a:bodyPr/>
        <a:lstStyle/>
        <a:p>
          <a:endParaRPr lang="id-ID"/>
        </a:p>
      </dgm:t>
    </dgm:pt>
    <dgm:pt modelId="{D82EBF88-CC7D-4706-A6A3-BFDFF31FF94E}" type="pres">
      <dgm:prSet presAssocID="{1504E2FB-A970-4127-B3B6-499075793584}" presName="rootConnector" presStyleLbl="node3" presStyleIdx="5" presStyleCnt="13"/>
      <dgm:spPr/>
      <dgm:t>
        <a:bodyPr/>
        <a:lstStyle/>
        <a:p>
          <a:endParaRPr lang="id-ID"/>
        </a:p>
      </dgm:t>
    </dgm:pt>
    <dgm:pt modelId="{54DE3DCF-7947-4D02-8167-D37822826F28}" type="pres">
      <dgm:prSet presAssocID="{1504E2FB-A970-4127-B3B6-499075793584}" presName="hierChild4" presStyleCnt="0"/>
      <dgm:spPr/>
    </dgm:pt>
    <dgm:pt modelId="{AC252A2E-AB90-4497-B234-9B071E6B5FF6}" type="pres">
      <dgm:prSet presAssocID="{1504E2FB-A970-4127-B3B6-499075793584}" presName="hierChild5" presStyleCnt="0"/>
      <dgm:spPr/>
    </dgm:pt>
    <dgm:pt modelId="{7AF859C8-9832-4782-8FE2-2B6CEE7E1C04}" type="pres">
      <dgm:prSet presAssocID="{D9B51C25-6236-4617-A8A7-8E678D0AC32F}" presName="Name37" presStyleLbl="parChTrans1D3" presStyleIdx="6" presStyleCnt="13"/>
      <dgm:spPr/>
      <dgm:t>
        <a:bodyPr/>
        <a:lstStyle/>
        <a:p>
          <a:endParaRPr lang="id-ID"/>
        </a:p>
      </dgm:t>
    </dgm:pt>
    <dgm:pt modelId="{AC96A15A-EB94-4C26-856B-2A26B90CE49B}" type="pres">
      <dgm:prSet presAssocID="{59C193CE-4A33-42B5-B384-0C3F9F47891B}" presName="hierRoot2" presStyleCnt="0">
        <dgm:presLayoutVars>
          <dgm:hierBranch val="init"/>
        </dgm:presLayoutVars>
      </dgm:prSet>
      <dgm:spPr/>
    </dgm:pt>
    <dgm:pt modelId="{F6F4BCE0-27AB-4EAB-AFAE-4CE55103390D}" type="pres">
      <dgm:prSet presAssocID="{59C193CE-4A33-42B5-B384-0C3F9F47891B}" presName="rootComposite" presStyleCnt="0"/>
      <dgm:spPr/>
    </dgm:pt>
    <dgm:pt modelId="{B8866C87-BC7F-403A-BAEF-CEFED377E291}" type="pres">
      <dgm:prSet presAssocID="{59C193CE-4A33-42B5-B384-0C3F9F47891B}" presName="rootText" presStyleLbl="node3" presStyleIdx="6" presStyleCnt="13" custScaleY="58388" custLinFactNeighborX="-9876" custLinFactNeighborY="-7700">
        <dgm:presLayoutVars>
          <dgm:chPref val="3"/>
        </dgm:presLayoutVars>
      </dgm:prSet>
      <dgm:spPr/>
      <dgm:t>
        <a:bodyPr/>
        <a:lstStyle/>
        <a:p>
          <a:endParaRPr lang="id-ID"/>
        </a:p>
      </dgm:t>
    </dgm:pt>
    <dgm:pt modelId="{9DF0EFBF-1CEB-422F-BD48-DCF910F56BAA}" type="pres">
      <dgm:prSet presAssocID="{59C193CE-4A33-42B5-B384-0C3F9F47891B}" presName="rootConnector" presStyleLbl="node3" presStyleIdx="6" presStyleCnt="13"/>
      <dgm:spPr/>
      <dgm:t>
        <a:bodyPr/>
        <a:lstStyle/>
        <a:p>
          <a:endParaRPr lang="id-ID"/>
        </a:p>
      </dgm:t>
    </dgm:pt>
    <dgm:pt modelId="{B665DF9D-7338-4BE8-B6ED-C73B6FCBAFA4}" type="pres">
      <dgm:prSet presAssocID="{59C193CE-4A33-42B5-B384-0C3F9F47891B}" presName="hierChild4" presStyleCnt="0"/>
      <dgm:spPr/>
    </dgm:pt>
    <dgm:pt modelId="{EC17956B-9B19-4B32-97AD-04B2D7DAAC95}" type="pres">
      <dgm:prSet presAssocID="{59C193CE-4A33-42B5-B384-0C3F9F47891B}" presName="hierChild5" presStyleCnt="0"/>
      <dgm:spPr/>
    </dgm:pt>
    <dgm:pt modelId="{9F731CC4-E169-45AC-AC32-69BAAEE8F6DA}" type="pres">
      <dgm:prSet presAssocID="{B7CAFAFE-599C-4C58-9596-B8FA56F6D2E8}" presName="Name37" presStyleLbl="parChTrans1D3" presStyleIdx="7" presStyleCnt="13"/>
      <dgm:spPr/>
      <dgm:t>
        <a:bodyPr/>
        <a:lstStyle/>
        <a:p>
          <a:endParaRPr lang="id-ID"/>
        </a:p>
      </dgm:t>
    </dgm:pt>
    <dgm:pt modelId="{69521006-FA3D-4B9D-948A-75506847A2D0}" type="pres">
      <dgm:prSet presAssocID="{1A782134-F500-42F3-B023-3325BE276AD1}" presName="hierRoot2" presStyleCnt="0">
        <dgm:presLayoutVars>
          <dgm:hierBranch val="init"/>
        </dgm:presLayoutVars>
      </dgm:prSet>
      <dgm:spPr/>
    </dgm:pt>
    <dgm:pt modelId="{036947F5-9056-43A3-B408-6A77E11E4AE4}" type="pres">
      <dgm:prSet presAssocID="{1A782134-F500-42F3-B023-3325BE276AD1}" presName="rootComposite" presStyleCnt="0"/>
      <dgm:spPr/>
    </dgm:pt>
    <dgm:pt modelId="{C6B2CDFC-4AEA-4897-9FF8-332D8FC484BE}" type="pres">
      <dgm:prSet presAssocID="{1A782134-F500-42F3-B023-3325BE276AD1}" presName="rootText" presStyleLbl="node3" presStyleIdx="7" presStyleCnt="13" custScaleY="58388" custLinFactNeighborX="-9876" custLinFactNeighborY="-7700">
        <dgm:presLayoutVars>
          <dgm:chPref val="3"/>
        </dgm:presLayoutVars>
      </dgm:prSet>
      <dgm:spPr/>
      <dgm:t>
        <a:bodyPr/>
        <a:lstStyle/>
        <a:p>
          <a:endParaRPr lang="id-ID"/>
        </a:p>
      </dgm:t>
    </dgm:pt>
    <dgm:pt modelId="{004969EC-56CD-466B-99DE-D7A034EB4C12}" type="pres">
      <dgm:prSet presAssocID="{1A782134-F500-42F3-B023-3325BE276AD1}" presName="rootConnector" presStyleLbl="node3" presStyleIdx="7" presStyleCnt="13"/>
      <dgm:spPr/>
      <dgm:t>
        <a:bodyPr/>
        <a:lstStyle/>
        <a:p>
          <a:endParaRPr lang="id-ID"/>
        </a:p>
      </dgm:t>
    </dgm:pt>
    <dgm:pt modelId="{C0E7D332-D316-4C97-977B-20CDCE955A3B}" type="pres">
      <dgm:prSet presAssocID="{1A782134-F500-42F3-B023-3325BE276AD1}" presName="hierChild4" presStyleCnt="0"/>
      <dgm:spPr/>
    </dgm:pt>
    <dgm:pt modelId="{AB53AE24-6446-4118-9139-ED1BCBB317BC}" type="pres">
      <dgm:prSet presAssocID="{1A782134-F500-42F3-B023-3325BE276AD1}" presName="hierChild5" presStyleCnt="0"/>
      <dgm:spPr/>
    </dgm:pt>
    <dgm:pt modelId="{753372DD-4351-474C-9234-8DB19015C50E}" type="pres">
      <dgm:prSet presAssocID="{92FE38AB-322C-4CB9-AE53-148325DADEEC}" presName="Name37" presStyleLbl="parChTrans1D3" presStyleIdx="8" presStyleCnt="13"/>
      <dgm:spPr/>
      <dgm:t>
        <a:bodyPr/>
        <a:lstStyle/>
        <a:p>
          <a:endParaRPr lang="id-ID"/>
        </a:p>
      </dgm:t>
    </dgm:pt>
    <dgm:pt modelId="{059F08F8-AE09-4E93-B60C-6B65BF455864}" type="pres">
      <dgm:prSet presAssocID="{4A257BCC-4072-49A2-82C4-1A5BA3C70FFB}" presName="hierRoot2" presStyleCnt="0">
        <dgm:presLayoutVars>
          <dgm:hierBranch val="init"/>
        </dgm:presLayoutVars>
      </dgm:prSet>
      <dgm:spPr/>
    </dgm:pt>
    <dgm:pt modelId="{CC1DC4F3-4588-49A1-86E6-81FDC2533BFF}" type="pres">
      <dgm:prSet presAssocID="{4A257BCC-4072-49A2-82C4-1A5BA3C70FFB}" presName="rootComposite" presStyleCnt="0"/>
      <dgm:spPr/>
    </dgm:pt>
    <dgm:pt modelId="{BA4AB937-74B8-412A-A257-733976EE9601}" type="pres">
      <dgm:prSet presAssocID="{4A257BCC-4072-49A2-82C4-1A5BA3C70FFB}" presName="rootText" presStyleLbl="node3" presStyleIdx="8" presStyleCnt="13" custScaleY="58388" custLinFactNeighborX="-9876" custLinFactNeighborY="-7700">
        <dgm:presLayoutVars>
          <dgm:chPref val="3"/>
        </dgm:presLayoutVars>
      </dgm:prSet>
      <dgm:spPr/>
      <dgm:t>
        <a:bodyPr/>
        <a:lstStyle/>
        <a:p>
          <a:endParaRPr lang="id-ID"/>
        </a:p>
      </dgm:t>
    </dgm:pt>
    <dgm:pt modelId="{881AB318-E28E-40B9-89F0-26379837DD3F}" type="pres">
      <dgm:prSet presAssocID="{4A257BCC-4072-49A2-82C4-1A5BA3C70FFB}" presName="rootConnector" presStyleLbl="node3" presStyleIdx="8" presStyleCnt="13"/>
      <dgm:spPr/>
      <dgm:t>
        <a:bodyPr/>
        <a:lstStyle/>
        <a:p>
          <a:endParaRPr lang="id-ID"/>
        </a:p>
      </dgm:t>
    </dgm:pt>
    <dgm:pt modelId="{285A11DC-77A1-4F13-A0C8-E0E8CAAF358F}" type="pres">
      <dgm:prSet presAssocID="{4A257BCC-4072-49A2-82C4-1A5BA3C70FFB}" presName="hierChild4" presStyleCnt="0"/>
      <dgm:spPr/>
    </dgm:pt>
    <dgm:pt modelId="{CF896CC0-EB89-4826-A31F-5B0E5E670301}" type="pres">
      <dgm:prSet presAssocID="{4A257BCC-4072-49A2-82C4-1A5BA3C70FFB}" presName="hierChild5" presStyleCnt="0"/>
      <dgm:spPr/>
    </dgm:pt>
    <dgm:pt modelId="{151A915E-4CB6-42B8-BBA2-DAAE4CC8B675}" type="pres">
      <dgm:prSet presAssocID="{86A7FB02-44FD-454B-901F-53D3878D6176}" presName="hierChild5" presStyleCnt="0"/>
      <dgm:spPr/>
    </dgm:pt>
    <dgm:pt modelId="{BC944BCC-E616-42E2-AF9E-F35BCAEAAA82}" type="pres">
      <dgm:prSet presAssocID="{9F0DB17C-E73B-4946-AF4E-C634D3C76644}" presName="Name37" presStyleLbl="parChTrans1D2" presStyleIdx="2" presStyleCnt="4"/>
      <dgm:spPr/>
      <dgm:t>
        <a:bodyPr/>
        <a:lstStyle/>
        <a:p>
          <a:endParaRPr lang="id-ID"/>
        </a:p>
      </dgm:t>
    </dgm:pt>
    <dgm:pt modelId="{FEA9FB2D-26D0-41D6-ACAD-B54CC93D8751}" type="pres">
      <dgm:prSet presAssocID="{A00E0167-7291-4F73-A813-845D6520DD41}" presName="hierRoot2" presStyleCnt="0">
        <dgm:presLayoutVars>
          <dgm:hierBranch val="init"/>
        </dgm:presLayoutVars>
      </dgm:prSet>
      <dgm:spPr/>
    </dgm:pt>
    <dgm:pt modelId="{E7CC3A84-CC0C-4F0E-BB35-082FFEF1BCDE}" type="pres">
      <dgm:prSet presAssocID="{A00E0167-7291-4F73-A813-845D6520DD41}" presName="rootComposite" presStyleCnt="0"/>
      <dgm:spPr/>
    </dgm:pt>
    <dgm:pt modelId="{82B0EB0B-AB44-403E-BC57-2008FD96BF75}" type="pres">
      <dgm:prSet presAssocID="{A00E0167-7291-4F73-A813-845D6520DD41}" presName="rootText" presStyleLbl="node2" presStyleIdx="2" presStyleCnt="4" custLinFactNeighborX="20506">
        <dgm:presLayoutVars>
          <dgm:chPref val="3"/>
        </dgm:presLayoutVars>
      </dgm:prSet>
      <dgm:spPr/>
      <dgm:t>
        <a:bodyPr/>
        <a:lstStyle/>
        <a:p>
          <a:endParaRPr lang="id-ID"/>
        </a:p>
      </dgm:t>
    </dgm:pt>
    <dgm:pt modelId="{C867BEE6-B5EB-4244-86C5-7D92BA7A60C5}" type="pres">
      <dgm:prSet presAssocID="{A00E0167-7291-4F73-A813-845D6520DD41}" presName="rootConnector" presStyleLbl="node2" presStyleIdx="2" presStyleCnt="4"/>
      <dgm:spPr/>
      <dgm:t>
        <a:bodyPr/>
        <a:lstStyle/>
        <a:p>
          <a:endParaRPr lang="id-ID"/>
        </a:p>
      </dgm:t>
    </dgm:pt>
    <dgm:pt modelId="{BD731A48-1B23-4659-8B2C-2F0A5D8F5AA1}" type="pres">
      <dgm:prSet presAssocID="{A00E0167-7291-4F73-A813-845D6520DD41}" presName="hierChild4" presStyleCnt="0"/>
      <dgm:spPr/>
    </dgm:pt>
    <dgm:pt modelId="{804616AB-80AF-4D14-AD2C-1ACD0CED47C7}" type="pres">
      <dgm:prSet presAssocID="{AF66001F-F2E7-42E5-9140-4081BCC8641C}" presName="Name37" presStyleLbl="parChTrans1D3" presStyleIdx="9" presStyleCnt="13"/>
      <dgm:spPr/>
      <dgm:t>
        <a:bodyPr/>
        <a:lstStyle/>
        <a:p>
          <a:endParaRPr lang="id-ID"/>
        </a:p>
      </dgm:t>
    </dgm:pt>
    <dgm:pt modelId="{379C9516-F5B6-4E16-A3D1-7291B833E142}" type="pres">
      <dgm:prSet presAssocID="{0C767FA2-037B-4A31-B79D-65778C7C6D14}" presName="hierRoot2" presStyleCnt="0">
        <dgm:presLayoutVars>
          <dgm:hierBranch val="init"/>
        </dgm:presLayoutVars>
      </dgm:prSet>
      <dgm:spPr/>
    </dgm:pt>
    <dgm:pt modelId="{AA928A10-2F5F-43F6-B00C-FF0405A70051}" type="pres">
      <dgm:prSet presAssocID="{0C767FA2-037B-4A31-B79D-65778C7C6D14}" presName="rootComposite" presStyleCnt="0"/>
      <dgm:spPr/>
    </dgm:pt>
    <dgm:pt modelId="{DCE7F354-B912-48CD-AEE6-425D7165BA4A}" type="pres">
      <dgm:prSet presAssocID="{0C767FA2-037B-4A31-B79D-65778C7C6D14}" presName="rootText" presStyleLbl="node3" presStyleIdx="9" presStyleCnt="13" custScaleY="73921" custLinFactNeighborX="20506">
        <dgm:presLayoutVars>
          <dgm:chPref val="3"/>
        </dgm:presLayoutVars>
      </dgm:prSet>
      <dgm:spPr/>
      <dgm:t>
        <a:bodyPr/>
        <a:lstStyle/>
        <a:p>
          <a:endParaRPr lang="id-ID"/>
        </a:p>
      </dgm:t>
    </dgm:pt>
    <dgm:pt modelId="{7D3AF2D8-E666-4704-B716-0AA26331360E}" type="pres">
      <dgm:prSet presAssocID="{0C767FA2-037B-4A31-B79D-65778C7C6D14}" presName="rootConnector" presStyleLbl="node3" presStyleIdx="9" presStyleCnt="13"/>
      <dgm:spPr/>
      <dgm:t>
        <a:bodyPr/>
        <a:lstStyle/>
        <a:p>
          <a:endParaRPr lang="id-ID"/>
        </a:p>
      </dgm:t>
    </dgm:pt>
    <dgm:pt modelId="{0B0DDF71-3542-4D79-982B-CE44F2B02A0E}" type="pres">
      <dgm:prSet presAssocID="{0C767FA2-037B-4A31-B79D-65778C7C6D14}" presName="hierChild4" presStyleCnt="0"/>
      <dgm:spPr/>
    </dgm:pt>
    <dgm:pt modelId="{532F01E0-340B-457D-A7F1-F88EC760E2CD}" type="pres">
      <dgm:prSet presAssocID="{0C767FA2-037B-4A31-B79D-65778C7C6D14}" presName="hierChild5" presStyleCnt="0"/>
      <dgm:spPr/>
    </dgm:pt>
    <dgm:pt modelId="{80505878-73F1-4F8B-A92F-2D09CDCD9F9C}" type="pres">
      <dgm:prSet presAssocID="{E6B4A2CE-96E4-425D-A9E3-07DB2FD2B24E}" presName="Name37" presStyleLbl="parChTrans1D3" presStyleIdx="10" presStyleCnt="13"/>
      <dgm:spPr/>
      <dgm:t>
        <a:bodyPr/>
        <a:lstStyle/>
        <a:p>
          <a:endParaRPr lang="id-ID"/>
        </a:p>
      </dgm:t>
    </dgm:pt>
    <dgm:pt modelId="{DA8D704D-A680-4025-940B-495D54EDA538}" type="pres">
      <dgm:prSet presAssocID="{971AD5B1-B550-48B7-A078-6DBD513E8851}" presName="hierRoot2" presStyleCnt="0">
        <dgm:presLayoutVars>
          <dgm:hierBranch val="init"/>
        </dgm:presLayoutVars>
      </dgm:prSet>
      <dgm:spPr/>
    </dgm:pt>
    <dgm:pt modelId="{8F04FC90-E2C7-4756-8B21-3681FD2DA10B}" type="pres">
      <dgm:prSet presAssocID="{971AD5B1-B550-48B7-A078-6DBD513E8851}" presName="rootComposite" presStyleCnt="0"/>
      <dgm:spPr/>
    </dgm:pt>
    <dgm:pt modelId="{904338E6-2285-4248-B17E-7D0AFCA8B477}" type="pres">
      <dgm:prSet presAssocID="{971AD5B1-B550-48B7-A078-6DBD513E8851}" presName="rootText" presStyleLbl="node3" presStyleIdx="10" presStyleCnt="13" custScaleY="73921" custLinFactNeighborX="20506">
        <dgm:presLayoutVars>
          <dgm:chPref val="3"/>
        </dgm:presLayoutVars>
      </dgm:prSet>
      <dgm:spPr/>
      <dgm:t>
        <a:bodyPr/>
        <a:lstStyle/>
        <a:p>
          <a:endParaRPr lang="id-ID"/>
        </a:p>
      </dgm:t>
    </dgm:pt>
    <dgm:pt modelId="{F80BC84A-0028-410F-AA11-1661D8D996FA}" type="pres">
      <dgm:prSet presAssocID="{971AD5B1-B550-48B7-A078-6DBD513E8851}" presName="rootConnector" presStyleLbl="node3" presStyleIdx="10" presStyleCnt="13"/>
      <dgm:spPr/>
      <dgm:t>
        <a:bodyPr/>
        <a:lstStyle/>
        <a:p>
          <a:endParaRPr lang="id-ID"/>
        </a:p>
      </dgm:t>
    </dgm:pt>
    <dgm:pt modelId="{4171369F-FEE9-4519-9919-947CF0589612}" type="pres">
      <dgm:prSet presAssocID="{971AD5B1-B550-48B7-A078-6DBD513E8851}" presName="hierChild4" presStyleCnt="0"/>
      <dgm:spPr/>
    </dgm:pt>
    <dgm:pt modelId="{2B874D6B-A4EC-4E8B-8C92-8377C7CB9FC7}" type="pres">
      <dgm:prSet presAssocID="{971AD5B1-B550-48B7-A078-6DBD513E8851}" presName="hierChild5" presStyleCnt="0"/>
      <dgm:spPr/>
    </dgm:pt>
    <dgm:pt modelId="{1B62E132-003A-4D51-9857-3DD4ADCDA59E}" type="pres">
      <dgm:prSet presAssocID="{A00E0167-7291-4F73-A813-845D6520DD41}" presName="hierChild5" presStyleCnt="0"/>
      <dgm:spPr/>
    </dgm:pt>
    <dgm:pt modelId="{F975D00A-A350-41D5-89C1-CB75E2576E42}" type="pres">
      <dgm:prSet presAssocID="{46DB8BC5-BC21-4A72-811D-2B38D709B899}" presName="Name37" presStyleLbl="parChTrans1D2" presStyleIdx="3" presStyleCnt="4"/>
      <dgm:spPr/>
      <dgm:t>
        <a:bodyPr/>
        <a:lstStyle/>
        <a:p>
          <a:endParaRPr lang="id-ID"/>
        </a:p>
      </dgm:t>
    </dgm:pt>
    <dgm:pt modelId="{E2198675-572A-4446-AC2C-26B9AC0C6C15}" type="pres">
      <dgm:prSet presAssocID="{B52F1FC7-0B91-41F4-A318-E1ED3AB07841}" presName="hierRoot2" presStyleCnt="0">
        <dgm:presLayoutVars>
          <dgm:hierBranch val="init"/>
        </dgm:presLayoutVars>
      </dgm:prSet>
      <dgm:spPr/>
    </dgm:pt>
    <dgm:pt modelId="{FDE88540-C773-458D-A9E2-FB979EBA6F9A}" type="pres">
      <dgm:prSet presAssocID="{B52F1FC7-0B91-41F4-A318-E1ED3AB07841}" presName="rootComposite" presStyleCnt="0"/>
      <dgm:spPr/>
    </dgm:pt>
    <dgm:pt modelId="{B8C7736C-8A29-48C1-9658-34C40BCC1ED7}" type="pres">
      <dgm:prSet presAssocID="{B52F1FC7-0B91-41F4-A318-E1ED3AB07841}" presName="rootText" presStyleLbl="node2" presStyleIdx="3" presStyleCnt="4" custLinFactNeighborX="48326">
        <dgm:presLayoutVars>
          <dgm:chPref val="3"/>
        </dgm:presLayoutVars>
      </dgm:prSet>
      <dgm:spPr/>
      <dgm:t>
        <a:bodyPr/>
        <a:lstStyle/>
        <a:p>
          <a:endParaRPr lang="id-ID"/>
        </a:p>
      </dgm:t>
    </dgm:pt>
    <dgm:pt modelId="{BC82FC7E-D2B3-4775-B8BB-789721F1D0FF}" type="pres">
      <dgm:prSet presAssocID="{B52F1FC7-0B91-41F4-A318-E1ED3AB07841}" presName="rootConnector" presStyleLbl="node2" presStyleIdx="3" presStyleCnt="4"/>
      <dgm:spPr/>
      <dgm:t>
        <a:bodyPr/>
        <a:lstStyle/>
        <a:p>
          <a:endParaRPr lang="id-ID"/>
        </a:p>
      </dgm:t>
    </dgm:pt>
    <dgm:pt modelId="{3FE08A3E-B3F1-4651-AA82-92BF30B7B2E6}" type="pres">
      <dgm:prSet presAssocID="{B52F1FC7-0B91-41F4-A318-E1ED3AB07841}" presName="hierChild4" presStyleCnt="0"/>
      <dgm:spPr/>
    </dgm:pt>
    <dgm:pt modelId="{A1298908-6896-414A-A471-5C0795E28A17}" type="pres">
      <dgm:prSet presAssocID="{69348A8C-ADEC-4FC9-80FE-7B6B7247B725}" presName="Name37" presStyleLbl="parChTrans1D3" presStyleIdx="11" presStyleCnt="13"/>
      <dgm:spPr/>
      <dgm:t>
        <a:bodyPr/>
        <a:lstStyle/>
        <a:p>
          <a:endParaRPr lang="id-ID"/>
        </a:p>
      </dgm:t>
    </dgm:pt>
    <dgm:pt modelId="{5152C089-9813-42C6-B162-C9E11D89B75E}" type="pres">
      <dgm:prSet presAssocID="{6B9DC201-3E08-4B07-9350-EDCE0F151234}" presName="hierRoot2" presStyleCnt="0">
        <dgm:presLayoutVars>
          <dgm:hierBranch val="init"/>
        </dgm:presLayoutVars>
      </dgm:prSet>
      <dgm:spPr/>
    </dgm:pt>
    <dgm:pt modelId="{86E5C0D5-0DEC-4E55-AA5D-81187245AC0C}" type="pres">
      <dgm:prSet presAssocID="{6B9DC201-3E08-4B07-9350-EDCE0F151234}" presName="rootComposite" presStyleCnt="0"/>
      <dgm:spPr/>
    </dgm:pt>
    <dgm:pt modelId="{8DD5DC27-951B-4D25-BA48-009320ECECBD}" type="pres">
      <dgm:prSet presAssocID="{6B9DC201-3E08-4B07-9350-EDCE0F151234}" presName="rootText" presStyleLbl="node3" presStyleIdx="11" presStyleCnt="13" custScaleY="75940" custLinFactNeighborX="48326">
        <dgm:presLayoutVars>
          <dgm:chPref val="3"/>
        </dgm:presLayoutVars>
      </dgm:prSet>
      <dgm:spPr/>
      <dgm:t>
        <a:bodyPr/>
        <a:lstStyle/>
        <a:p>
          <a:endParaRPr lang="id-ID"/>
        </a:p>
      </dgm:t>
    </dgm:pt>
    <dgm:pt modelId="{41C2E885-C597-4536-A874-F5D1817B3CFD}" type="pres">
      <dgm:prSet presAssocID="{6B9DC201-3E08-4B07-9350-EDCE0F151234}" presName="rootConnector" presStyleLbl="node3" presStyleIdx="11" presStyleCnt="13"/>
      <dgm:spPr/>
      <dgm:t>
        <a:bodyPr/>
        <a:lstStyle/>
        <a:p>
          <a:endParaRPr lang="id-ID"/>
        </a:p>
      </dgm:t>
    </dgm:pt>
    <dgm:pt modelId="{7A2A7F0F-AC37-417F-9564-66E904F836FD}" type="pres">
      <dgm:prSet presAssocID="{6B9DC201-3E08-4B07-9350-EDCE0F151234}" presName="hierChild4" presStyleCnt="0"/>
      <dgm:spPr/>
    </dgm:pt>
    <dgm:pt modelId="{B93A9BE4-3F0B-40EF-82BF-70F634FB4DCD}" type="pres">
      <dgm:prSet presAssocID="{6B9DC201-3E08-4B07-9350-EDCE0F151234}" presName="hierChild5" presStyleCnt="0"/>
      <dgm:spPr/>
    </dgm:pt>
    <dgm:pt modelId="{A0B1836C-1A93-4940-9E35-B541C818F458}" type="pres">
      <dgm:prSet presAssocID="{9EEF6E45-E53F-4228-A457-D95B6D696F49}" presName="Name37" presStyleLbl="parChTrans1D3" presStyleIdx="12" presStyleCnt="13"/>
      <dgm:spPr/>
      <dgm:t>
        <a:bodyPr/>
        <a:lstStyle/>
        <a:p>
          <a:endParaRPr lang="id-ID"/>
        </a:p>
      </dgm:t>
    </dgm:pt>
    <dgm:pt modelId="{0A215E66-B6CA-4AD0-A2CE-A7445BB93A80}" type="pres">
      <dgm:prSet presAssocID="{E827331F-E92C-4EDF-9F09-47B40B74A1DC}" presName="hierRoot2" presStyleCnt="0">
        <dgm:presLayoutVars>
          <dgm:hierBranch val="init"/>
        </dgm:presLayoutVars>
      </dgm:prSet>
      <dgm:spPr/>
    </dgm:pt>
    <dgm:pt modelId="{AF375349-278D-4C03-90FA-63D8CAFE3458}" type="pres">
      <dgm:prSet presAssocID="{E827331F-E92C-4EDF-9F09-47B40B74A1DC}" presName="rootComposite" presStyleCnt="0"/>
      <dgm:spPr/>
    </dgm:pt>
    <dgm:pt modelId="{5AC162A8-9B0C-48DE-97C7-9452B0006515}" type="pres">
      <dgm:prSet presAssocID="{E827331F-E92C-4EDF-9F09-47B40B74A1DC}" presName="rootText" presStyleLbl="node3" presStyleIdx="12" presStyleCnt="13" custScaleY="73921" custLinFactNeighborX="48326">
        <dgm:presLayoutVars>
          <dgm:chPref val="3"/>
        </dgm:presLayoutVars>
      </dgm:prSet>
      <dgm:spPr/>
      <dgm:t>
        <a:bodyPr/>
        <a:lstStyle/>
        <a:p>
          <a:endParaRPr lang="id-ID"/>
        </a:p>
      </dgm:t>
    </dgm:pt>
    <dgm:pt modelId="{3F036BF2-C355-4515-AA33-1EF7F879C61C}" type="pres">
      <dgm:prSet presAssocID="{E827331F-E92C-4EDF-9F09-47B40B74A1DC}" presName="rootConnector" presStyleLbl="node3" presStyleIdx="12" presStyleCnt="13"/>
      <dgm:spPr/>
      <dgm:t>
        <a:bodyPr/>
        <a:lstStyle/>
        <a:p>
          <a:endParaRPr lang="id-ID"/>
        </a:p>
      </dgm:t>
    </dgm:pt>
    <dgm:pt modelId="{9D9D5E41-3DFE-4A63-B796-7B7FC7EFA015}" type="pres">
      <dgm:prSet presAssocID="{E827331F-E92C-4EDF-9F09-47B40B74A1DC}" presName="hierChild4" presStyleCnt="0"/>
      <dgm:spPr/>
    </dgm:pt>
    <dgm:pt modelId="{4357A774-12D3-4FE9-8BBC-01F7F116030C}" type="pres">
      <dgm:prSet presAssocID="{E827331F-E92C-4EDF-9F09-47B40B74A1DC}" presName="hierChild5" presStyleCnt="0"/>
      <dgm:spPr/>
    </dgm:pt>
    <dgm:pt modelId="{95571DCA-AF19-4AF7-89F9-E2BCC8F99F75}" type="pres">
      <dgm:prSet presAssocID="{B52F1FC7-0B91-41F4-A318-E1ED3AB07841}" presName="hierChild5" presStyleCnt="0"/>
      <dgm:spPr/>
    </dgm:pt>
    <dgm:pt modelId="{BBFC29A0-0B83-4CF8-859E-7C8B929FAB2F}" type="pres">
      <dgm:prSet presAssocID="{5799A587-7ED2-49C4-9351-9EE59E1DABB4}" presName="hierChild3" presStyleCnt="0"/>
      <dgm:spPr/>
    </dgm:pt>
  </dgm:ptLst>
  <dgm:cxnLst>
    <dgm:cxn modelId="{EB0B6EE9-0569-49B9-97CC-C467960D54AA}" srcId="{86A7FB02-44FD-454B-901F-53D3878D6176}" destId="{4A257BCC-4072-49A2-82C4-1A5BA3C70FFB}" srcOrd="4" destOrd="0" parTransId="{92FE38AB-322C-4CB9-AE53-148325DADEEC}" sibTransId="{A709E699-5A2E-4311-BF15-1C25547DAC25}"/>
    <dgm:cxn modelId="{54421378-5837-4F7C-9174-A2E7250E2045}" type="presOf" srcId="{C537D624-D889-4749-82E8-BD79513689DA}" destId="{3B1A86DC-19E9-4052-93CF-634F51FEAAA4}" srcOrd="1" destOrd="0" presId="urn:microsoft.com/office/officeart/2005/8/layout/orgChart1"/>
    <dgm:cxn modelId="{5EA48755-73D9-4C3A-9FE5-71C5FFFA629C}" type="presOf" srcId="{6B9DC201-3E08-4B07-9350-EDCE0F151234}" destId="{41C2E885-C597-4536-A874-F5D1817B3CFD}" srcOrd="1" destOrd="0" presId="urn:microsoft.com/office/officeart/2005/8/layout/orgChart1"/>
    <dgm:cxn modelId="{E2386083-716F-4075-BD09-E998CBACC912}" type="presOf" srcId="{B52F1FC7-0B91-41F4-A318-E1ED3AB07841}" destId="{BC82FC7E-D2B3-4775-B8BB-789721F1D0FF}" srcOrd="1" destOrd="0" presId="urn:microsoft.com/office/officeart/2005/8/layout/orgChart1"/>
    <dgm:cxn modelId="{1274F0E6-D422-4923-9C27-FCE71D2453F0}" type="presOf" srcId="{0C767FA2-037B-4A31-B79D-65778C7C6D14}" destId="{7D3AF2D8-E666-4704-B716-0AA26331360E}" srcOrd="1" destOrd="0" presId="urn:microsoft.com/office/officeart/2005/8/layout/orgChart1"/>
    <dgm:cxn modelId="{A8C8640C-F828-4C07-B4B1-2CA7264A69A6}" type="presOf" srcId="{9B7F8C34-D965-40FA-869E-47736403D76B}" destId="{35D6C766-10FD-4CAE-A748-C31CCD29CB01}" srcOrd="0" destOrd="0" presId="urn:microsoft.com/office/officeart/2005/8/layout/orgChart1"/>
    <dgm:cxn modelId="{6072D521-13E0-4950-AA5E-66607EBA5149}" srcId="{B52F1FC7-0B91-41F4-A318-E1ED3AB07841}" destId="{6B9DC201-3E08-4B07-9350-EDCE0F151234}" srcOrd="0" destOrd="0" parTransId="{69348A8C-ADEC-4FC9-80FE-7B6B7247B725}" sibTransId="{5F56FF56-A4CD-422F-A009-F650FFEF3396}"/>
    <dgm:cxn modelId="{8F8CEA8C-8672-4F0D-B4DB-38DFC708BDD5}" type="presOf" srcId="{E6B4A2CE-96E4-425D-A9E3-07DB2FD2B24E}" destId="{80505878-73F1-4F8B-A92F-2D09CDCD9F9C}" srcOrd="0" destOrd="0" presId="urn:microsoft.com/office/officeart/2005/8/layout/orgChart1"/>
    <dgm:cxn modelId="{F5AD3ABB-69C1-4476-BC90-AB22F593F9BE}" type="presOf" srcId="{A956400E-167E-4F2C-83BD-D93859BDBEBE}" destId="{C20E7263-3C87-4954-ADF0-744D61AA8806}" srcOrd="1" destOrd="0" presId="urn:microsoft.com/office/officeart/2005/8/layout/orgChart1"/>
    <dgm:cxn modelId="{486699DF-F963-4344-96FE-D7E07EBEFE2D}" type="presOf" srcId="{9F0DB17C-E73B-4946-AF4E-C634D3C76644}" destId="{BC944BCC-E616-42E2-AF9E-F35BCAEAAA82}" srcOrd="0" destOrd="0" presId="urn:microsoft.com/office/officeart/2005/8/layout/orgChart1"/>
    <dgm:cxn modelId="{30D0E539-CF41-485B-9400-FA3476AB37DA}" type="presOf" srcId="{D6BA6253-76A7-4E17-B7E6-20D21A484722}" destId="{99981B54-BB12-45B6-B98D-277211E79B61}" srcOrd="0" destOrd="0" presId="urn:microsoft.com/office/officeart/2005/8/layout/orgChart1"/>
    <dgm:cxn modelId="{8581E161-1DA6-4CA2-9450-E58723B821A7}" type="presOf" srcId="{53DD0910-DD32-4ED7-B00D-E653570DB32E}" destId="{E77AE21B-65FE-418B-AEEB-8ADFBF2E02D0}" srcOrd="1" destOrd="0" presId="urn:microsoft.com/office/officeart/2005/8/layout/orgChart1"/>
    <dgm:cxn modelId="{44540431-43E8-4E95-B628-F29C39C89E92}" type="presOf" srcId="{46DB8BC5-BC21-4A72-811D-2B38D709B899}" destId="{F975D00A-A350-41D5-89C1-CB75E2576E42}" srcOrd="0" destOrd="0" presId="urn:microsoft.com/office/officeart/2005/8/layout/orgChart1"/>
    <dgm:cxn modelId="{AEF6EF05-20C9-4151-81A3-51EF6FC8A656}" srcId="{A00E0167-7291-4F73-A813-845D6520DD41}" destId="{971AD5B1-B550-48B7-A078-6DBD513E8851}" srcOrd="1" destOrd="0" parTransId="{E6B4A2CE-96E4-425D-A9E3-07DB2FD2B24E}" sibTransId="{A2EC87EA-500A-4F19-9311-CAC41C6D6D4F}"/>
    <dgm:cxn modelId="{CF91B165-4353-4D4C-8C02-C5E466487AD6}" type="presOf" srcId="{E827331F-E92C-4EDF-9F09-47B40B74A1DC}" destId="{5AC162A8-9B0C-48DE-97C7-9452B0006515}" srcOrd="0" destOrd="0" presId="urn:microsoft.com/office/officeart/2005/8/layout/orgChart1"/>
    <dgm:cxn modelId="{A4D527A4-BF1C-408F-B459-A430B0AA8B06}" type="presOf" srcId="{5799A587-7ED2-49C4-9351-9EE59E1DABB4}" destId="{D3C4657C-6B93-49B8-AEAA-0361F2D21403}" srcOrd="1" destOrd="0" presId="urn:microsoft.com/office/officeart/2005/8/layout/orgChart1"/>
    <dgm:cxn modelId="{FFA65DDD-7B02-4C3C-8C44-B9649EC92952}" type="presOf" srcId="{B7CAFAFE-599C-4C58-9596-B8FA56F6D2E8}" destId="{9F731CC4-E169-45AC-AC32-69BAAEE8F6DA}" srcOrd="0" destOrd="0" presId="urn:microsoft.com/office/officeart/2005/8/layout/orgChart1"/>
    <dgm:cxn modelId="{88E98684-8211-4786-886B-8EE551B22BA1}" type="presOf" srcId="{5799A587-7ED2-49C4-9351-9EE59E1DABB4}" destId="{30C69BBD-C5AC-4FE9-8D12-3E61A0D500C2}" srcOrd="0" destOrd="0" presId="urn:microsoft.com/office/officeart/2005/8/layout/orgChart1"/>
    <dgm:cxn modelId="{6D1D82EA-2FD2-4423-9E62-F8C161DD7DA0}" type="presOf" srcId="{4B40E800-E94B-4011-AF88-8D9D4FBC8509}" destId="{6DE8E902-8B55-48A9-8408-32A804AC0100}" srcOrd="1" destOrd="0" presId="urn:microsoft.com/office/officeart/2005/8/layout/orgChart1"/>
    <dgm:cxn modelId="{3FE05792-907D-4397-8558-DDC2E60E8E7D}" type="presOf" srcId="{971AD5B1-B550-48B7-A078-6DBD513E8851}" destId="{904338E6-2285-4248-B17E-7D0AFCA8B477}" srcOrd="0" destOrd="0" presId="urn:microsoft.com/office/officeart/2005/8/layout/orgChart1"/>
    <dgm:cxn modelId="{04845919-570B-4ED1-80B4-817FEE9C12ED}" srcId="{5799A587-7ED2-49C4-9351-9EE59E1DABB4}" destId="{A00E0167-7291-4F73-A813-845D6520DD41}" srcOrd="2" destOrd="0" parTransId="{9F0DB17C-E73B-4946-AF4E-C634D3C76644}" sibTransId="{F0ED9C3A-51BF-4A38-8A54-9E42146B82FB}"/>
    <dgm:cxn modelId="{D0D32185-9A9F-476E-B25B-3BDD168C011B}" srcId="{4B40E800-E94B-4011-AF88-8D9D4FBC8509}" destId="{1B52B639-498D-438F-90AD-0694D76C2520}" srcOrd="2" destOrd="0" parTransId="{3FF17689-6D13-4729-9B32-35B5F13C87BA}" sibTransId="{3ABB98E3-4A54-4813-A95F-DE2697183521}"/>
    <dgm:cxn modelId="{4A5427C2-E3A7-4302-A79B-43CFF8A63900}" type="presOf" srcId="{4A257BCC-4072-49A2-82C4-1A5BA3C70FFB}" destId="{BA4AB937-74B8-412A-A257-733976EE9601}" srcOrd="0" destOrd="0" presId="urn:microsoft.com/office/officeart/2005/8/layout/orgChart1"/>
    <dgm:cxn modelId="{1059F1E2-0892-4062-B347-DC7704AFE41F}" type="presOf" srcId="{59C193CE-4A33-42B5-B384-0C3F9F47891B}" destId="{B8866C87-BC7F-403A-BAEF-CEFED377E291}" srcOrd="0" destOrd="0" presId="urn:microsoft.com/office/officeart/2005/8/layout/orgChart1"/>
    <dgm:cxn modelId="{3980BD5A-C9C2-4986-9F95-359C419D6666}" type="presOf" srcId="{1A782134-F500-42F3-B023-3325BE276AD1}" destId="{004969EC-56CD-466B-99DE-D7A034EB4C12}" srcOrd="1" destOrd="0" presId="urn:microsoft.com/office/officeart/2005/8/layout/orgChart1"/>
    <dgm:cxn modelId="{C1093E71-319E-466A-8848-936F5360C210}" type="presOf" srcId="{A00E0167-7291-4F73-A813-845D6520DD41}" destId="{C867BEE6-B5EB-4244-86C5-7D92BA7A60C5}" srcOrd="1" destOrd="0" presId="urn:microsoft.com/office/officeart/2005/8/layout/orgChart1"/>
    <dgm:cxn modelId="{70E7600E-99E2-459F-9499-60625DDFC49D}" type="presOf" srcId="{86A7FB02-44FD-454B-901F-53D3878D6176}" destId="{8EA97492-42FC-4E2C-8082-2C8359D4C1A2}" srcOrd="1" destOrd="0" presId="urn:microsoft.com/office/officeart/2005/8/layout/orgChart1"/>
    <dgm:cxn modelId="{4F1DFB5D-3908-4B82-8A7A-21A28EC8F192}" type="presOf" srcId="{5986420F-4CBC-4995-B10D-A383F92EF5C0}" destId="{4B992C65-7E0C-447A-93DF-0016BB40BE6E}" srcOrd="0" destOrd="0" presId="urn:microsoft.com/office/officeart/2005/8/layout/orgChart1"/>
    <dgm:cxn modelId="{779F77A1-1F9F-4C2C-BB0E-E818060F2D60}" srcId="{4B40E800-E94B-4011-AF88-8D9D4FBC8509}" destId="{53DD0910-DD32-4ED7-B00D-E653570DB32E}" srcOrd="3" destOrd="0" parTransId="{A7B9B3E8-7028-4CE1-8523-90EC7DACFE2D}" sibTransId="{3700C79F-6A64-49FD-90A4-E917E544D8DA}"/>
    <dgm:cxn modelId="{E1E93288-B0FC-480E-93D2-C4F2EAE30437}" type="presOf" srcId="{A60C9C96-61AD-4FCF-B26B-66AAB1778F97}" destId="{3F3667B6-E757-49C9-8651-7E9E851847D7}" srcOrd="0" destOrd="0" presId="urn:microsoft.com/office/officeart/2005/8/layout/orgChart1"/>
    <dgm:cxn modelId="{EC4BA65E-88FD-49FE-9285-3671F84665C0}" srcId="{86A7FB02-44FD-454B-901F-53D3878D6176}" destId="{1504E2FB-A970-4127-B3B6-499075793584}" srcOrd="1" destOrd="0" parTransId="{A60C9C96-61AD-4FCF-B26B-66AAB1778F97}" sibTransId="{EB698F74-23F3-482B-8C72-D03FBB07A813}"/>
    <dgm:cxn modelId="{508F550D-AC2F-4B32-AE53-3B5B296EB771}" type="presOf" srcId="{4A257BCC-4072-49A2-82C4-1A5BA3C70FFB}" destId="{881AB318-E28E-40B9-89F0-26379837DD3F}" srcOrd="1" destOrd="0" presId="urn:microsoft.com/office/officeart/2005/8/layout/orgChart1"/>
    <dgm:cxn modelId="{EBA0C422-EDEE-4208-A1D1-74B2BA25C3FF}" srcId="{5799A587-7ED2-49C4-9351-9EE59E1DABB4}" destId="{4B40E800-E94B-4011-AF88-8D9D4FBC8509}" srcOrd="0" destOrd="0" parTransId="{9B7F8C34-D965-40FA-869E-47736403D76B}" sibTransId="{23FB9C79-02B7-4758-95E4-0D1EA0AA6E23}"/>
    <dgm:cxn modelId="{653EAF2C-E0DB-4339-A33D-CBBC40971BAB}" type="presOf" srcId="{0C767FA2-037B-4A31-B79D-65778C7C6D14}" destId="{DCE7F354-B912-48CD-AEE6-425D7165BA4A}" srcOrd="0" destOrd="0" presId="urn:microsoft.com/office/officeart/2005/8/layout/orgChart1"/>
    <dgm:cxn modelId="{CA1EF71F-FADF-40F7-80FC-F14D2C0E4CE8}" srcId="{86A7FB02-44FD-454B-901F-53D3878D6176}" destId="{59C193CE-4A33-42B5-B384-0C3F9F47891B}" srcOrd="2" destOrd="0" parTransId="{D9B51C25-6236-4617-A8A7-8E678D0AC32F}" sibTransId="{968E0176-34FA-4AD8-BCD3-066E09F5D35D}"/>
    <dgm:cxn modelId="{F757A6D2-60FA-47DA-B6A2-5D50648D90BB}" srcId="{86A7FB02-44FD-454B-901F-53D3878D6176}" destId="{5986420F-4CBC-4995-B10D-A383F92EF5C0}" srcOrd="0" destOrd="0" parTransId="{CAC66BBF-2A1E-452E-ADD1-C0F5589A4E36}" sibTransId="{20B9055D-D643-4189-974E-E479FBAF155D}"/>
    <dgm:cxn modelId="{321E05AA-F770-46FB-AED8-A2CDB324641B}" type="presOf" srcId="{86A7FB02-44FD-454B-901F-53D3878D6176}" destId="{46A43AAC-C837-4010-B9AC-E4EE13590DE2}" srcOrd="0" destOrd="0" presId="urn:microsoft.com/office/officeart/2005/8/layout/orgChart1"/>
    <dgm:cxn modelId="{0B4DFF8F-CDBA-45B2-AC1F-FA773FB1F887}" type="presOf" srcId="{E827331F-E92C-4EDF-9F09-47B40B74A1DC}" destId="{3F036BF2-C355-4515-AA33-1EF7F879C61C}" srcOrd="1" destOrd="0" presId="urn:microsoft.com/office/officeart/2005/8/layout/orgChart1"/>
    <dgm:cxn modelId="{60367E75-9099-491B-BF75-C89B43643466}" type="presOf" srcId="{BAF4FB2B-4C8F-48D5-AA89-A7D2C16ACDC6}" destId="{2D72A151-BAF5-4909-82AD-3DB335C5A0CB}" srcOrd="0" destOrd="0" presId="urn:microsoft.com/office/officeart/2005/8/layout/orgChart1"/>
    <dgm:cxn modelId="{98CA488B-823A-4AA1-95D2-CAD8B65575F9}" srcId="{4B40E800-E94B-4011-AF88-8D9D4FBC8509}" destId="{A956400E-167E-4F2C-83BD-D93859BDBEBE}" srcOrd="1" destOrd="0" parTransId="{D6BA6253-76A7-4E17-B7E6-20D21A484722}" sibTransId="{12F673BB-E221-4986-8732-A5C73A91149A}"/>
    <dgm:cxn modelId="{B4A31D47-C3D2-4FD2-8CAC-CDCA3FF204D6}" type="presOf" srcId="{1B52B639-498D-438F-90AD-0694D76C2520}" destId="{2F193862-B92D-4100-AB1D-D6882188C303}" srcOrd="1" destOrd="0" presId="urn:microsoft.com/office/officeart/2005/8/layout/orgChart1"/>
    <dgm:cxn modelId="{13651FD4-58D4-40F4-8DEF-059C00789424}" type="presOf" srcId="{B52F1FC7-0B91-41F4-A318-E1ED3AB07841}" destId="{B8C7736C-8A29-48C1-9658-34C40BCC1ED7}" srcOrd="0" destOrd="0" presId="urn:microsoft.com/office/officeart/2005/8/layout/orgChart1"/>
    <dgm:cxn modelId="{64F59CB3-61B0-40CE-AA38-99E7D7D51C26}" type="presOf" srcId="{1B52B639-498D-438F-90AD-0694D76C2520}" destId="{DF7F7CE1-75A5-489C-AAEC-9EFE9554F657}" srcOrd="0" destOrd="0" presId="urn:microsoft.com/office/officeart/2005/8/layout/orgChart1"/>
    <dgm:cxn modelId="{529CF138-68A9-4920-8B40-FF0F6B1427F5}" srcId="{4B40E800-E94B-4011-AF88-8D9D4FBC8509}" destId="{C537D624-D889-4749-82E8-BD79513689DA}" srcOrd="0" destOrd="0" parTransId="{7222A3B3-8D75-43FF-9AE6-CCEB083D3CFD}" sibTransId="{318842E6-75AB-4FDC-8564-2519EFF8158E}"/>
    <dgm:cxn modelId="{2A83DE66-C33E-4832-A36A-2BBB177B852E}" type="presOf" srcId="{971AD5B1-B550-48B7-A078-6DBD513E8851}" destId="{F80BC84A-0028-410F-AA11-1661D8D996FA}" srcOrd="1" destOrd="0" presId="urn:microsoft.com/office/officeart/2005/8/layout/orgChart1"/>
    <dgm:cxn modelId="{14692D57-5CA1-416C-B849-52445618D071}" type="presOf" srcId="{1504E2FB-A970-4127-B3B6-499075793584}" destId="{D82EBF88-CC7D-4706-A6A3-BFDFF31FF94E}" srcOrd="1" destOrd="0" presId="urn:microsoft.com/office/officeart/2005/8/layout/orgChart1"/>
    <dgm:cxn modelId="{DC0AC9CD-C60B-4262-9D36-1CBF8F417D87}" srcId="{A00E0167-7291-4F73-A813-845D6520DD41}" destId="{0C767FA2-037B-4A31-B79D-65778C7C6D14}" srcOrd="0" destOrd="0" parTransId="{AF66001F-F2E7-42E5-9140-4081BCC8641C}" sibTransId="{98544F73-C3CC-4F6A-9318-87838E28976C}"/>
    <dgm:cxn modelId="{1B71BF76-73EE-4FE5-B99F-814444B5A313}" srcId="{BAF4FB2B-4C8F-48D5-AA89-A7D2C16ACDC6}" destId="{5799A587-7ED2-49C4-9351-9EE59E1DABB4}" srcOrd="0" destOrd="0" parTransId="{F24840FA-C540-42AB-AE52-35230DD9A294}" sibTransId="{628DBC37-B096-4802-ACB4-05BC1B7FA530}"/>
    <dgm:cxn modelId="{310C6D7D-21AF-498F-AECF-47C79AEAC383}" type="presOf" srcId="{5986420F-4CBC-4995-B10D-A383F92EF5C0}" destId="{13823D4C-D3F9-44AE-9165-F971865ABF6C}" srcOrd="1" destOrd="0" presId="urn:microsoft.com/office/officeart/2005/8/layout/orgChart1"/>
    <dgm:cxn modelId="{8755B590-E90E-4E93-ACC7-4E2FB721DF5F}" type="presOf" srcId="{2B6D9897-F2E9-4AF1-8073-48D9D110E283}" destId="{758B2315-FCB6-43B9-9C3C-C72F4ECC8050}" srcOrd="0" destOrd="0" presId="urn:microsoft.com/office/officeart/2005/8/layout/orgChart1"/>
    <dgm:cxn modelId="{25DC0605-0E6F-45D7-BAC6-F0698BBFC01A}" type="presOf" srcId="{69348A8C-ADEC-4FC9-80FE-7B6B7247B725}" destId="{A1298908-6896-414A-A471-5C0795E28A17}" srcOrd="0" destOrd="0" presId="urn:microsoft.com/office/officeart/2005/8/layout/orgChart1"/>
    <dgm:cxn modelId="{8EDC50A7-5055-437D-85F4-EA30157AC355}" type="presOf" srcId="{53DD0910-DD32-4ED7-B00D-E653570DB32E}" destId="{5AE14DC6-48D6-49C8-A7E3-B155D3310CC6}" srcOrd="0" destOrd="0" presId="urn:microsoft.com/office/officeart/2005/8/layout/orgChart1"/>
    <dgm:cxn modelId="{B060408D-E171-42D0-A1DC-98AB5654B685}" srcId="{5799A587-7ED2-49C4-9351-9EE59E1DABB4}" destId="{B52F1FC7-0B91-41F4-A318-E1ED3AB07841}" srcOrd="3" destOrd="0" parTransId="{46DB8BC5-BC21-4A72-811D-2B38D709B899}" sibTransId="{55B2BB43-B7D0-4B8D-BA48-F7B37359717D}"/>
    <dgm:cxn modelId="{C56EC727-BFDC-433A-B21F-1BF108BD0B22}" type="presOf" srcId="{1A782134-F500-42F3-B023-3325BE276AD1}" destId="{C6B2CDFC-4AEA-4897-9FF8-332D8FC484BE}" srcOrd="0" destOrd="0" presId="urn:microsoft.com/office/officeart/2005/8/layout/orgChart1"/>
    <dgm:cxn modelId="{A4E17434-8438-4FD1-99BA-75EEE4D746C0}" type="presOf" srcId="{A956400E-167E-4F2C-83BD-D93859BDBEBE}" destId="{10AA2945-3EDC-4CC3-ABF3-BA453502A405}" srcOrd="0" destOrd="0" presId="urn:microsoft.com/office/officeart/2005/8/layout/orgChart1"/>
    <dgm:cxn modelId="{E07B8922-4351-4CBB-AA5B-76194341A3EA}" type="presOf" srcId="{3FF17689-6D13-4729-9B32-35B5F13C87BA}" destId="{BA582934-1386-4819-9FC1-AB1AD8FD22B5}" srcOrd="0" destOrd="0" presId="urn:microsoft.com/office/officeart/2005/8/layout/orgChart1"/>
    <dgm:cxn modelId="{F15626C5-5D48-4346-B415-F5600BD9C59F}" type="presOf" srcId="{D9B51C25-6236-4617-A8A7-8E678D0AC32F}" destId="{7AF859C8-9832-4782-8FE2-2B6CEE7E1C04}" srcOrd="0" destOrd="0" presId="urn:microsoft.com/office/officeart/2005/8/layout/orgChart1"/>
    <dgm:cxn modelId="{A2653C55-0CDE-4DC1-9E8E-99EDE493755E}" type="presOf" srcId="{CAC66BBF-2A1E-452E-ADD1-C0F5589A4E36}" destId="{EA16E622-FE30-4D8A-AB2B-DB8605CA6654}" srcOrd="0" destOrd="0" presId="urn:microsoft.com/office/officeart/2005/8/layout/orgChart1"/>
    <dgm:cxn modelId="{D0616FE1-B411-47B7-AF76-318EA7E680EE}" type="presOf" srcId="{59C193CE-4A33-42B5-B384-0C3F9F47891B}" destId="{9DF0EFBF-1CEB-422F-BD48-DCF910F56BAA}" srcOrd="1" destOrd="0" presId="urn:microsoft.com/office/officeart/2005/8/layout/orgChart1"/>
    <dgm:cxn modelId="{71550B86-4844-42CA-9DE7-EE68D394678C}" type="presOf" srcId="{4B40E800-E94B-4011-AF88-8D9D4FBC8509}" destId="{D07326CA-8BF5-403D-A0C0-58079D7CC796}" srcOrd="0" destOrd="0" presId="urn:microsoft.com/office/officeart/2005/8/layout/orgChart1"/>
    <dgm:cxn modelId="{D64CBF95-C9A4-4C58-9B3D-CB8ADC4D2019}" type="presOf" srcId="{A7B9B3E8-7028-4CE1-8523-90EC7DACFE2D}" destId="{6D98148C-3523-462F-B8A1-57327B08F4E8}" srcOrd="0" destOrd="0" presId="urn:microsoft.com/office/officeart/2005/8/layout/orgChart1"/>
    <dgm:cxn modelId="{0C35BFB7-03AD-466B-A0BE-2870FFD3989D}" type="presOf" srcId="{7222A3B3-8D75-43FF-9AE6-CCEB083D3CFD}" destId="{029742F0-0685-462B-822D-89987AFC8C6A}" srcOrd="0" destOrd="0" presId="urn:microsoft.com/office/officeart/2005/8/layout/orgChart1"/>
    <dgm:cxn modelId="{3BF406F5-D201-4CF2-A115-8CFC7D57C080}" srcId="{5799A587-7ED2-49C4-9351-9EE59E1DABB4}" destId="{86A7FB02-44FD-454B-901F-53D3878D6176}" srcOrd="1" destOrd="0" parTransId="{2B6D9897-F2E9-4AF1-8073-48D9D110E283}" sibTransId="{13043BF3-45EC-4977-832F-EEB3485D0E26}"/>
    <dgm:cxn modelId="{5332D9B5-C27A-47D6-8EF5-52CD2A8CB2F4}" srcId="{86A7FB02-44FD-454B-901F-53D3878D6176}" destId="{1A782134-F500-42F3-B023-3325BE276AD1}" srcOrd="3" destOrd="0" parTransId="{B7CAFAFE-599C-4C58-9596-B8FA56F6D2E8}" sibTransId="{10FC775C-60D1-45E5-978C-0142111F7174}"/>
    <dgm:cxn modelId="{E634D01E-08F5-43AC-84BD-0D95CBBCD4D5}" type="presOf" srcId="{9EEF6E45-E53F-4228-A457-D95B6D696F49}" destId="{A0B1836C-1A93-4940-9E35-B541C818F458}" srcOrd="0" destOrd="0" presId="urn:microsoft.com/office/officeart/2005/8/layout/orgChart1"/>
    <dgm:cxn modelId="{45667A0C-451B-441E-84EB-0238971B18EF}" type="presOf" srcId="{92FE38AB-322C-4CB9-AE53-148325DADEEC}" destId="{753372DD-4351-474C-9234-8DB19015C50E}" srcOrd="0" destOrd="0" presId="urn:microsoft.com/office/officeart/2005/8/layout/orgChart1"/>
    <dgm:cxn modelId="{F41F18D7-E1A3-4C24-AF48-38896305534E}" type="presOf" srcId="{AF66001F-F2E7-42E5-9140-4081BCC8641C}" destId="{804616AB-80AF-4D14-AD2C-1ACD0CED47C7}" srcOrd="0" destOrd="0" presId="urn:microsoft.com/office/officeart/2005/8/layout/orgChart1"/>
    <dgm:cxn modelId="{557A9203-CE5B-4CD5-A39C-A6B61A2F960D}" type="presOf" srcId="{C537D624-D889-4749-82E8-BD79513689DA}" destId="{5FA2DFBE-FB22-4389-9955-BEF29D6F05DE}" srcOrd="0" destOrd="0" presId="urn:microsoft.com/office/officeart/2005/8/layout/orgChart1"/>
    <dgm:cxn modelId="{907BB6D9-1DC0-49B4-BDE8-C94171C18081}" type="presOf" srcId="{A00E0167-7291-4F73-A813-845D6520DD41}" destId="{82B0EB0B-AB44-403E-BC57-2008FD96BF75}" srcOrd="0" destOrd="0" presId="urn:microsoft.com/office/officeart/2005/8/layout/orgChart1"/>
    <dgm:cxn modelId="{1916BF8F-AF8B-4BD2-A90F-3F17B4597126}" type="presOf" srcId="{1504E2FB-A970-4127-B3B6-499075793584}" destId="{AFA78743-BCE9-4C7D-93BA-2F481F25D943}" srcOrd="0" destOrd="0" presId="urn:microsoft.com/office/officeart/2005/8/layout/orgChart1"/>
    <dgm:cxn modelId="{E4F302AA-6C77-4641-A89F-A4430C10EC78}" type="presOf" srcId="{6B9DC201-3E08-4B07-9350-EDCE0F151234}" destId="{8DD5DC27-951B-4D25-BA48-009320ECECBD}" srcOrd="0" destOrd="0" presId="urn:microsoft.com/office/officeart/2005/8/layout/orgChart1"/>
    <dgm:cxn modelId="{844A24B6-FF9C-4017-829C-DC3E0DF3A244}" srcId="{B52F1FC7-0B91-41F4-A318-E1ED3AB07841}" destId="{E827331F-E92C-4EDF-9F09-47B40B74A1DC}" srcOrd="1" destOrd="0" parTransId="{9EEF6E45-E53F-4228-A457-D95B6D696F49}" sibTransId="{4E0D5219-40E2-4848-8F5F-A073B1BA495C}"/>
    <dgm:cxn modelId="{E99F9B76-914C-4E59-806C-7721A96E4D0B}" type="presParOf" srcId="{2D72A151-BAF5-4909-82AD-3DB335C5A0CB}" destId="{F4C2977E-890B-40CE-AD59-D29E913B5BFC}" srcOrd="0" destOrd="0" presId="urn:microsoft.com/office/officeart/2005/8/layout/orgChart1"/>
    <dgm:cxn modelId="{9C082580-D0A0-4FE3-93B5-91E02108B35E}" type="presParOf" srcId="{F4C2977E-890B-40CE-AD59-D29E913B5BFC}" destId="{34FB0A2F-C1CC-4E3A-816F-0C6B3E9959DC}" srcOrd="0" destOrd="0" presId="urn:microsoft.com/office/officeart/2005/8/layout/orgChart1"/>
    <dgm:cxn modelId="{802C15D2-C262-45EA-8344-1F521A5A4F1C}" type="presParOf" srcId="{34FB0A2F-C1CC-4E3A-816F-0C6B3E9959DC}" destId="{30C69BBD-C5AC-4FE9-8D12-3E61A0D500C2}" srcOrd="0" destOrd="0" presId="urn:microsoft.com/office/officeart/2005/8/layout/orgChart1"/>
    <dgm:cxn modelId="{B615CCA5-1D9B-4F56-BEB3-2EB8D110BA1B}" type="presParOf" srcId="{34FB0A2F-C1CC-4E3A-816F-0C6B3E9959DC}" destId="{D3C4657C-6B93-49B8-AEAA-0361F2D21403}" srcOrd="1" destOrd="0" presId="urn:microsoft.com/office/officeart/2005/8/layout/orgChart1"/>
    <dgm:cxn modelId="{782EDB3D-FBA1-46DB-8FCC-97AFFBFE6717}" type="presParOf" srcId="{F4C2977E-890B-40CE-AD59-D29E913B5BFC}" destId="{2B6B405E-845B-48B6-8C3C-2FCC4CF7C26A}" srcOrd="1" destOrd="0" presId="urn:microsoft.com/office/officeart/2005/8/layout/orgChart1"/>
    <dgm:cxn modelId="{0D6615A0-AFE5-493A-A140-BAD6EC6B21B4}" type="presParOf" srcId="{2B6B405E-845B-48B6-8C3C-2FCC4CF7C26A}" destId="{35D6C766-10FD-4CAE-A748-C31CCD29CB01}" srcOrd="0" destOrd="0" presId="urn:microsoft.com/office/officeart/2005/8/layout/orgChart1"/>
    <dgm:cxn modelId="{98B9220E-386B-481C-8099-913E7AD0CD9B}" type="presParOf" srcId="{2B6B405E-845B-48B6-8C3C-2FCC4CF7C26A}" destId="{E39F0D19-CB1D-4235-9D52-57C8EEA35205}" srcOrd="1" destOrd="0" presId="urn:microsoft.com/office/officeart/2005/8/layout/orgChart1"/>
    <dgm:cxn modelId="{A0844816-7030-4266-AE32-4DBA8C4CE379}" type="presParOf" srcId="{E39F0D19-CB1D-4235-9D52-57C8EEA35205}" destId="{50254144-8767-40CE-A0FB-FE76C13FCDB8}" srcOrd="0" destOrd="0" presId="urn:microsoft.com/office/officeart/2005/8/layout/orgChart1"/>
    <dgm:cxn modelId="{35B997DC-0E39-4831-9BCF-C1701834924D}" type="presParOf" srcId="{50254144-8767-40CE-A0FB-FE76C13FCDB8}" destId="{D07326CA-8BF5-403D-A0C0-58079D7CC796}" srcOrd="0" destOrd="0" presId="urn:microsoft.com/office/officeart/2005/8/layout/orgChart1"/>
    <dgm:cxn modelId="{1DA54ECA-1FCE-4479-8E52-520114ADEA01}" type="presParOf" srcId="{50254144-8767-40CE-A0FB-FE76C13FCDB8}" destId="{6DE8E902-8B55-48A9-8408-32A804AC0100}" srcOrd="1" destOrd="0" presId="urn:microsoft.com/office/officeart/2005/8/layout/orgChart1"/>
    <dgm:cxn modelId="{FD033911-FC3D-4B55-9B14-CFD4ABA57ACC}" type="presParOf" srcId="{E39F0D19-CB1D-4235-9D52-57C8EEA35205}" destId="{D869C8CD-12BD-4100-AEE0-62C46B6AAB4C}" srcOrd="1" destOrd="0" presId="urn:microsoft.com/office/officeart/2005/8/layout/orgChart1"/>
    <dgm:cxn modelId="{75A7D569-A414-4C3C-9414-1ABDD0CAA472}" type="presParOf" srcId="{D869C8CD-12BD-4100-AEE0-62C46B6AAB4C}" destId="{029742F0-0685-462B-822D-89987AFC8C6A}" srcOrd="0" destOrd="0" presId="urn:microsoft.com/office/officeart/2005/8/layout/orgChart1"/>
    <dgm:cxn modelId="{6B2F3F94-E339-4AB2-A8A6-B8F192BC0B0F}" type="presParOf" srcId="{D869C8CD-12BD-4100-AEE0-62C46B6AAB4C}" destId="{B5C11698-5939-4DAB-81DE-9DEDE0F7F9A7}" srcOrd="1" destOrd="0" presId="urn:microsoft.com/office/officeart/2005/8/layout/orgChart1"/>
    <dgm:cxn modelId="{7E19E2F1-3CF2-4A47-88F4-7F82CD3D2F85}" type="presParOf" srcId="{B5C11698-5939-4DAB-81DE-9DEDE0F7F9A7}" destId="{09E19A76-E07A-43D7-9ACF-F686551332C9}" srcOrd="0" destOrd="0" presId="urn:microsoft.com/office/officeart/2005/8/layout/orgChart1"/>
    <dgm:cxn modelId="{14754EFD-A049-4EA9-BF44-7B415F4E4483}" type="presParOf" srcId="{09E19A76-E07A-43D7-9ACF-F686551332C9}" destId="{5FA2DFBE-FB22-4389-9955-BEF29D6F05DE}" srcOrd="0" destOrd="0" presId="urn:microsoft.com/office/officeart/2005/8/layout/orgChart1"/>
    <dgm:cxn modelId="{C6EC82DB-A673-4BA8-B71A-627A95FE6890}" type="presParOf" srcId="{09E19A76-E07A-43D7-9ACF-F686551332C9}" destId="{3B1A86DC-19E9-4052-93CF-634F51FEAAA4}" srcOrd="1" destOrd="0" presId="urn:microsoft.com/office/officeart/2005/8/layout/orgChart1"/>
    <dgm:cxn modelId="{762008C7-E9C9-4FD0-8F1D-B009DCE5F1C8}" type="presParOf" srcId="{B5C11698-5939-4DAB-81DE-9DEDE0F7F9A7}" destId="{F760F90D-8DA7-4DB6-A7AD-C80ABF476E37}" srcOrd="1" destOrd="0" presId="urn:microsoft.com/office/officeart/2005/8/layout/orgChart1"/>
    <dgm:cxn modelId="{76EC804A-B19B-433B-B327-D6D28B6C2CF1}" type="presParOf" srcId="{B5C11698-5939-4DAB-81DE-9DEDE0F7F9A7}" destId="{FF6E3014-1F91-4082-87AB-ED4481174904}" srcOrd="2" destOrd="0" presId="urn:microsoft.com/office/officeart/2005/8/layout/orgChart1"/>
    <dgm:cxn modelId="{1F5D353D-DDCC-4722-906E-8617139820A7}" type="presParOf" srcId="{D869C8CD-12BD-4100-AEE0-62C46B6AAB4C}" destId="{99981B54-BB12-45B6-B98D-277211E79B61}" srcOrd="2" destOrd="0" presId="urn:microsoft.com/office/officeart/2005/8/layout/orgChart1"/>
    <dgm:cxn modelId="{4114F1F4-D4DA-4932-9795-E5F9165D41DA}" type="presParOf" srcId="{D869C8CD-12BD-4100-AEE0-62C46B6AAB4C}" destId="{EF7AF9F3-D514-49FF-A8B4-4ECE3FE80FC4}" srcOrd="3" destOrd="0" presId="urn:microsoft.com/office/officeart/2005/8/layout/orgChart1"/>
    <dgm:cxn modelId="{9A2A7BA9-0E51-40EE-811E-05386950B800}" type="presParOf" srcId="{EF7AF9F3-D514-49FF-A8B4-4ECE3FE80FC4}" destId="{3FBEAEAC-6EAD-466F-815F-7BE9644E73D6}" srcOrd="0" destOrd="0" presId="urn:microsoft.com/office/officeart/2005/8/layout/orgChart1"/>
    <dgm:cxn modelId="{FF8A4EF6-6925-4A1A-914F-84BEBD2FF6DE}" type="presParOf" srcId="{3FBEAEAC-6EAD-466F-815F-7BE9644E73D6}" destId="{10AA2945-3EDC-4CC3-ABF3-BA453502A405}" srcOrd="0" destOrd="0" presId="urn:microsoft.com/office/officeart/2005/8/layout/orgChart1"/>
    <dgm:cxn modelId="{B7FC7A75-74D8-4652-92B8-BCCA6D164874}" type="presParOf" srcId="{3FBEAEAC-6EAD-466F-815F-7BE9644E73D6}" destId="{C20E7263-3C87-4954-ADF0-744D61AA8806}" srcOrd="1" destOrd="0" presId="urn:microsoft.com/office/officeart/2005/8/layout/orgChart1"/>
    <dgm:cxn modelId="{43B74A26-3D44-4C5F-81CF-7CB807CF2D0B}" type="presParOf" srcId="{EF7AF9F3-D514-49FF-A8B4-4ECE3FE80FC4}" destId="{4653FEBD-A95A-4834-B430-2F2B7439770C}" srcOrd="1" destOrd="0" presId="urn:microsoft.com/office/officeart/2005/8/layout/orgChart1"/>
    <dgm:cxn modelId="{EC0A6B2C-A6EA-45E4-8567-E833E77227BF}" type="presParOf" srcId="{EF7AF9F3-D514-49FF-A8B4-4ECE3FE80FC4}" destId="{CECB9767-AA56-4FCF-AE08-4A76D8932AD9}" srcOrd="2" destOrd="0" presId="urn:microsoft.com/office/officeart/2005/8/layout/orgChart1"/>
    <dgm:cxn modelId="{47718701-3B55-48E6-BCEA-30F4EC39C8FB}" type="presParOf" srcId="{D869C8CD-12BD-4100-AEE0-62C46B6AAB4C}" destId="{BA582934-1386-4819-9FC1-AB1AD8FD22B5}" srcOrd="4" destOrd="0" presId="urn:microsoft.com/office/officeart/2005/8/layout/orgChart1"/>
    <dgm:cxn modelId="{688DBEA4-583B-458C-AB7A-D946A280497D}" type="presParOf" srcId="{D869C8CD-12BD-4100-AEE0-62C46B6AAB4C}" destId="{5B3A115A-855B-429C-A6A7-69943F077F92}" srcOrd="5" destOrd="0" presId="urn:microsoft.com/office/officeart/2005/8/layout/orgChart1"/>
    <dgm:cxn modelId="{A7859677-95E2-4B0B-96B4-BB8831FBB18E}" type="presParOf" srcId="{5B3A115A-855B-429C-A6A7-69943F077F92}" destId="{42DB2E91-697B-4E6F-9BA6-5110FBC3871E}" srcOrd="0" destOrd="0" presId="urn:microsoft.com/office/officeart/2005/8/layout/orgChart1"/>
    <dgm:cxn modelId="{E0F40952-5CB3-442C-BA76-42C210D70C90}" type="presParOf" srcId="{42DB2E91-697B-4E6F-9BA6-5110FBC3871E}" destId="{DF7F7CE1-75A5-489C-AAEC-9EFE9554F657}" srcOrd="0" destOrd="0" presId="urn:microsoft.com/office/officeart/2005/8/layout/orgChart1"/>
    <dgm:cxn modelId="{E8698CA5-06D5-405D-B61A-C5C8B90D9908}" type="presParOf" srcId="{42DB2E91-697B-4E6F-9BA6-5110FBC3871E}" destId="{2F193862-B92D-4100-AB1D-D6882188C303}" srcOrd="1" destOrd="0" presId="urn:microsoft.com/office/officeart/2005/8/layout/orgChart1"/>
    <dgm:cxn modelId="{07571720-F018-4C2A-97C5-FC4BEAF72B87}" type="presParOf" srcId="{5B3A115A-855B-429C-A6A7-69943F077F92}" destId="{94068217-F220-4C01-B3EB-AEB46E079A05}" srcOrd="1" destOrd="0" presId="urn:microsoft.com/office/officeart/2005/8/layout/orgChart1"/>
    <dgm:cxn modelId="{9170B7B8-DB12-4048-957D-C2875793BF0E}" type="presParOf" srcId="{5B3A115A-855B-429C-A6A7-69943F077F92}" destId="{B806C4DB-32D0-4CA4-A906-949860346EAC}" srcOrd="2" destOrd="0" presId="urn:microsoft.com/office/officeart/2005/8/layout/orgChart1"/>
    <dgm:cxn modelId="{9A6F208E-E5A9-452D-9CF5-388DA6F9F139}" type="presParOf" srcId="{D869C8CD-12BD-4100-AEE0-62C46B6AAB4C}" destId="{6D98148C-3523-462F-B8A1-57327B08F4E8}" srcOrd="6" destOrd="0" presId="urn:microsoft.com/office/officeart/2005/8/layout/orgChart1"/>
    <dgm:cxn modelId="{1FBD7062-4409-4E8B-8594-0E9E6298950C}" type="presParOf" srcId="{D869C8CD-12BD-4100-AEE0-62C46B6AAB4C}" destId="{80F5B376-6055-4035-BB81-00A2F166EAA3}" srcOrd="7" destOrd="0" presId="urn:microsoft.com/office/officeart/2005/8/layout/orgChart1"/>
    <dgm:cxn modelId="{D47A6A0A-5CF7-4F99-81F8-72BEE5BAFBEC}" type="presParOf" srcId="{80F5B376-6055-4035-BB81-00A2F166EAA3}" destId="{5F984954-EAB1-4CF1-B0BF-A4BB0E59123B}" srcOrd="0" destOrd="0" presId="urn:microsoft.com/office/officeart/2005/8/layout/orgChart1"/>
    <dgm:cxn modelId="{0BA9C859-63B5-4453-B8FB-77958AECB33C}" type="presParOf" srcId="{5F984954-EAB1-4CF1-B0BF-A4BB0E59123B}" destId="{5AE14DC6-48D6-49C8-A7E3-B155D3310CC6}" srcOrd="0" destOrd="0" presId="urn:microsoft.com/office/officeart/2005/8/layout/orgChart1"/>
    <dgm:cxn modelId="{0F4958FD-DA65-4260-A436-DB6FF2DB058E}" type="presParOf" srcId="{5F984954-EAB1-4CF1-B0BF-A4BB0E59123B}" destId="{E77AE21B-65FE-418B-AEEB-8ADFBF2E02D0}" srcOrd="1" destOrd="0" presId="urn:microsoft.com/office/officeart/2005/8/layout/orgChart1"/>
    <dgm:cxn modelId="{D53E255C-5E46-40A2-9292-4FD7B160C4CC}" type="presParOf" srcId="{80F5B376-6055-4035-BB81-00A2F166EAA3}" destId="{1C41F9BB-DAE3-4BD0-B0CF-EC483F58B04A}" srcOrd="1" destOrd="0" presId="urn:microsoft.com/office/officeart/2005/8/layout/orgChart1"/>
    <dgm:cxn modelId="{5F354554-1E5D-4460-AC3B-CD4BCB60CD80}" type="presParOf" srcId="{80F5B376-6055-4035-BB81-00A2F166EAA3}" destId="{75A7A0A6-6D0B-4125-A6DC-C18C1C1D62AB}" srcOrd="2" destOrd="0" presId="urn:microsoft.com/office/officeart/2005/8/layout/orgChart1"/>
    <dgm:cxn modelId="{2B84F604-EE7B-4F14-8737-AA99AB3148A6}" type="presParOf" srcId="{E39F0D19-CB1D-4235-9D52-57C8EEA35205}" destId="{3CB167B5-A82C-43AA-90EF-056E8001A3AB}" srcOrd="2" destOrd="0" presId="urn:microsoft.com/office/officeart/2005/8/layout/orgChart1"/>
    <dgm:cxn modelId="{01CBB1F9-07A0-4FE3-9BE7-7648090C2741}" type="presParOf" srcId="{2B6B405E-845B-48B6-8C3C-2FCC4CF7C26A}" destId="{758B2315-FCB6-43B9-9C3C-C72F4ECC8050}" srcOrd="2" destOrd="0" presId="urn:microsoft.com/office/officeart/2005/8/layout/orgChart1"/>
    <dgm:cxn modelId="{D4D9F1E4-6C09-4567-A4A9-55535B995062}" type="presParOf" srcId="{2B6B405E-845B-48B6-8C3C-2FCC4CF7C26A}" destId="{A7E25494-BE7F-4BB1-8DD1-16B067086E6C}" srcOrd="3" destOrd="0" presId="urn:microsoft.com/office/officeart/2005/8/layout/orgChart1"/>
    <dgm:cxn modelId="{0B318760-84F4-4652-9356-674F7553CA1E}" type="presParOf" srcId="{A7E25494-BE7F-4BB1-8DD1-16B067086E6C}" destId="{DFAADF84-2C40-4AF5-9C6B-E06C2ADBD816}" srcOrd="0" destOrd="0" presId="urn:microsoft.com/office/officeart/2005/8/layout/orgChart1"/>
    <dgm:cxn modelId="{BCAF54C3-B7B7-416F-B66C-9A306E4216D9}" type="presParOf" srcId="{DFAADF84-2C40-4AF5-9C6B-E06C2ADBD816}" destId="{46A43AAC-C837-4010-B9AC-E4EE13590DE2}" srcOrd="0" destOrd="0" presId="urn:microsoft.com/office/officeart/2005/8/layout/orgChart1"/>
    <dgm:cxn modelId="{E993F0C1-E23D-40D1-853F-B173FA7BC101}" type="presParOf" srcId="{DFAADF84-2C40-4AF5-9C6B-E06C2ADBD816}" destId="{8EA97492-42FC-4E2C-8082-2C8359D4C1A2}" srcOrd="1" destOrd="0" presId="urn:microsoft.com/office/officeart/2005/8/layout/orgChart1"/>
    <dgm:cxn modelId="{4B7731F9-EB98-418C-865E-709E71AA921B}" type="presParOf" srcId="{A7E25494-BE7F-4BB1-8DD1-16B067086E6C}" destId="{575E01D5-DB7E-4EE2-A02C-B68EBEC10A17}" srcOrd="1" destOrd="0" presId="urn:microsoft.com/office/officeart/2005/8/layout/orgChart1"/>
    <dgm:cxn modelId="{56D11F08-8B02-414B-A97F-05483983E301}" type="presParOf" srcId="{575E01D5-DB7E-4EE2-A02C-B68EBEC10A17}" destId="{EA16E622-FE30-4D8A-AB2B-DB8605CA6654}" srcOrd="0" destOrd="0" presId="urn:microsoft.com/office/officeart/2005/8/layout/orgChart1"/>
    <dgm:cxn modelId="{C6C3F0BE-DCFE-40C6-A62B-7EAB061D2ACF}" type="presParOf" srcId="{575E01D5-DB7E-4EE2-A02C-B68EBEC10A17}" destId="{1B376124-86DE-4A33-A8EF-5C78AC5187B2}" srcOrd="1" destOrd="0" presId="urn:microsoft.com/office/officeart/2005/8/layout/orgChart1"/>
    <dgm:cxn modelId="{70E7FF48-1F2C-4E5E-89E3-B3298521DA8C}" type="presParOf" srcId="{1B376124-86DE-4A33-A8EF-5C78AC5187B2}" destId="{ADF866F1-CABE-4E23-8BD9-801B61889944}" srcOrd="0" destOrd="0" presId="urn:microsoft.com/office/officeart/2005/8/layout/orgChart1"/>
    <dgm:cxn modelId="{AB7B5973-2F62-458E-8D4F-1FE1A1BEA5D1}" type="presParOf" srcId="{ADF866F1-CABE-4E23-8BD9-801B61889944}" destId="{4B992C65-7E0C-447A-93DF-0016BB40BE6E}" srcOrd="0" destOrd="0" presId="urn:microsoft.com/office/officeart/2005/8/layout/orgChart1"/>
    <dgm:cxn modelId="{5E9F4CC1-022A-49F3-BA3A-D06F0F481B92}" type="presParOf" srcId="{ADF866F1-CABE-4E23-8BD9-801B61889944}" destId="{13823D4C-D3F9-44AE-9165-F971865ABF6C}" srcOrd="1" destOrd="0" presId="urn:microsoft.com/office/officeart/2005/8/layout/orgChart1"/>
    <dgm:cxn modelId="{83F80874-0FA5-454D-9D6A-D2738528AB11}" type="presParOf" srcId="{1B376124-86DE-4A33-A8EF-5C78AC5187B2}" destId="{7D3B8EC0-EC42-4C6A-A1BD-1494B7FF3CB4}" srcOrd="1" destOrd="0" presId="urn:microsoft.com/office/officeart/2005/8/layout/orgChart1"/>
    <dgm:cxn modelId="{4240C863-5EA3-47E9-ABF8-A7B73BFBA31E}" type="presParOf" srcId="{1B376124-86DE-4A33-A8EF-5C78AC5187B2}" destId="{C5C378A0-1EB4-4ACB-A86F-BF2EF0824E7C}" srcOrd="2" destOrd="0" presId="urn:microsoft.com/office/officeart/2005/8/layout/orgChart1"/>
    <dgm:cxn modelId="{0DCF6872-3DB0-4B35-88AC-A98463C07935}" type="presParOf" srcId="{575E01D5-DB7E-4EE2-A02C-B68EBEC10A17}" destId="{3F3667B6-E757-49C9-8651-7E9E851847D7}" srcOrd="2" destOrd="0" presId="urn:microsoft.com/office/officeart/2005/8/layout/orgChart1"/>
    <dgm:cxn modelId="{82D6FC3A-9F31-44EB-A414-33D20EAABE2E}" type="presParOf" srcId="{575E01D5-DB7E-4EE2-A02C-B68EBEC10A17}" destId="{3F890DDF-FCF4-48E3-8D5C-D4A25BB25E22}" srcOrd="3" destOrd="0" presId="urn:microsoft.com/office/officeart/2005/8/layout/orgChart1"/>
    <dgm:cxn modelId="{D05E3E6B-8C81-4A92-9B8C-302332316B1F}" type="presParOf" srcId="{3F890DDF-FCF4-48E3-8D5C-D4A25BB25E22}" destId="{033EA646-C7C5-4E1F-8448-C3E871604284}" srcOrd="0" destOrd="0" presId="urn:microsoft.com/office/officeart/2005/8/layout/orgChart1"/>
    <dgm:cxn modelId="{B1F6C457-93FF-4C2B-A969-D591B8C1BE4B}" type="presParOf" srcId="{033EA646-C7C5-4E1F-8448-C3E871604284}" destId="{AFA78743-BCE9-4C7D-93BA-2F481F25D943}" srcOrd="0" destOrd="0" presId="urn:microsoft.com/office/officeart/2005/8/layout/orgChart1"/>
    <dgm:cxn modelId="{59D88C9C-8258-407B-9186-B1A5DF61D403}" type="presParOf" srcId="{033EA646-C7C5-4E1F-8448-C3E871604284}" destId="{D82EBF88-CC7D-4706-A6A3-BFDFF31FF94E}" srcOrd="1" destOrd="0" presId="urn:microsoft.com/office/officeart/2005/8/layout/orgChart1"/>
    <dgm:cxn modelId="{A9BC83C4-B6CF-46FF-952B-2265EF77A888}" type="presParOf" srcId="{3F890DDF-FCF4-48E3-8D5C-D4A25BB25E22}" destId="{54DE3DCF-7947-4D02-8167-D37822826F28}" srcOrd="1" destOrd="0" presId="urn:microsoft.com/office/officeart/2005/8/layout/orgChart1"/>
    <dgm:cxn modelId="{95A4565C-BC60-4531-8581-3943A5726568}" type="presParOf" srcId="{3F890DDF-FCF4-48E3-8D5C-D4A25BB25E22}" destId="{AC252A2E-AB90-4497-B234-9B071E6B5FF6}" srcOrd="2" destOrd="0" presId="urn:microsoft.com/office/officeart/2005/8/layout/orgChart1"/>
    <dgm:cxn modelId="{9E14A049-1AB0-4657-B900-552DADFF0690}" type="presParOf" srcId="{575E01D5-DB7E-4EE2-A02C-B68EBEC10A17}" destId="{7AF859C8-9832-4782-8FE2-2B6CEE7E1C04}" srcOrd="4" destOrd="0" presId="urn:microsoft.com/office/officeart/2005/8/layout/orgChart1"/>
    <dgm:cxn modelId="{2794C72B-A604-4686-AB6A-2A44A6FD5FB4}" type="presParOf" srcId="{575E01D5-DB7E-4EE2-A02C-B68EBEC10A17}" destId="{AC96A15A-EB94-4C26-856B-2A26B90CE49B}" srcOrd="5" destOrd="0" presId="urn:microsoft.com/office/officeart/2005/8/layout/orgChart1"/>
    <dgm:cxn modelId="{7B94177C-AE59-4BFB-8CFE-76A7808039CD}" type="presParOf" srcId="{AC96A15A-EB94-4C26-856B-2A26B90CE49B}" destId="{F6F4BCE0-27AB-4EAB-AFAE-4CE55103390D}" srcOrd="0" destOrd="0" presId="urn:microsoft.com/office/officeart/2005/8/layout/orgChart1"/>
    <dgm:cxn modelId="{7CFAF029-9B28-4B23-84AC-CECA168A5D59}" type="presParOf" srcId="{F6F4BCE0-27AB-4EAB-AFAE-4CE55103390D}" destId="{B8866C87-BC7F-403A-BAEF-CEFED377E291}" srcOrd="0" destOrd="0" presId="urn:microsoft.com/office/officeart/2005/8/layout/orgChart1"/>
    <dgm:cxn modelId="{5378FB49-1C98-4724-A3C6-6F437C56D917}" type="presParOf" srcId="{F6F4BCE0-27AB-4EAB-AFAE-4CE55103390D}" destId="{9DF0EFBF-1CEB-422F-BD48-DCF910F56BAA}" srcOrd="1" destOrd="0" presId="urn:microsoft.com/office/officeart/2005/8/layout/orgChart1"/>
    <dgm:cxn modelId="{0860C867-E9A8-409D-BAA1-BC2FB2D7FB8F}" type="presParOf" srcId="{AC96A15A-EB94-4C26-856B-2A26B90CE49B}" destId="{B665DF9D-7338-4BE8-B6ED-C73B6FCBAFA4}" srcOrd="1" destOrd="0" presId="urn:microsoft.com/office/officeart/2005/8/layout/orgChart1"/>
    <dgm:cxn modelId="{121E38AD-18E7-421C-9E1E-F7561559B3D4}" type="presParOf" srcId="{AC96A15A-EB94-4C26-856B-2A26B90CE49B}" destId="{EC17956B-9B19-4B32-97AD-04B2D7DAAC95}" srcOrd="2" destOrd="0" presId="urn:microsoft.com/office/officeart/2005/8/layout/orgChart1"/>
    <dgm:cxn modelId="{5116DADF-0C9F-4EBA-8132-FB831A90C35A}" type="presParOf" srcId="{575E01D5-DB7E-4EE2-A02C-B68EBEC10A17}" destId="{9F731CC4-E169-45AC-AC32-69BAAEE8F6DA}" srcOrd="6" destOrd="0" presId="urn:microsoft.com/office/officeart/2005/8/layout/orgChart1"/>
    <dgm:cxn modelId="{44AC0880-E954-4EE7-9D80-0D58E4875083}" type="presParOf" srcId="{575E01D5-DB7E-4EE2-A02C-B68EBEC10A17}" destId="{69521006-FA3D-4B9D-948A-75506847A2D0}" srcOrd="7" destOrd="0" presId="urn:microsoft.com/office/officeart/2005/8/layout/orgChart1"/>
    <dgm:cxn modelId="{71AA826F-E507-4116-B773-77D5AF6B7792}" type="presParOf" srcId="{69521006-FA3D-4B9D-948A-75506847A2D0}" destId="{036947F5-9056-43A3-B408-6A77E11E4AE4}" srcOrd="0" destOrd="0" presId="urn:microsoft.com/office/officeart/2005/8/layout/orgChart1"/>
    <dgm:cxn modelId="{FA4533B7-3146-4678-A55D-94EABD5FC4B2}" type="presParOf" srcId="{036947F5-9056-43A3-B408-6A77E11E4AE4}" destId="{C6B2CDFC-4AEA-4897-9FF8-332D8FC484BE}" srcOrd="0" destOrd="0" presId="urn:microsoft.com/office/officeart/2005/8/layout/orgChart1"/>
    <dgm:cxn modelId="{339F02A6-A527-4D63-A784-E8D3FB39983C}" type="presParOf" srcId="{036947F5-9056-43A3-B408-6A77E11E4AE4}" destId="{004969EC-56CD-466B-99DE-D7A034EB4C12}" srcOrd="1" destOrd="0" presId="urn:microsoft.com/office/officeart/2005/8/layout/orgChart1"/>
    <dgm:cxn modelId="{19C8502E-6AD0-4E98-B048-C8D8CFF83356}" type="presParOf" srcId="{69521006-FA3D-4B9D-948A-75506847A2D0}" destId="{C0E7D332-D316-4C97-977B-20CDCE955A3B}" srcOrd="1" destOrd="0" presId="urn:microsoft.com/office/officeart/2005/8/layout/orgChart1"/>
    <dgm:cxn modelId="{2E23CFC5-BC5F-4D93-843A-099A625873C5}" type="presParOf" srcId="{69521006-FA3D-4B9D-948A-75506847A2D0}" destId="{AB53AE24-6446-4118-9139-ED1BCBB317BC}" srcOrd="2" destOrd="0" presId="urn:microsoft.com/office/officeart/2005/8/layout/orgChart1"/>
    <dgm:cxn modelId="{7C843A43-3543-4784-9722-CA834BA362E2}" type="presParOf" srcId="{575E01D5-DB7E-4EE2-A02C-B68EBEC10A17}" destId="{753372DD-4351-474C-9234-8DB19015C50E}" srcOrd="8" destOrd="0" presId="urn:microsoft.com/office/officeart/2005/8/layout/orgChart1"/>
    <dgm:cxn modelId="{E768F29C-02AD-497B-8D08-585D2ECAADA2}" type="presParOf" srcId="{575E01D5-DB7E-4EE2-A02C-B68EBEC10A17}" destId="{059F08F8-AE09-4E93-B60C-6B65BF455864}" srcOrd="9" destOrd="0" presId="urn:microsoft.com/office/officeart/2005/8/layout/orgChart1"/>
    <dgm:cxn modelId="{ABF78A86-8D9A-4818-AE6B-E8FB5B90A2F0}" type="presParOf" srcId="{059F08F8-AE09-4E93-B60C-6B65BF455864}" destId="{CC1DC4F3-4588-49A1-86E6-81FDC2533BFF}" srcOrd="0" destOrd="0" presId="urn:microsoft.com/office/officeart/2005/8/layout/orgChart1"/>
    <dgm:cxn modelId="{10C3BDD4-444E-4E85-8B8F-B979512AFC22}" type="presParOf" srcId="{CC1DC4F3-4588-49A1-86E6-81FDC2533BFF}" destId="{BA4AB937-74B8-412A-A257-733976EE9601}" srcOrd="0" destOrd="0" presId="urn:microsoft.com/office/officeart/2005/8/layout/orgChart1"/>
    <dgm:cxn modelId="{2EB7B6DA-A1C6-4D3D-8650-790E419D7566}" type="presParOf" srcId="{CC1DC4F3-4588-49A1-86E6-81FDC2533BFF}" destId="{881AB318-E28E-40B9-89F0-26379837DD3F}" srcOrd="1" destOrd="0" presId="urn:microsoft.com/office/officeart/2005/8/layout/orgChart1"/>
    <dgm:cxn modelId="{C356DDBD-1EEB-455E-B56D-3C4292DC3F3B}" type="presParOf" srcId="{059F08F8-AE09-4E93-B60C-6B65BF455864}" destId="{285A11DC-77A1-4F13-A0C8-E0E8CAAF358F}" srcOrd="1" destOrd="0" presId="urn:microsoft.com/office/officeart/2005/8/layout/orgChart1"/>
    <dgm:cxn modelId="{B0C71525-33C8-4A8B-9EB2-450A5F135B4C}" type="presParOf" srcId="{059F08F8-AE09-4E93-B60C-6B65BF455864}" destId="{CF896CC0-EB89-4826-A31F-5B0E5E670301}" srcOrd="2" destOrd="0" presId="urn:microsoft.com/office/officeart/2005/8/layout/orgChart1"/>
    <dgm:cxn modelId="{F9F6EE2E-18F6-4378-A26F-C27CFF53A352}" type="presParOf" srcId="{A7E25494-BE7F-4BB1-8DD1-16B067086E6C}" destId="{151A915E-4CB6-42B8-BBA2-DAAE4CC8B675}" srcOrd="2" destOrd="0" presId="urn:microsoft.com/office/officeart/2005/8/layout/orgChart1"/>
    <dgm:cxn modelId="{890CE7A7-4023-4A86-8F47-98C3B60A9317}" type="presParOf" srcId="{2B6B405E-845B-48B6-8C3C-2FCC4CF7C26A}" destId="{BC944BCC-E616-42E2-AF9E-F35BCAEAAA82}" srcOrd="4" destOrd="0" presId="urn:microsoft.com/office/officeart/2005/8/layout/orgChart1"/>
    <dgm:cxn modelId="{EE549393-6FB6-4691-8198-9CEB8CE7FBBA}" type="presParOf" srcId="{2B6B405E-845B-48B6-8C3C-2FCC4CF7C26A}" destId="{FEA9FB2D-26D0-41D6-ACAD-B54CC93D8751}" srcOrd="5" destOrd="0" presId="urn:microsoft.com/office/officeart/2005/8/layout/orgChart1"/>
    <dgm:cxn modelId="{7CA66A32-FE96-4982-BF74-CE1BDE09084A}" type="presParOf" srcId="{FEA9FB2D-26D0-41D6-ACAD-B54CC93D8751}" destId="{E7CC3A84-CC0C-4F0E-BB35-082FFEF1BCDE}" srcOrd="0" destOrd="0" presId="urn:microsoft.com/office/officeart/2005/8/layout/orgChart1"/>
    <dgm:cxn modelId="{8B46ECEF-6D07-45E1-B756-4F8F30C83081}" type="presParOf" srcId="{E7CC3A84-CC0C-4F0E-BB35-082FFEF1BCDE}" destId="{82B0EB0B-AB44-403E-BC57-2008FD96BF75}" srcOrd="0" destOrd="0" presId="urn:microsoft.com/office/officeart/2005/8/layout/orgChart1"/>
    <dgm:cxn modelId="{F2F97D4D-2881-4E36-9E2B-30B9676F1B0B}" type="presParOf" srcId="{E7CC3A84-CC0C-4F0E-BB35-082FFEF1BCDE}" destId="{C867BEE6-B5EB-4244-86C5-7D92BA7A60C5}" srcOrd="1" destOrd="0" presId="urn:microsoft.com/office/officeart/2005/8/layout/orgChart1"/>
    <dgm:cxn modelId="{A17E32E9-9E85-4796-AA76-993DCEB77E19}" type="presParOf" srcId="{FEA9FB2D-26D0-41D6-ACAD-B54CC93D8751}" destId="{BD731A48-1B23-4659-8B2C-2F0A5D8F5AA1}" srcOrd="1" destOrd="0" presId="urn:microsoft.com/office/officeart/2005/8/layout/orgChart1"/>
    <dgm:cxn modelId="{E5FDB2FF-4C1E-40B7-932F-43FA4C34D11E}" type="presParOf" srcId="{BD731A48-1B23-4659-8B2C-2F0A5D8F5AA1}" destId="{804616AB-80AF-4D14-AD2C-1ACD0CED47C7}" srcOrd="0" destOrd="0" presId="urn:microsoft.com/office/officeart/2005/8/layout/orgChart1"/>
    <dgm:cxn modelId="{0308FEA8-2565-47A2-B1BE-8693A99F6040}" type="presParOf" srcId="{BD731A48-1B23-4659-8B2C-2F0A5D8F5AA1}" destId="{379C9516-F5B6-4E16-A3D1-7291B833E142}" srcOrd="1" destOrd="0" presId="urn:microsoft.com/office/officeart/2005/8/layout/orgChart1"/>
    <dgm:cxn modelId="{F4938F31-DDE4-41AA-915B-63A126BB3328}" type="presParOf" srcId="{379C9516-F5B6-4E16-A3D1-7291B833E142}" destId="{AA928A10-2F5F-43F6-B00C-FF0405A70051}" srcOrd="0" destOrd="0" presId="urn:microsoft.com/office/officeart/2005/8/layout/orgChart1"/>
    <dgm:cxn modelId="{A8AA2117-EFC9-451E-881D-574EC516BFA5}" type="presParOf" srcId="{AA928A10-2F5F-43F6-B00C-FF0405A70051}" destId="{DCE7F354-B912-48CD-AEE6-425D7165BA4A}" srcOrd="0" destOrd="0" presId="urn:microsoft.com/office/officeart/2005/8/layout/orgChart1"/>
    <dgm:cxn modelId="{76B5260F-FD73-4B67-91FC-D8729695953D}" type="presParOf" srcId="{AA928A10-2F5F-43F6-B00C-FF0405A70051}" destId="{7D3AF2D8-E666-4704-B716-0AA26331360E}" srcOrd="1" destOrd="0" presId="urn:microsoft.com/office/officeart/2005/8/layout/orgChart1"/>
    <dgm:cxn modelId="{272DB433-761A-47BC-B500-D149E364266C}" type="presParOf" srcId="{379C9516-F5B6-4E16-A3D1-7291B833E142}" destId="{0B0DDF71-3542-4D79-982B-CE44F2B02A0E}" srcOrd="1" destOrd="0" presId="urn:microsoft.com/office/officeart/2005/8/layout/orgChart1"/>
    <dgm:cxn modelId="{7EF2C39C-8184-49FF-98AF-4F9CE6CA05A4}" type="presParOf" srcId="{379C9516-F5B6-4E16-A3D1-7291B833E142}" destId="{532F01E0-340B-457D-A7F1-F88EC760E2CD}" srcOrd="2" destOrd="0" presId="urn:microsoft.com/office/officeart/2005/8/layout/orgChart1"/>
    <dgm:cxn modelId="{09E21289-54A8-4B2F-BF9B-EDCDAF1E5545}" type="presParOf" srcId="{BD731A48-1B23-4659-8B2C-2F0A5D8F5AA1}" destId="{80505878-73F1-4F8B-A92F-2D09CDCD9F9C}" srcOrd="2" destOrd="0" presId="urn:microsoft.com/office/officeart/2005/8/layout/orgChart1"/>
    <dgm:cxn modelId="{81F2A8F4-A5C3-4E1C-9AC9-FD860CFC3715}" type="presParOf" srcId="{BD731A48-1B23-4659-8B2C-2F0A5D8F5AA1}" destId="{DA8D704D-A680-4025-940B-495D54EDA538}" srcOrd="3" destOrd="0" presId="urn:microsoft.com/office/officeart/2005/8/layout/orgChart1"/>
    <dgm:cxn modelId="{C1655DCD-7D4D-4406-B551-F3A2F867D7DB}" type="presParOf" srcId="{DA8D704D-A680-4025-940B-495D54EDA538}" destId="{8F04FC90-E2C7-4756-8B21-3681FD2DA10B}" srcOrd="0" destOrd="0" presId="urn:microsoft.com/office/officeart/2005/8/layout/orgChart1"/>
    <dgm:cxn modelId="{636C2489-EEF7-417B-9028-B069795D2907}" type="presParOf" srcId="{8F04FC90-E2C7-4756-8B21-3681FD2DA10B}" destId="{904338E6-2285-4248-B17E-7D0AFCA8B477}" srcOrd="0" destOrd="0" presId="urn:microsoft.com/office/officeart/2005/8/layout/orgChart1"/>
    <dgm:cxn modelId="{F43FC3C1-5CA7-4FFB-BF13-D51F187D167D}" type="presParOf" srcId="{8F04FC90-E2C7-4756-8B21-3681FD2DA10B}" destId="{F80BC84A-0028-410F-AA11-1661D8D996FA}" srcOrd="1" destOrd="0" presId="urn:microsoft.com/office/officeart/2005/8/layout/orgChart1"/>
    <dgm:cxn modelId="{DE952C67-562C-4A3B-B9B8-4B37208CE026}" type="presParOf" srcId="{DA8D704D-A680-4025-940B-495D54EDA538}" destId="{4171369F-FEE9-4519-9919-947CF0589612}" srcOrd="1" destOrd="0" presId="urn:microsoft.com/office/officeart/2005/8/layout/orgChart1"/>
    <dgm:cxn modelId="{070114C8-D5F2-43E0-BC36-658DEFCDD0F3}" type="presParOf" srcId="{DA8D704D-A680-4025-940B-495D54EDA538}" destId="{2B874D6B-A4EC-4E8B-8C92-8377C7CB9FC7}" srcOrd="2" destOrd="0" presId="urn:microsoft.com/office/officeart/2005/8/layout/orgChart1"/>
    <dgm:cxn modelId="{AEB4B4EF-C945-40E1-B25F-30F51A6E1E40}" type="presParOf" srcId="{FEA9FB2D-26D0-41D6-ACAD-B54CC93D8751}" destId="{1B62E132-003A-4D51-9857-3DD4ADCDA59E}" srcOrd="2" destOrd="0" presId="urn:microsoft.com/office/officeart/2005/8/layout/orgChart1"/>
    <dgm:cxn modelId="{262DB3AE-2E21-4845-A5AF-ACF99FFAAA96}" type="presParOf" srcId="{2B6B405E-845B-48B6-8C3C-2FCC4CF7C26A}" destId="{F975D00A-A350-41D5-89C1-CB75E2576E42}" srcOrd="6" destOrd="0" presId="urn:microsoft.com/office/officeart/2005/8/layout/orgChart1"/>
    <dgm:cxn modelId="{B80C0748-FABF-4DFF-A0CB-1355ADC4F9BA}" type="presParOf" srcId="{2B6B405E-845B-48B6-8C3C-2FCC4CF7C26A}" destId="{E2198675-572A-4446-AC2C-26B9AC0C6C15}" srcOrd="7" destOrd="0" presId="urn:microsoft.com/office/officeart/2005/8/layout/orgChart1"/>
    <dgm:cxn modelId="{BD42202A-FAC7-4E69-8ACC-052BA7062FAE}" type="presParOf" srcId="{E2198675-572A-4446-AC2C-26B9AC0C6C15}" destId="{FDE88540-C773-458D-A9E2-FB979EBA6F9A}" srcOrd="0" destOrd="0" presId="urn:microsoft.com/office/officeart/2005/8/layout/orgChart1"/>
    <dgm:cxn modelId="{15451547-3C19-444A-A2BD-A7E07076375E}" type="presParOf" srcId="{FDE88540-C773-458D-A9E2-FB979EBA6F9A}" destId="{B8C7736C-8A29-48C1-9658-34C40BCC1ED7}" srcOrd="0" destOrd="0" presId="urn:microsoft.com/office/officeart/2005/8/layout/orgChart1"/>
    <dgm:cxn modelId="{FD166356-1CB3-439D-A049-9D377A1734FF}" type="presParOf" srcId="{FDE88540-C773-458D-A9E2-FB979EBA6F9A}" destId="{BC82FC7E-D2B3-4775-B8BB-789721F1D0FF}" srcOrd="1" destOrd="0" presId="urn:microsoft.com/office/officeart/2005/8/layout/orgChart1"/>
    <dgm:cxn modelId="{496953F1-18FF-4DF1-828D-895EE3ADAB78}" type="presParOf" srcId="{E2198675-572A-4446-AC2C-26B9AC0C6C15}" destId="{3FE08A3E-B3F1-4651-AA82-92BF30B7B2E6}" srcOrd="1" destOrd="0" presId="urn:microsoft.com/office/officeart/2005/8/layout/orgChart1"/>
    <dgm:cxn modelId="{00D2018D-7F5B-4834-A296-870BA184AEEF}" type="presParOf" srcId="{3FE08A3E-B3F1-4651-AA82-92BF30B7B2E6}" destId="{A1298908-6896-414A-A471-5C0795E28A17}" srcOrd="0" destOrd="0" presId="urn:microsoft.com/office/officeart/2005/8/layout/orgChart1"/>
    <dgm:cxn modelId="{55733C4B-7741-4499-BCC6-1A791298E7D7}" type="presParOf" srcId="{3FE08A3E-B3F1-4651-AA82-92BF30B7B2E6}" destId="{5152C089-9813-42C6-B162-C9E11D89B75E}" srcOrd="1" destOrd="0" presId="urn:microsoft.com/office/officeart/2005/8/layout/orgChart1"/>
    <dgm:cxn modelId="{FF7C3E1C-2AFE-4B8F-BB33-53EAAD1BA89D}" type="presParOf" srcId="{5152C089-9813-42C6-B162-C9E11D89B75E}" destId="{86E5C0D5-0DEC-4E55-AA5D-81187245AC0C}" srcOrd="0" destOrd="0" presId="urn:microsoft.com/office/officeart/2005/8/layout/orgChart1"/>
    <dgm:cxn modelId="{99A6D890-67C0-4447-BF3E-0C0A375B9430}" type="presParOf" srcId="{86E5C0D5-0DEC-4E55-AA5D-81187245AC0C}" destId="{8DD5DC27-951B-4D25-BA48-009320ECECBD}" srcOrd="0" destOrd="0" presId="urn:microsoft.com/office/officeart/2005/8/layout/orgChart1"/>
    <dgm:cxn modelId="{3A6B4685-4940-4A61-8C78-37D6FA737958}" type="presParOf" srcId="{86E5C0D5-0DEC-4E55-AA5D-81187245AC0C}" destId="{41C2E885-C597-4536-A874-F5D1817B3CFD}" srcOrd="1" destOrd="0" presId="urn:microsoft.com/office/officeart/2005/8/layout/orgChart1"/>
    <dgm:cxn modelId="{DD0A720D-F728-483E-9B19-2F9EFF0940B2}" type="presParOf" srcId="{5152C089-9813-42C6-B162-C9E11D89B75E}" destId="{7A2A7F0F-AC37-417F-9564-66E904F836FD}" srcOrd="1" destOrd="0" presId="urn:microsoft.com/office/officeart/2005/8/layout/orgChart1"/>
    <dgm:cxn modelId="{FA0EED2E-C26F-4C13-ACFA-1F83ED8FC480}" type="presParOf" srcId="{5152C089-9813-42C6-B162-C9E11D89B75E}" destId="{B93A9BE4-3F0B-40EF-82BF-70F634FB4DCD}" srcOrd="2" destOrd="0" presId="urn:microsoft.com/office/officeart/2005/8/layout/orgChart1"/>
    <dgm:cxn modelId="{8080DA3D-DAB4-4531-A7EF-5A2D8DB13A71}" type="presParOf" srcId="{3FE08A3E-B3F1-4651-AA82-92BF30B7B2E6}" destId="{A0B1836C-1A93-4940-9E35-B541C818F458}" srcOrd="2" destOrd="0" presId="urn:microsoft.com/office/officeart/2005/8/layout/orgChart1"/>
    <dgm:cxn modelId="{626E2A7E-097D-46C9-8E7E-E10DC98651E9}" type="presParOf" srcId="{3FE08A3E-B3F1-4651-AA82-92BF30B7B2E6}" destId="{0A215E66-B6CA-4AD0-A2CE-A7445BB93A80}" srcOrd="3" destOrd="0" presId="urn:microsoft.com/office/officeart/2005/8/layout/orgChart1"/>
    <dgm:cxn modelId="{690597B0-3728-427B-A1FF-639F4CD18F36}" type="presParOf" srcId="{0A215E66-B6CA-4AD0-A2CE-A7445BB93A80}" destId="{AF375349-278D-4C03-90FA-63D8CAFE3458}" srcOrd="0" destOrd="0" presId="urn:microsoft.com/office/officeart/2005/8/layout/orgChart1"/>
    <dgm:cxn modelId="{AF07BA73-20FE-448D-BD7B-02314F0E6D97}" type="presParOf" srcId="{AF375349-278D-4C03-90FA-63D8CAFE3458}" destId="{5AC162A8-9B0C-48DE-97C7-9452B0006515}" srcOrd="0" destOrd="0" presId="urn:microsoft.com/office/officeart/2005/8/layout/orgChart1"/>
    <dgm:cxn modelId="{B720D873-0D62-4B30-BE12-E3AE405FF2B1}" type="presParOf" srcId="{AF375349-278D-4C03-90FA-63D8CAFE3458}" destId="{3F036BF2-C355-4515-AA33-1EF7F879C61C}" srcOrd="1" destOrd="0" presId="urn:microsoft.com/office/officeart/2005/8/layout/orgChart1"/>
    <dgm:cxn modelId="{149FA7B2-7FA2-426E-AA8E-59DEA5B7A9C9}" type="presParOf" srcId="{0A215E66-B6CA-4AD0-A2CE-A7445BB93A80}" destId="{9D9D5E41-3DFE-4A63-B796-7B7FC7EFA015}" srcOrd="1" destOrd="0" presId="urn:microsoft.com/office/officeart/2005/8/layout/orgChart1"/>
    <dgm:cxn modelId="{F338F8DD-9A6E-466A-A80A-E3E2690B4FF7}" type="presParOf" srcId="{0A215E66-B6CA-4AD0-A2CE-A7445BB93A80}" destId="{4357A774-12D3-4FE9-8BBC-01F7F116030C}" srcOrd="2" destOrd="0" presId="urn:microsoft.com/office/officeart/2005/8/layout/orgChart1"/>
    <dgm:cxn modelId="{9A1DED43-EC05-4DE3-98B1-0943EEFBB8CB}" type="presParOf" srcId="{E2198675-572A-4446-AC2C-26B9AC0C6C15}" destId="{95571DCA-AF19-4AF7-89F9-E2BCC8F99F75}" srcOrd="2" destOrd="0" presId="urn:microsoft.com/office/officeart/2005/8/layout/orgChart1"/>
    <dgm:cxn modelId="{989BC9C3-E83D-42F8-84D6-AC0950A1B72B}" type="presParOf" srcId="{F4C2977E-890B-40CE-AD59-D29E913B5BFC}" destId="{BBFC29A0-0B83-4CF8-859E-7C8B929FAB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7267C2-CA8D-4273-845A-16B9B53D987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d-ID"/>
        </a:p>
      </dgm:t>
    </dgm:pt>
    <dgm:pt modelId="{591939B7-34F1-430D-8F05-4DD883373FC8}">
      <dgm:prSet phldrT="[Text]"/>
      <dgm:spPr/>
      <dgm:t>
        <a:bodyPr/>
        <a:lstStyle/>
        <a:p>
          <a:r>
            <a:rPr lang="id-ID" b="1" dirty="0" smtClean="0"/>
            <a:t>Ujian Tengah Semester (UTS)</a:t>
          </a:r>
          <a:endParaRPr lang="id-ID" b="1" dirty="0"/>
        </a:p>
      </dgm:t>
    </dgm:pt>
    <dgm:pt modelId="{D9F7F0D7-CD66-4456-8250-E9FA6E74A981}" type="parTrans" cxnId="{C3AA2FA1-D0DA-4FFC-8FBC-B21C2348658F}">
      <dgm:prSet/>
      <dgm:spPr/>
      <dgm:t>
        <a:bodyPr/>
        <a:lstStyle/>
        <a:p>
          <a:endParaRPr lang="id-ID"/>
        </a:p>
      </dgm:t>
    </dgm:pt>
    <dgm:pt modelId="{8087C111-C8D0-411A-A74D-B9D62EC8D8F1}" type="sibTrans" cxnId="{C3AA2FA1-D0DA-4FFC-8FBC-B21C2348658F}">
      <dgm:prSet/>
      <dgm:spPr/>
      <dgm:t>
        <a:bodyPr/>
        <a:lstStyle/>
        <a:p>
          <a:endParaRPr lang="id-ID"/>
        </a:p>
      </dgm:t>
    </dgm:pt>
    <dgm:pt modelId="{4A98167B-04AD-46B2-8F81-65710174CA47}">
      <dgm:prSet phldrT="[Text]"/>
      <dgm:spPr/>
      <dgm:t>
        <a:bodyPr/>
        <a:lstStyle/>
        <a:p>
          <a:r>
            <a:rPr lang="id-ID" b="1" dirty="0" smtClean="0"/>
            <a:t>Empat Pilar Kebangsaan</a:t>
          </a:r>
          <a:endParaRPr lang="id-ID" b="1" dirty="0"/>
        </a:p>
      </dgm:t>
    </dgm:pt>
    <dgm:pt modelId="{BCC7D83C-4C03-42AE-96A1-606883C03804}" type="parTrans" cxnId="{DFD947B7-CB7E-410E-91B5-CDB1A5995124}">
      <dgm:prSet/>
      <dgm:spPr/>
      <dgm:t>
        <a:bodyPr/>
        <a:lstStyle/>
        <a:p>
          <a:endParaRPr lang="id-ID"/>
        </a:p>
      </dgm:t>
    </dgm:pt>
    <dgm:pt modelId="{AD9DA201-3518-45E8-8962-E6A3A5A702DD}" type="sibTrans" cxnId="{DFD947B7-CB7E-410E-91B5-CDB1A5995124}">
      <dgm:prSet/>
      <dgm:spPr/>
      <dgm:t>
        <a:bodyPr/>
        <a:lstStyle/>
        <a:p>
          <a:endParaRPr lang="id-ID"/>
        </a:p>
      </dgm:t>
    </dgm:pt>
    <dgm:pt modelId="{8394F689-02E4-44D6-AA27-93D462B8B484}">
      <dgm:prSet phldrT="[Text]"/>
      <dgm:spPr/>
      <dgm:t>
        <a:bodyPr/>
        <a:lstStyle/>
        <a:p>
          <a:r>
            <a:rPr lang="id-ID" b="1" dirty="0" smtClean="0"/>
            <a:t>Pancasila Sejarah Bangsa Indonesia</a:t>
          </a:r>
          <a:endParaRPr lang="id-ID" b="1" dirty="0"/>
        </a:p>
      </dgm:t>
    </dgm:pt>
    <dgm:pt modelId="{357BB848-7D77-47E7-B387-0CCF92D28616}" type="parTrans" cxnId="{BD0FA7B8-77D9-4BFD-8E99-0150863EE3C8}">
      <dgm:prSet/>
      <dgm:spPr/>
      <dgm:t>
        <a:bodyPr/>
        <a:lstStyle/>
        <a:p>
          <a:endParaRPr lang="id-ID"/>
        </a:p>
      </dgm:t>
    </dgm:pt>
    <dgm:pt modelId="{4480D90C-C5A0-464D-BD91-5054521D5B5F}" type="sibTrans" cxnId="{BD0FA7B8-77D9-4BFD-8E99-0150863EE3C8}">
      <dgm:prSet/>
      <dgm:spPr/>
      <dgm:t>
        <a:bodyPr/>
        <a:lstStyle/>
        <a:p>
          <a:endParaRPr lang="id-ID"/>
        </a:p>
      </dgm:t>
    </dgm:pt>
    <dgm:pt modelId="{5DDD358E-7D58-4B04-A139-8A67D315E73E}">
      <dgm:prSet phldrT="[Text]"/>
      <dgm:spPr/>
      <dgm:t>
        <a:bodyPr/>
        <a:lstStyle/>
        <a:p>
          <a:r>
            <a:rPr lang="id-ID" b="1" dirty="0" smtClean="0"/>
            <a:t>Pancasila Sistem Filsafat</a:t>
          </a:r>
          <a:endParaRPr lang="id-ID" b="1" dirty="0"/>
        </a:p>
      </dgm:t>
    </dgm:pt>
    <dgm:pt modelId="{A8C310BC-9E71-4B95-9E4C-ED92BBD27984}" type="parTrans" cxnId="{72B62E8B-9591-4C1A-95F2-E8A84B95E678}">
      <dgm:prSet/>
      <dgm:spPr/>
      <dgm:t>
        <a:bodyPr/>
        <a:lstStyle/>
        <a:p>
          <a:endParaRPr lang="id-ID"/>
        </a:p>
      </dgm:t>
    </dgm:pt>
    <dgm:pt modelId="{39D54D3D-9A1B-4F9D-849C-10810BCADC3B}" type="sibTrans" cxnId="{72B62E8B-9591-4C1A-95F2-E8A84B95E678}">
      <dgm:prSet/>
      <dgm:spPr/>
      <dgm:t>
        <a:bodyPr/>
        <a:lstStyle/>
        <a:p>
          <a:endParaRPr lang="id-ID"/>
        </a:p>
      </dgm:t>
    </dgm:pt>
    <dgm:pt modelId="{CBEF4598-C783-4243-A821-A5837FF5EB12}">
      <dgm:prSet phldrT="[Text]"/>
      <dgm:spPr/>
      <dgm:t>
        <a:bodyPr/>
        <a:lstStyle/>
        <a:p>
          <a:r>
            <a:rPr lang="id-ID" b="1" dirty="0" smtClean="0"/>
            <a:t>Etika Politik Pancasila</a:t>
          </a:r>
          <a:endParaRPr lang="id-ID" b="1" dirty="0"/>
        </a:p>
      </dgm:t>
    </dgm:pt>
    <dgm:pt modelId="{9ADF2F96-9EB0-4C43-8E53-2DEB13C30F23}" type="parTrans" cxnId="{F475D106-782E-46ED-82F1-9CCD023469EE}">
      <dgm:prSet/>
      <dgm:spPr/>
      <dgm:t>
        <a:bodyPr/>
        <a:lstStyle/>
        <a:p>
          <a:endParaRPr lang="id-ID"/>
        </a:p>
      </dgm:t>
    </dgm:pt>
    <dgm:pt modelId="{6D9CE390-906D-48BD-A695-BFF84D5C5567}" type="sibTrans" cxnId="{F475D106-782E-46ED-82F1-9CCD023469EE}">
      <dgm:prSet/>
      <dgm:spPr/>
      <dgm:t>
        <a:bodyPr/>
        <a:lstStyle/>
        <a:p>
          <a:endParaRPr lang="id-ID"/>
        </a:p>
      </dgm:t>
    </dgm:pt>
    <dgm:pt modelId="{2F4BC35D-0628-48E5-A5C8-C625B88E1454}">
      <dgm:prSet phldrT="[Text]"/>
      <dgm:spPr/>
      <dgm:t>
        <a:bodyPr/>
        <a:lstStyle/>
        <a:p>
          <a:r>
            <a:rPr lang="id-ID" dirty="0" smtClean="0"/>
            <a:t>Pancasila</a:t>
          </a:r>
          <a:endParaRPr lang="id-ID" dirty="0"/>
        </a:p>
      </dgm:t>
    </dgm:pt>
    <dgm:pt modelId="{7F0606EB-063E-4036-8EA3-5471E3B7BF15}" type="parTrans" cxnId="{3B493F6D-385D-4A92-B303-1F5FB24AA764}">
      <dgm:prSet/>
      <dgm:spPr/>
      <dgm:t>
        <a:bodyPr/>
        <a:lstStyle/>
        <a:p>
          <a:endParaRPr lang="id-ID"/>
        </a:p>
      </dgm:t>
    </dgm:pt>
    <dgm:pt modelId="{6E2DA6E2-FDA7-4F87-A93B-38BDC37B4B1E}" type="sibTrans" cxnId="{3B493F6D-385D-4A92-B303-1F5FB24AA764}">
      <dgm:prSet/>
      <dgm:spPr/>
      <dgm:t>
        <a:bodyPr/>
        <a:lstStyle/>
        <a:p>
          <a:endParaRPr lang="id-ID"/>
        </a:p>
      </dgm:t>
    </dgm:pt>
    <dgm:pt modelId="{2E916049-BC11-44FB-8E35-CF51C7BD5BB1}">
      <dgm:prSet phldrT="[Text]"/>
      <dgm:spPr/>
      <dgm:t>
        <a:bodyPr/>
        <a:lstStyle/>
        <a:p>
          <a:r>
            <a:rPr lang="id-ID" dirty="0" smtClean="0"/>
            <a:t>UUD 1945</a:t>
          </a:r>
          <a:endParaRPr lang="id-ID" dirty="0"/>
        </a:p>
      </dgm:t>
    </dgm:pt>
    <dgm:pt modelId="{BF4CF579-CC3A-4138-887E-0D1E9B727717}" type="parTrans" cxnId="{3EA458CD-4C18-4A45-8D57-C7BBE235861E}">
      <dgm:prSet/>
      <dgm:spPr/>
      <dgm:t>
        <a:bodyPr/>
        <a:lstStyle/>
        <a:p>
          <a:endParaRPr lang="id-ID"/>
        </a:p>
      </dgm:t>
    </dgm:pt>
    <dgm:pt modelId="{13AAB569-86E7-4615-86D1-85B2D51A9342}" type="sibTrans" cxnId="{3EA458CD-4C18-4A45-8D57-C7BBE235861E}">
      <dgm:prSet/>
      <dgm:spPr/>
      <dgm:t>
        <a:bodyPr/>
        <a:lstStyle/>
        <a:p>
          <a:endParaRPr lang="id-ID"/>
        </a:p>
      </dgm:t>
    </dgm:pt>
    <dgm:pt modelId="{67EF3878-DC7E-44A7-88F9-4A43A5937405}">
      <dgm:prSet phldrT="[Text]"/>
      <dgm:spPr/>
      <dgm:t>
        <a:bodyPr/>
        <a:lstStyle/>
        <a:p>
          <a:r>
            <a:rPr lang="id-ID" dirty="0" smtClean="0"/>
            <a:t>NKRI</a:t>
          </a:r>
          <a:endParaRPr lang="id-ID" dirty="0"/>
        </a:p>
      </dgm:t>
    </dgm:pt>
    <dgm:pt modelId="{24764F1C-D0C2-41BC-BAA4-5E49DA43E726}" type="parTrans" cxnId="{83C7A41F-A36A-4D9F-B912-D7AFCAE1DD9B}">
      <dgm:prSet/>
      <dgm:spPr/>
      <dgm:t>
        <a:bodyPr/>
        <a:lstStyle/>
        <a:p>
          <a:endParaRPr lang="id-ID"/>
        </a:p>
      </dgm:t>
    </dgm:pt>
    <dgm:pt modelId="{11A93472-85F2-4C4C-A768-C4C7C4F69B3B}" type="sibTrans" cxnId="{83C7A41F-A36A-4D9F-B912-D7AFCAE1DD9B}">
      <dgm:prSet/>
      <dgm:spPr/>
      <dgm:t>
        <a:bodyPr/>
        <a:lstStyle/>
        <a:p>
          <a:endParaRPr lang="id-ID"/>
        </a:p>
      </dgm:t>
    </dgm:pt>
    <dgm:pt modelId="{C0FB9FC6-3943-4C81-95B9-EB38CE4FE159}">
      <dgm:prSet phldrT="[Text]"/>
      <dgm:spPr/>
      <dgm:t>
        <a:bodyPr/>
        <a:lstStyle/>
        <a:p>
          <a:r>
            <a:rPr lang="id-ID" dirty="0" smtClean="0"/>
            <a:t>Bhinneka Tungga Ika</a:t>
          </a:r>
          <a:endParaRPr lang="id-ID" dirty="0"/>
        </a:p>
      </dgm:t>
    </dgm:pt>
    <dgm:pt modelId="{901179CE-6418-49BE-8828-0DEDA4B1833B}" type="parTrans" cxnId="{D11A96C7-0182-49F2-B37E-8087A092614A}">
      <dgm:prSet/>
      <dgm:spPr/>
      <dgm:t>
        <a:bodyPr/>
        <a:lstStyle/>
        <a:p>
          <a:endParaRPr lang="id-ID"/>
        </a:p>
      </dgm:t>
    </dgm:pt>
    <dgm:pt modelId="{F604D7B3-621A-4B21-B2D2-BC12A7A50D3A}" type="sibTrans" cxnId="{D11A96C7-0182-49F2-B37E-8087A092614A}">
      <dgm:prSet/>
      <dgm:spPr/>
      <dgm:t>
        <a:bodyPr/>
        <a:lstStyle/>
        <a:p>
          <a:endParaRPr lang="id-ID"/>
        </a:p>
      </dgm:t>
    </dgm:pt>
    <dgm:pt modelId="{3E01B730-A985-4AF0-8DDE-1A5F9E45B49F}">
      <dgm:prSet phldrT="[Text]"/>
      <dgm:spPr/>
      <dgm:t>
        <a:bodyPr/>
        <a:lstStyle/>
        <a:p>
          <a:r>
            <a:rPr lang="id-ID" dirty="0" smtClean="0"/>
            <a:t>Nilai Ketuhanan</a:t>
          </a:r>
          <a:endParaRPr lang="id-ID" dirty="0"/>
        </a:p>
      </dgm:t>
    </dgm:pt>
    <dgm:pt modelId="{610A184D-0AE3-4625-9654-86AEA05A03B1}" type="parTrans" cxnId="{7E8BFBEF-B4C9-4118-806C-194D36218E03}">
      <dgm:prSet/>
      <dgm:spPr/>
      <dgm:t>
        <a:bodyPr/>
        <a:lstStyle/>
        <a:p>
          <a:endParaRPr lang="id-ID"/>
        </a:p>
      </dgm:t>
    </dgm:pt>
    <dgm:pt modelId="{806A39F6-2485-440A-A1A2-5CFE11519741}" type="sibTrans" cxnId="{7E8BFBEF-B4C9-4118-806C-194D36218E03}">
      <dgm:prSet/>
      <dgm:spPr/>
      <dgm:t>
        <a:bodyPr/>
        <a:lstStyle/>
        <a:p>
          <a:endParaRPr lang="id-ID"/>
        </a:p>
      </dgm:t>
    </dgm:pt>
    <dgm:pt modelId="{DCF098A9-A63F-4AC4-B731-B6348932885D}">
      <dgm:prSet phldrT="[Text]"/>
      <dgm:spPr/>
      <dgm:t>
        <a:bodyPr/>
        <a:lstStyle/>
        <a:p>
          <a:r>
            <a:rPr lang="id-ID" dirty="0" smtClean="0"/>
            <a:t>Nilai Kemanusiaan</a:t>
          </a:r>
          <a:endParaRPr lang="id-ID" dirty="0"/>
        </a:p>
      </dgm:t>
    </dgm:pt>
    <dgm:pt modelId="{DB23445F-3BBC-45D4-B677-A4942002CBDE}" type="parTrans" cxnId="{509135AE-C795-4143-B4AA-5CC226400451}">
      <dgm:prSet/>
      <dgm:spPr/>
      <dgm:t>
        <a:bodyPr/>
        <a:lstStyle/>
        <a:p>
          <a:endParaRPr lang="id-ID"/>
        </a:p>
      </dgm:t>
    </dgm:pt>
    <dgm:pt modelId="{C56B9456-47AE-448A-9CDC-95FE7D60A1BC}" type="sibTrans" cxnId="{509135AE-C795-4143-B4AA-5CC226400451}">
      <dgm:prSet/>
      <dgm:spPr/>
      <dgm:t>
        <a:bodyPr/>
        <a:lstStyle/>
        <a:p>
          <a:endParaRPr lang="id-ID"/>
        </a:p>
      </dgm:t>
    </dgm:pt>
    <dgm:pt modelId="{6B7E2770-9F85-487F-A5CD-3A9BE8005ADE}">
      <dgm:prSet phldrT="[Text]"/>
      <dgm:spPr/>
      <dgm:t>
        <a:bodyPr/>
        <a:lstStyle/>
        <a:p>
          <a:r>
            <a:rPr lang="id-ID" dirty="0" smtClean="0"/>
            <a:t>Nilai Kesatuan</a:t>
          </a:r>
          <a:endParaRPr lang="id-ID" dirty="0"/>
        </a:p>
      </dgm:t>
    </dgm:pt>
    <dgm:pt modelId="{39A09021-9B3D-4209-BC64-9700F40105C9}" type="parTrans" cxnId="{16378048-E08D-49A3-8E4A-CB7DFE0638A1}">
      <dgm:prSet/>
      <dgm:spPr/>
      <dgm:t>
        <a:bodyPr/>
        <a:lstStyle/>
        <a:p>
          <a:endParaRPr lang="id-ID"/>
        </a:p>
      </dgm:t>
    </dgm:pt>
    <dgm:pt modelId="{45441C92-E26D-47B2-8EAF-A45AFA1D61F8}" type="sibTrans" cxnId="{16378048-E08D-49A3-8E4A-CB7DFE0638A1}">
      <dgm:prSet/>
      <dgm:spPr/>
      <dgm:t>
        <a:bodyPr/>
        <a:lstStyle/>
        <a:p>
          <a:endParaRPr lang="id-ID"/>
        </a:p>
      </dgm:t>
    </dgm:pt>
    <dgm:pt modelId="{FE4B3B10-38C4-4D19-A40E-819B968384FD}">
      <dgm:prSet phldrT="[Text]"/>
      <dgm:spPr/>
      <dgm:t>
        <a:bodyPr/>
        <a:lstStyle/>
        <a:p>
          <a:r>
            <a:rPr lang="id-ID" dirty="0" smtClean="0"/>
            <a:t>Nilai Kerakyatan</a:t>
          </a:r>
          <a:endParaRPr lang="id-ID" dirty="0"/>
        </a:p>
      </dgm:t>
    </dgm:pt>
    <dgm:pt modelId="{96307497-33A5-4685-B38F-28442C3BFC16}" type="parTrans" cxnId="{614D8CFE-E065-48E4-BBDD-27F513594AF8}">
      <dgm:prSet/>
      <dgm:spPr/>
      <dgm:t>
        <a:bodyPr/>
        <a:lstStyle/>
        <a:p>
          <a:endParaRPr lang="id-ID"/>
        </a:p>
      </dgm:t>
    </dgm:pt>
    <dgm:pt modelId="{ED84FBF1-58F4-48E5-93C8-4C388FC553AF}" type="sibTrans" cxnId="{614D8CFE-E065-48E4-BBDD-27F513594AF8}">
      <dgm:prSet/>
      <dgm:spPr/>
      <dgm:t>
        <a:bodyPr/>
        <a:lstStyle/>
        <a:p>
          <a:endParaRPr lang="id-ID"/>
        </a:p>
      </dgm:t>
    </dgm:pt>
    <dgm:pt modelId="{F4363101-D70E-454B-8610-3723579CB44C}">
      <dgm:prSet phldrT="[Text]"/>
      <dgm:spPr/>
      <dgm:t>
        <a:bodyPr/>
        <a:lstStyle/>
        <a:p>
          <a:r>
            <a:rPr lang="id-ID" dirty="0" smtClean="0"/>
            <a:t>Nilai dasar bangsa</a:t>
          </a:r>
          <a:endParaRPr lang="id-ID" dirty="0"/>
        </a:p>
      </dgm:t>
    </dgm:pt>
    <dgm:pt modelId="{6E72B8D7-BE08-41ED-A735-4BDBD9441CC4}" type="parTrans" cxnId="{D9F655C1-31CD-4332-BCB2-C881B9365EBA}">
      <dgm:prSet/>
      <dgm:spPr/>
      <dgm:t>
        <a:bodyPr/>
        <a:lstStyle/>
        <a:p>
          <a:endParaRPr lang="id-ID"/>
        </a:p>
      </dgm:t>
    </dgm:pt>
    <dgm:pt modelId="{C329F67D-C5AC-4C52-9FA0-E424E18C3D98}" type="sibTrans" cxnId="{D9F655C1-31CD-4332-BCB2-C881B9365EBA}">
      <dgm:prSet/>
      <dgm:spPr/>
      <dgm:t>
        <a:bodyPr/>
        <a:lstStyle/>
        <a:p>
          <a:endParaRPr lang="id-ID"/>
        </a:p>
      </dgm:t>
    </dgm:pt>
    <dgm:pt modelId="{0352F6A6-E84F-4CCE-9587-89F5EE3780F1}">
      <dgm:prSet phldrT="[Text]"/>
      <dgm:spPr/>
      <dgm:t>
        <a:bodyPr/>
        <a:lstStyle/>
        <a:p>
          <a:r>
            <a:rPr lang="id-ID" dirty="0" smtClean="0"/>
            <a:t>Nilai dasar negara</a:t>
          </a:r>
          <a:endParaRPr lang="id-ID" dirty="0"/>
        </a:p>
      </dgm:t>
    </dgm:pt>
    <dgm:pt modelId="{1C658DD0-336A-4885-9318-BA7D21FFA5CC}" type="parTrans" cxnId="{6887E570-3F1B-4703-8095-810AEB11EC2E}">
      <dgm:prSet/>
      <dgm:spPr/>
      <dgm:t>
        <a:bodyPr/>
        <a:lstStyle/>
        <a:p>
          <a:endParaRPr lang="id-ID"/>
        </a:p>
      </dgm:t>
    </dgm:pt>
    <dgm:pt modelId="{D806B592-5C67-43AA-9A49-DDFDF22988CE}" type="sibTrans" cxnId="{6887E570-3F1B-4703-8095-810AEB11EC2E}">
      <dgm:prSet/>
      <dgm:spPr/>
      <dgm:t>
        <a:bodyPr/>
        <a:lstStyle/>
        <a:p>
          <a:endParaRPr lang="id-ID"/>
        </a:p>
      </dgm:t>
    </dgm:pt>
    <dgm:pt modelId="{3EE49106-FD3D-48FB-80D5-61EDD4CDBA4D}">
      <dgm:prSet phldrT="[Text]"/>
      <dgm:spPr/>
      <dgm:t>
        <a:bodyPr/>
        <a:lstStyle/>
        <a:p>
          <a:r>
            <a:rPr lang="id-ID" dirty="0" smtClean="0"/>
            <a:t>Etika Politik</a:t>
          </a:r>
          <a:endParaRPr lang="id-ID" dirty="0"/>
        </a:p>
      </dgm:t>
    </dgm:pt>
    <dgm:pt modelId="{569CA446-D987-424D-BA48-F38B848EE5EF}" type="parTrans" cxnId="{27D0DD85-A1CC-4A80-97D2-14613137C2CA}">
      <dgm:prSet/>
      <dgm:spPr/>
      <dgm:t>
        <a:bodyPr/>
        <a:lstStyle/>
        <a:p>
          <a:endParaRPr lang="id-ID"/>
        </a:p>
      </dgm:t>
    </dgm:pt>
    <dgm:pt modelId="{5FCE9E49-B4AF-4702-9B87-8B5CB72943CA}" type="sibTrans" cxnId="{27D0DD85-A1CC-4A80-97D2-14613137C2CA}">
      <dgm:prSet/>
      <dgm:spPr/>
      <dgm:t>
        <a:bodyPr/>
        <a:lstStyle/>
        <a:p>
          <a:endParaRPr lang="id-ID"/>
        </a:p>
      </dgm:t>
    </dgm:pt>
    <dgm:pt modelId="{D07F5836-739B-4602-9632-A725500E2610}">
      <dgm:prSet phldrT="[Text]"/>
      <dgm:spPr/>
      <dgm:t>
        <a:bodyPr/>
        <a:lstStyle/>
        <a:p>
          <a:r>
            <a:rPr lang="id-ID" dirty="0" smtClean="0"/>
            <a:t>Etika Politik Pancasila</a:t>
          </a:r>
          <a:endParaRPr lang="id-ID" dirty="0"/>
        </a:p>
      </dgm:t>
    </dgm:pt>
    <dgm:pt modelId="{E6694F21-C7A8-435D-95BA-90572EF6128B}" type="parTrans" cxnId="{65CFD3D9-9C68-4CFF-B9A0-8FD914693649}">
      <dgm:prSet/>
      <dgm:spPr/>
      <dgm:t>
        <a:bodyPr/>
        <a:lstStyle/>
        <a:p>
          <a:endParaRPr lang="id-ID"/>
        </a:p>
      </dgm:t>
    </dgm:pt>
    <dgm:pt modelId="{5B60272B-209C-4EAA-A6FC-36113903283E}" type="sibTrans" cxnId="{65CFD3D9-9C68-4CFF-B9A0-8FD914693649}">
      <dgm:prSet/>
      <dgm:spPr/>
      <dgm:t>
        <a:bodyPr/>
        <a:lstStyle/>
        <a:p>
          <a:endParaRPr lang="id-ID"/>
        </a:p>
      </dgm:t>
    </dgm:pt>
    <dgm:pt modelId="{711BA1D4-C155-432D-9274-973914E8EF23}">
      <dgm:prSet phldrT="[Text]"/>
      <dgm:spPr/>
      <dgm:t>
        <a:bodyPr/>
        <a:lstStyle/>
        <a:p>
          <a:r>
            <a:rPr lang="id-ID" smtClean="0"/>
            <a:t>Nilai </a:t>
          </a:r>
          <a:r>
            <a:rPr lang="id-ID" dirty="0" smtClean="0"/>
            <a:t>Keadilan</a:t>
          </a:r>
          <a:endParaRPr lang="id-ID" dirty="0"/>
        </a:p>
      </dgm:t>
    </dgm:pt>
    <dgm:pt modelId="{888B37B7-4A3D-40B3-B021-5F1059EC13DD}" type="parTrans" cxnId="{A97FFBD2-CD8E-4137-B2FE-B461AA1273B2}">
      <dgm:prSet/>
      <dgm:spPr/>
      <dgm:t>
        <a:bodyPr/>
        <a:lstStyle/>
        <a:p>
          <a:endParaRPr lang="id-ID"/>
        </a:p>
      </dgm:t>
    </dgm:pt>
    <dgm:pt modelId="{5BB5F713-C2DD-40A9-9FE1-9CBA9A0A8A56}" type="sibTrans" cxnId="{A97FFBD2-CD8E-4137-B2FE-B461AA1273B2}">
      <dgm:prSet/>
      <dgm:spPr/>
      <dgm:t>
        <a:bodyPr/>
        <a:lstStyle/>
        <a:p>
          <a:endParaRPr lang="id-ID"/>
        </a:p>
      </dgm:t>
    </dgm:pt>
    <dgm:pt modelId="{3EEC1865-F733-40C9-9892-7016B816576E}" type="pres">
      <dgm:prSet presAssocID="{917267C2-CA8D-4273-845A-16B9B53D9871}" presName="hierChild1" presStyleCnt="0">
        <dgm:presLayoutVars>
          <dgm:orgChart val="1"/>
          <dgm:chPref val="1"/>
          <dgm:dir/>
          <dgm:animOne val="branch"/>
          <dgm:animLvl val="lvl"/>
          <dgm:resizeHandles/>
        </dgm:presLayoutVars>
      </dgm:prSet>
      <dgm:spPr/>
    </dgm:pt>
    <dgm:pt modelId="{F708A9AC-2963-4CE6-ACA6-7D6CC86D8565}" type="pres">
      <dgm:prSet presAssocID="{591939B7-34F1-430D-8F05-4DD883373FC8}" presName="hierRoot1" presStyleCnt="0">
        <dgm:presLayoutVars>
          <dgm:hierBranch val="init"/>
        </dgm:presLayoutVars>
      </dgm:prSet>
      <dgm:spPr/>
    </dgm:pt>
    <dgm:pt modelId="{0575BDFD-4666-4F1F-98AC-B29EE2D6364E}" type="pres">
      <dgm:prSet presAssocID="{591939B7-34F1-430D-8F05-4DD883373FC8}" presName="rootComposite1" presStyleCnt="0"/>
      <dgm:spPr/>
    </dgm:pt>
    <dgm:pt modelId="{B9F3107C-65E0-4BB5-8EB3-1762028020BF}" type="pres">
      <dgm:prSet presAssocID="{591939B7-34F1-430D-8F05-4DD883373FC8}" presName="rootText1" presStyleLbl="node0" presStyleIdx="0" presStyleCnt="1" custScaleX="252981">
        <dgm:presLayoutVars>
          <dgm:chPref val="3"/>
        </dgm:presLayoutVars>
      </dgm:prSet>
      <dgm:spPr/>
    </dgm:pt>
    <dgm:pt modelId="{8A458B46-8C57-4CF6-BE9F-BB86B08036E6}" type="pres">
      <dgm:prSet presAssocID="{591939B7-34F1-430D-8F05-4DD883373FC8}" presName="rootConnector1" presStyleLbl="node1" presStyleIdx="0" presStyleCnt="0"/>
      <dgm:spPr/>
    </dgm:pt>
    <dgm:pt modelId="{75612006-3402-4A60-8FC7-820D592F63EF}" type="pres">
      <dgm:prSet presAssocID="{591939B7-34F1-430D-8F05-4DD883373FC8}" presName="hierChild2" presStyleCnt="0"/>
      <dgm:spPr/>
    </dgm:pt>
    <dgm:pt modelId="{84C9D87E-D733-4C5A-96AC-C6BD9D358688}" type="pres">
      <dgm:prSet presAssocID="{BCC7D83C-4C03-42AE-96A1-606883C03804}" presName="Name37" presStyleLbl="parChTrans1D2" presStyleIdx="0" presStyleCnt="4"/>
      <dgm:spPr/>
    </dgm:pt>
    <dgm:pt modelId="{C991EFCF-855D-446F-8E17-C210F1A290E6}" type="pres">
      <dgm:prSet presAssocID="{4A98167B-04AD-46B2-8F81-65710174CA47}" presName="hierRoot2" presStyleCnt="0">
        <dgm:presLayoutVars>
          <dgm:hierBranch val="init"/>
        </dgm:presLayoutVars>
      </dgm:prSet>
      <dgm:spPr/>
    </dgm:pt>
    <dgm:pt modelId="{B16ABA90-703A-434F-82E4-6934800C0F4C}" type="pres">
      <dgm:prSet presAssocID="{4A98167B-04AD-46B2-8F81-65710174CA47}" presName="rootComposite" presStyleCnt="0"/>
      <dgm:spPr/>
    </dgm:pt>
    <dgm:pt modelId="{12890382-29A5-44A2-8C2F-687290758BEB}" type="pres">
      <dgm:prSet presAssocID="{4A98167B-04AD-46B2-8F81-65710174CA47}" presName="rootText" presStyleLbl="node2" presStyleIdx="0" presStyleCnt="4" custLinFactNeighborX="-57025">
        <dgm:presLayoutVars>
          <dgm:chPref val="3"/>
        </dgm:presLayoutVars>
      </dgm:prSet>
      <dgm:spPr/>
      <dgm:t>
        <a:bodyPr/>
        <a:lstStyle/>
        <a:p>
          <a:endParaRPr lang="id-ID"/>
        </a:p>
      </dgm:t>
    </dgm:pt>
    <dgm:pt modelId="{9FD8CE15-2AF4-4ED5-96D1-35DC1EE9A24B}" type="pres">
      <dgm:prSet presAssocID="{4A98167B-04AD-46B2-8F81-65710174CA47}" presName="rootConnector" presStyleLbl="node2" presStyleIdx="0" presStyleCnt="4"/>
      <dgm:spPr/>
    </dgm:pt>
    <dgm:pt modelId="{EFA35145-D33A-42E3-9779-A92B7433B376}" type="pres">
      <dgm:prSet presAssocID="{4A98167B-04AD-46B2-8F81-65710174CA47}" presName="hierChild4" presStyleCnt="0"/>
      <dgm:spPr/>
    </dgm:pt>
    <dgm:pt modelId="{F5EE55BF-0311-45C6-85E4-3DDAC43E049E}" type="pres">
      <dgm:prSet presAssocID="{7F0606EB-063E-4036-8EA3-5471E3B7BF15}" presName="Name37" presStyleLbl="parChTrans1D3" presStyleIdx="0" presStyleCnt="13"/>
      <dgm:spPr/>
    </dgm:pt>
    <dgm:pt modelId="{A4FA1AF6-EBEB-4F8A-B9D3-70AC9F6D2EB4}" type="pres">
      <dgm:prSet presAssocID="{2F4BC35D-0628-48E5-A5C8-C625B88E1454}" presName="hierRoot2" presStyleCnt="0">
        <dgm:presLayoutVars>
          <dgm:hierBranch val="init"/>
        </dgm:presLayoutVars>
      </dgm:prSet>
      <dgm:spPr/>
    </dgm:pt>
    <dgm:pt modelId="{1B13B961-425C-4C30-A32A-C0589A7CF406}" type="pres">
      <dgm:prSet presAssocID="{2F4BC35D-0628-48E5-A5C8-C625B88E1454}" presName="rootComposite" presStyleCnt="0"/>
      <dgm:spPr/>
    </dgm:pt>
    <dgm:pt modelId="{40EF94BB-3C47-44F8-8F6A-44F71A8AE186}" type="pres">
      <dgm:prSet presAssocID="{2F4BC35D-0628-48E5-A5C8-C625B88E1454}" presName="rootText" presStyleLbl="node3" presStyleIdx="0" presStyleCnt="13" custScaleY="68853" custLinFactNeighborX="-57025">
        <dgm:presLayoutVars>
          <dgm:chPref val="3"/>
        </dgm:presLayoutVars>
      </dgm:prSet>
      <dgm:spPr/>
      <dgm:t>
        <a:bodyPr/>
        <a:lstStyle/>
        <a:p>
          <a:endParaRPr lang="id-ID"/>
        </a:p>
      </dgm:t>
    </dgm:pt>
    <dgm:pt modelId="{68D1ABD8-C285-48F8-8007-AAE5400A5897}" type="pres">
      <dgm:prSet presAssocID="{2F4BC35D-0628-48E5-A5C8-C625B88E1454}" presName="rootConnector" presStyleLbl="node3" presStyleIdx="0" presStyleCnt="13"/>
      <dgm:spPr/>
    </dgm:pt>
    <dgm:pt modelId="{2942BF5F-5584-4EA6-9C45-711EB3C8A72C}" type="pres">
      <dgm:prSet presAssocID="{2F4BC35D-0628-48E5-A5C8-C625B88E1454}" presName="hierChild4" presStyleCnt="0"/>
      <dgm:spPr/>
    </dgm:pt>
    <dgm:pt modelId="{70892686-BD06-4EC5-84AA-C8BEAFE516ED}" type="pres">
      <dgm:prSet presAssocID="{2F4BC35D-0628-48E5-A5C8-C625B88E1454}" presName="hierChild5" presStyleCnt="0"/>
      <dgm:spPr/>
    </dgm:pt>
    <dgm:pt modelId="{433B1919-1646-451E-93F0-6CB6D0C089BC}" type="pres">
      <dgm:prSet presAssocID="{BF4CF579-CC3A-4138-887E-0D1E9B727717}" presName="Name37" presStyleLbl="parChTrans1D3" presStyleIdx="1" presStyleCnt="13"/>
      <dgm:spPr/>
    </dgm:pt>
    <dgm:pt modelId="{0373CABD-8B3F-47D5-BCBA-A5C9FFB7F639}" type="pres">
      <dgm:prSet presAssocID="{2E916049-BC11-44FB-8E35-CF51C7BD5BB1}" presName="hierRoot2" presStyleCnt="0">
        <dgm:presLayoutVars>
          <dgm:hierBranch val="init"/>
        </dgm:presLayoutVars>
      </dgm:prSet>
      <dgm:spPr/>
    </dgm:pt>
    <dgm:pt modelId="{7A294A65-FBB0-4864-AAC6-9C7A17375C4E}" type="pres">
      <dgm:prSet presAssocID="{2E916049-BC11-44FB-8E35-CF51C7BD5BB1}" presName="rootComposite" presStyleCnt="0"/>
      <dgm:spPr/>
    </dgm:pt>
    <dgm:pt modelId="{3C7ADAC2-AC86-4F61-837F-29D3FD88617A}" type="pres">
      <dgm:prSet presAssocID="{2E916049-BC11-44FB-8E35-CF51C7BD5BB1}" presName="rootText" presStyleLbl="node3" presStyleIdx="1" presStyleCnt="13" custScaleY="68853" custLinFactNeighborX="-57025">
        <dgm:presLayoutVars>
          <dgm:chPref val="3"/>
        </dgm:presLayoutVars>
      </dgm:prSet>
      <dgm:spPr/>
    </dgm:pt>
    <dgm:pt modelId="{BD5746C7-E130-45C4-8C03-7D208738005E}" type="pres">
      <dgm:prSet presAssocID="{2E916049-BC11-44FB-8E35-CF51C7BD5BB1}" presName="rootConnector" presStyleLbl="node3" presStyleIdx="1" presStyleCnt="13"/>
      <dgm:spPr/>
    </dgm:pt>
    <dgm:pt modelId="{E18BB0A5-DD22-40CE-AF97-854726F6CA9C}" type="pres">
      <dgm:prSet presAssocID="{2E916049-BC11-44FB-8E35-CF51C7BD5BB1}" presName="hierChild4" presStyleCnt="0"/>
      <dgm:spPr/>
    </dgm:pt>
    <dgm:pt modelId="{5F7001B6-0600-4B5E-A772-17B3A00A07E8}" type="pres">
      <dgm:prSet presAssocID="{2E916049-BC11-44FB-8E35-CF51C7BD5BB1}" presName="hierChild5" presStyleCnt="0"/>
      <dgm:spPr/>
    </dgm:pt>
    <dgm:pt modelId="{B76BCAF1-4D49-4270-9ED5-6001092A1122}" type="pres">
      <dgm:prSet presAssocID="{24764F1C-D0C2-41BC-BAA4-5E49DA43E726}" presName="Name37" presStyleLbl="parChTrans1D3" presStyleIdx="2" presStyleCnt="13"/>
      <dgm:spPr/>
    </dgm:pt>
    <dgm:pt modelId="{27E19A81-3A91-4868-8447-99B7CB87DEF0}" type="pres">
      <dgm:prSet presAssocID="{67EF3878-DC7E-44A7-88F9-4A43A5937405}" presName="hierRoot2" presStyleCnt="0">
        <dgm:presLayoutVars>
          <dgm:hierBranch val="init"/>
        </dgm:presLayoutVars>
      </dgm:prSet>
      <dgm:spPr/>
    </dgm:pt>
    <dgm:pt modelId="{CA188302-D7CE-4BEF-9265-282C00238152}" type="pres">
      <dgm:prSet presAssocID="{67EF3878-DC7E-44A7-88F9-4A43A5937405}" presName="rootComposite" presStyleCnt="0"/>
      <dgm:spPr/>
    </dgm:pt>
    <dgm:pt modelId="{7BF9C2B4-161C-4FD8-B0E7-9E54A73C6850}" type="pres">
      <dgm:prSet presAssocID="{67EF3878-DC7E-44A7-88F9-4A43A5937405}" presName="rootText" presStyleLbl="node3" presStyleIdx="2" presStyleCnt="13" custScaleY="68853" custLinFactNeighborX="-57025">
        <dgm:presLayoutVars>
          <dgm:chPref val="3"/>
        </dgm:presLayoutVars>
      </dgm:prSet>
      <dgm:spPr/>
    </dgm:pt>
    <dgm:pt modelId="{32C54B38-97DB-47B1-A843-0FDFDF5CA27B}" type="pres">
      <dgm:prSet presAssocID="{67EF3878-DC7E-44A7-88F9-4A43A5937405}" presName="rootConnector" presStyleLbl="node3" presStyleIdx="2" presStyleCnt="13"/>
      <dgm:spPr/>
    </dgm:pt>
    <dgm:pt modelId="{37E32804-F46D-4BB4-878D-1E19FC7D7B6A}" type="pres">
      <dgm:prSet presAssocID="{67EF3878-DC7E-44A7-88F9-4A43A5937405}" presName="hierChild4" presStyleCnt="0"/>
      <dgm:spPr/>
    </dgm:pt>
    <dgm:pt modelId="{65781010-FA13-4AA6-8F56-120131CF2BB8}" type="pres">
      <dgm:prSet presAssocID="{67EF3878-DC7E-44A7-88F9-4A43A5937405}" presName="hierChild5" presStyleCnt="0"/>
      <dgm:spPr/>
    </dgm:pt>
    <dgm:pt modelId="{A150AE64-7A4E-4170-9461-F4E314394897}" type="pres">
      <dgm:prSet presAssocID="{901179CE-6418-49BE-8828-0DEDA4B1833B}" presName="Name37" presStyleLbl="parChTrans1D3" presStyleIdx="3" presStyleCnt="13"/>
      <dgm:spPr/>
    </dgm:pt>
    <dgm:pt modelId="{752B57D9-229A-4967-9CA3-06585E557E60}" type="pres">
      <dgm:prSet presAssocID="{C0FB9FC6-3943-4C81-95B9-EB38CE4FE159}" presName="hierRoot2" presStyleCnt="0">
        <dgm:presLayoutVars>
          <dgm:hierBranch val="init"/>
        </dgm:presLayoutVars>
      </dgm:prSet>
      <dgm:spPr/>
    </dgm:pt>
    <dgm:pt modelId="{F44D9861-A738-4D9C-80FE-A6F2F0A3179E}" type="pres">
      <dgm:prSet presAssocID="{C0FB9FC6-3943-4C81-95B9-EB38CE4FE159}" presName="rootComposite" presStyleCnt="0"/>
      <dgm:spPr/>
    </dgm:pt>
    <dgm:pt modelId="{5D32C148-B0C9-41B9-A729-ED6C929AEC5A}" type="pres">
      <dgm:prSet presAssocID="{C0FB9FC6-3943-4C81-95B9-EB38CE4FE159}" presName="rootText" presStyleLbl="node3" presStyleIdx="3" presStyleCnt="13" custScaleY="84599" custLinFactNeighborX="-57025">
        <dgm:presLayoutVars>
          <dgm:chPref val="3"/>
        </dgm:presLayoutVars>
      </dgm:prSet>
      <dgm:spPr/>
    </dgm:pt>
    <dgm:pt modelId="{DDEC01BD-DE6F-433E-9847-9FE0A7BD8D68}" type="pres">
      <dgm:prSet presAssocID="{C0FB9FC6-3943-4C81-95B9-EB38CE4FE159}" presName="rootConnector" presStyleLbl="node3" presStyleIdx="3" presStyleCnt="13"/>
      <dgm:spPr/>
    </dgm:pt>
    <dgm:pt modelId="{C4E6DBC6-9185-4452-88DB-098568906968}" type="pres">
      <dgm:prSet presAssocID="{C0FB9FC6-3943-4C81-95B9-EB38CE4FE159}" presName="hierChild4" presStyleCnt="0"/>
      <dgm:spPr/>
    </dgm:pt>
    <dgm:pt modelId="{C9DD23A7-13D5-46F6-9285-3D042C763804}" type="pres">
      <dgm:prSet presAssocID="{C0FB9FC6-3943-4C81-95B9-EB38CE4FE159}" presName="hierChild5" presStyleCnt="0"/>
      <dgm:spPr/>
    </dgm:pt>
    <dgm:pt modelId="{AE7C4F38-5E3F-4A86-A7C3-9CFE5AB524D8}" type="pres">
      <dgm:prSet presAssocID="{4A98167B-04AD-46B2-8F81-65710174CA47}" presName="hierChild5" presStyleCnt="0"/>
      <dgm:spPr/>
    </dgm:pt>
    <dgm:pt modelId="{5FEA3A01-819E-4966-BD0B-FDF9D4DCBC9A}" type="pres">
      <dgm:prSet presAssocID="{357BB848-7D77-47E7-B387-0CCF92D28616}" presName="Name37" presStyleLbl="parChTrans1D2" presStyleIdx="1" presStyleCnt="4"/>
      <dgm:spPr/>
    </dgm:pt>
    <dgm:pt modelId="{0725A6CB-6C9D-4EA8-9BB0-FE2636773B55}" type="pres">
      <dgm:prSet presAssocID="{8394F689-02E4-44D6-AA27-93D462B8B484}" presName="hierRoot2" presStyleCnt="0">
        <dgm:presLayoutVars>
          <dgm:hierBranch val="init"/>
        </dgm:presLayoutVars>
      </dgm:prSet>
      <dgm:spPr/>
    </dgm:pt>
    <dgm:pt modelId="{4C35BF37-84E3-4031-B9FD-4E44AA247842}" type="pres">
      <dgm:prSet presAssocID="{8394F689-02E4-44D6-AA27-93D462B8B484}" presName="rootComposite" presStyleCnt="0"/>
      <dgm:spPr/>
    </dgm:pt>
    <dgm:pt modelId="{AAEF9DC4-420C-458A-8C89-34A8A0F5920A}" type="pres">
      <dgm:prSet presAssocID="{8394F689-02E4-44D6-AA27-93D462B8B484}" presName="rootText" presStyleLbl="node2" presStyleIdx="1" presStyleCnt="4" custLinFactNeighborX="-10536">
        <dgm:presLayoutVars>
          <dgm:chPref val="3"/>
        </dgm:presLayoutVars>
      </dgm:prSet>
      <dgm:spPr/>
      <dgm:t>
        <a:bodyPr/>
        <a:lstStyle/>
        <a:p>
          <a:endParaRPr lang="id-ID"/>
        </a:p>
      </dgm:t>
    </dgm:pt>
    <dgm:pt modelId="{325B6C61-2BFF-4483-87BD-158C2A97CB79}" type="pres">
      <dgm:prSet presAssocID="{8394F689-02E4-44D6-AA27-93D462B8B484}" presName="rootConnector" presStyleLbl="node2" presStyleIdx="1" presStyleCnt="4"/>
      <dgm:spPr/>
    </dgm:pt>
    <dgm:pt modelId="{8538AEFD-525C-4482-A444-FCC22475F72A}" type="pres">
      <dgm:prSet presAssocID="{8394F689-02E4-44D6-AA27-93D462B8B484}" presName="hierChild4" presStyleCnt="0"/>
      <dgm:spPr/>
    </dgm:pt>
    <dgm:pt modelId="{DAC7FA5B-FB72-4956-B425-B384550DB3E4}" type="pres">
      <dgm:prSet presAssocID="{610A184D-0AE3-4625-9654-86AEA05A03B1}" presName="Name37" presStyleLbl="parChTrans1D3" presStyleIdx="4" presStyleCnt="13"/>
      <dgm:spPr/>
    </dgm:pt>
    <dgm:pt modelId="{1ECEF86F-EE04-424D-ACC9-224D037B5EA4}" type="pres">
      <dgm:prSet presAssocID="{3E01B730-A985-4AF0-8DDE-1A5F9E45B49F}" presName="hierRoot2" presStyleCnt="0">
        <dgm:presLayoutVars>
          <dgm:hierBranch val="init"/>
        </dgm:presLayoutVars>
      </dgm:prSet>
      <dgm:spPr/>
    </dgm:pt>
    <dgm:pt modelId="{6E8B29AD-4E31-41C2-81E3-914F45A67EE0}" type="pres">
      <dgm:prSet presAssocID="{3E01B730-A985-4AF0-8DDE-1A5F9E45B49F}" presName="rootComposite" presStyleCnt="0"/>
      <dgm:spPr/>
    </dgm:pt>
    <dgm:pt modelId="{A44FF0D8-C594-4386-A3DA-E51B89335A53}" type="pres">
      <dgm:prSet presAssocID="{3E01B730-A985-4AF0-8DDE-1A5F9E45B49F}" presName="rootText" presStyleLbl="node3" presStyleIdx="4" presStyleCnt="13" custScaleY="68853" custLinFactNeighborX="-10536">
        <dgm:presLayoutVars>
          <dgm:chPref val="3"/>
        </dgm:presLayoutVars>
      </dgm:prSet>
      <dgm:spPr/>
      <dgm:t>
        <a:bodyPr/>
        <a:lstStyle/>
        <a:p>
          <a:endParaRPr lang="id-ID"/>
        </a:p>
      </dgm:t>
    </dgm:pt>
    <dgm:pt modelId="{71039675-5A0A-4826-84A1-1E021D59A61F}" type="pres">
      <dgm:prSet presAssocID="{3E01B730-A985-4AF0-8DDE-1A5F9E45B49F}" presName="rootConnector" presStyleLbl="node3" presStyleIdx="4" presStyleCnt="13"/>
      <dgm:spPr/>
    </dgm:pt>
    <dgm:pt modelId="{71731A04-451D-4F3A-B346-866BAEDB57C1}" type="pres">
      <dgm:prSet presAssocID="{3E01B730-A985-4AF0-8DDE-1A5F9E45B49F}" presName="hierChild4" presStyleCnt="0"/>
      <dgm:spPr/>
    </dgm:pt>
    <dgm:pt modelId="{F2AEB09C-546B-4BEA-92B1-28AE1053F245}" type="pres">
      <dgm:prSet presAssocID="{3E01B730-A985-4AF0-8DDE-1A5F9E45B49F}" presName="hierChild5" presStyleCnt="0"/>
      <dgm:spPr/>
    </dgm:pt>
    <dgm:pt modelId="{A64D9019-AEC7-4AA1-95E1-198443EDF98A}" type="pres">
      <dgm:prSet presAssocID="{DB23445F-3BBC-45D4-B677-A4942002CBDE}" presName="Name37" presStyleLbl="parChTrans1D3" presStyleIdx="5" presStyleCnt="13"/>
      <dgm:spPr/>
    </dgm:pt>
    <dgm:pt modelId="{40EEB938-EFC5-4757-B975-A77FCA42EA62}" type="pres">
      <dgm:prSet presAssocID="{DCF098A9-A63F-4AC4-B731-B6348932885D}" presName="hierRoot2" presStyleCnt="0">
        <dgm:presLayoutVars>
          <dgm:hierBranch val="init"/>
        </dgm:presLayoutVars>
      </dgm:prSet>
      <dgm:spPr/>
    </dgm:pt>
    <dgm:pt modelId="{8D09FBF8-C265-45F0-9EBC-386AD09E8A31}" type="pres">
      <dgm:prSet presAssocID="{DCF098A9-A63F-4AC4-B731-B6348932885D}" presName="rootComposite" presStyleCnt="0"/>
      <dgm:spPr/>
    </dgm:pt>
    <dgm:pt modelId="{712C1DA9-C192-48FC-AE05-3429CEAE5E20}" type="pres">
      <dgm:prSet presAssocID="{DCF098A9-A63F-4AC4-B731-B6348932885D}" presName="rootText" presStyleLbl="node3" presStyleIdx="5" presStyleCnt="13" custScaleY="84599" custLinFactNeighborX="-10536">
        <dgm:presLayoutVars>
          <dgm:chPref val="3"/>
        </dgm:presLayoutVars>
      </dgm:prSet>
      <dgm:spPr/>
      <dgm:t>
        <a:bodyPr/>
        <a:lstStyle/>
        <a:p>
          <a:endParaRPr lang="id-ID"/>
        </a:p>
      </dgm:t>
    </dgm:pt>
    <dgm:pt modelId="{7E890EEE-9A30-4BF4-9005-B079C26F9454}" type="pres">
      <dgm:prSet presAssocID="{DCF098A9-A63F-4AC4-B731-B6348932885D}" presName="rootConnector" presStyleLbl="node3" presStyleIdx="5" presStyleCnt="13"/>
      <dgm:spPr/>
    </dgm:pt>
    <dgm:pt modelId="{033EAFC2-5CCB-4AFB-8B4D-A0C4D5634314}" type="pres">
      <dgm:prSet presAssocID="{DCF098A9-A63F-4AC4-B731-B6348932885D}" presName="hierChild4" presStyleCnt="0"/>
      <dgm:spPr/>
    </dgm:pt>
    <dgm:pt modelId="{94549F8F-722A-48DB-BAA2-1BE56EECFC2B}" type="pres">
      <dgm:prSet presAssocID="{DCF098A9-A63F-4AC4-B731-B6348932885D}" presName="hierChild5" presStyleCnt="0"/>
      <dgm:spPr/>
    </dgm:pt>
    <dgm:pt modelId="{8853F7B3-51FE-4174-B338-AFC57A1CFCAA}" type="pres">
      <dgm:prSet presAssocID="{39A09021-9B3D-4209-BC64-9700F40105C9}" presName="Name37" presStyleLbl="parChTrans1D3" presStyleIdx="6" presStyleCnt="13"/>
      <dgm:spPr/>
    </dgm:pt>
    <dgm:pt modelId="{1CFE8800-A6A3-4F02-9CB9-D1B7A8551A07}" type="pres">
      <dgm:prSet presAssocID="{6B7E2770-9F85-487F-A5CD-3A9BE8005ADE}" presName="hierRoot2" presStyleCnt="0">
        <dgm:presLayoutVars>
          <dgm:hierBranch val="init"/>
        </dgm:presLayoutVars>
      </dgm:prSet>
      <dgm:spPr/>
    </dgm:pt>
    <dgm:pt modelId="{F197735B-46BC-47AE-B2A9-20D9BF12D07E}" type="pres">
      <dgm:prSet presAssocID="{6B7E2770-9F85-487F-A5CD-3A9BE8005ADE}" presName="rootComposite" presStyleCnt="0"/>
      <dgm:spPr/>
    </dgm:pt>
    <dgm:pt modelId="{3192FA76-E5B1-4CA6-82BA-93A8DF40C51F}" type="pres">
      <dgm:prSet presAssocID="{6B7E2770-9F85-487F-A5CD-3A9BE8005ADE}" presName="rootText" presStyleLbl="node3" presStyleIdx="6" presStyleCnt="13" custScaleY="68853" custLinFactNeighborX="-10536">
        <dgm:presLayoutVars>
          <dgm:chPref val="3"/>
        </dgm:presLayoutVars>
      </dgm:prSet>
      <dgm:spPr/>
    </dgm:pt>
    <dgm:pt modelId="{BA4EB209-F56B-41CC-B7E9-49B33C89E479}" type="pres">
      <dgm:prSet presAssocID="{6B7E2770-9F85-487F-A5CD-3A9BE8005ADE}" presName="rootConnector" presStyleLbl="node3" presStyleIdx="6" presStyleCnt="13"/>
      <dgm:spPr/>
    </dgm:pt>
    <dgm:pt modelId="{B4F283BF-5317-42F8-91C5-207E48113AA6}" type="pres">
      <dgm:prSet presAssocID="{6B7E2770-9F85-487F-A5CD-3A9BE8005ADE}" presName="hierChild4" presStyleCnt="0"/>
      <dgm:spPr/>
    </dgm:pt>
    <dgm:pt modelId="{F6413678-EF09-406A-9EF9-76EB73AC8B07}" type="pres">
      <dgm:prSet presAssocID="{6B7E2770-9F85-487F-A5CD-3A9BE8005ADE}" presName="hierChild5" presStyleCnt="0"/>
      <dgm:spPr/>
    </dgm:pt>
    <dgm:pt modelId="{8A2C809B-4E40-4811-B6E5-F6A422DAB527}" type="pres">
      <dgm:prSet presAssocID="{96307497-33A5-4685-B38F-28442C3BFC16}" presName="Name37" presStyleLbl="parChTrans1D3" presStyleIdx="7" presStyleCnt="13"/>
      <dgm:spPr/>
    </dgm:pt>
    <dgm:pt modelId="{58F4096A-82EF-4C5D-9CA7-24B956FF7F31}" type="pres">
      <dgm:prSet presAssocID="{FE4B3B10-38C4-4D19-A40E-819B968384FD}" presName="hierRoot2" presStyleCnt="0">
        <dgm:presLayoutVars>
          <dgm:hierBranch val="init"/>
        </dgm:presLayoutVars>
      </dgm:prSet>
      <dgm:spPr/>
    </dgm:pt>
    <dgm:pt modelId="{0BC9C7F4-75B4-4F44-B1FE-6138D1A965BA}" type="pres">
      <dgm:prSet presAssocID="{FE4B3B10-38C4-4D19-A40E-819B968384FD}" presName="rootComposite" presStyleCnt="0"/>
      <dgm:spPr/>
    </dgm:pt>
    <dgm:pt modelId="{A1220372-7F81-4862-BF75-A155939F2236}" type="pres">
      <dgm:prSet presAssocID="{FE4B3B10-38C4-4D19-A40E-819B968384FD}" presName="rootText" presStyleLbl="node3" presStyleIdx="7" presStyleCnt="13" custScaleY="68853" custLinFactNeighborX="-10536">
        <dgm:presLayoutVars>
          <dgm:chPref val="3"/>
        </dgm:presLayoutVars>
      </dgm:prSet>
      <dgm:spPr/>
      <dgm:t>
        <a:bodyPr/>
        <a:lstStyle/>
        <a:p>
          <a:endParaRPr lang="id-ID"/>
        </a:p>
      </dgm:t>
    </dgm:pt>
    <dgm:pt modelId="{C24E99DE-0870-4C86-BE27-DB15373FD1B3}" type="pres">
      <dgm:prSet presAssocID="{FE4B3B10-38C4-4D19-A40E-819B968384FD}" presName="rootConnector" presStyleLbl="node3" presStyleIdx="7" presStyleCnt="13"/>
      <dgm:spPr/>
    </dgm:pt>
    <dgm:pt modelId="{69943FC7-FA5A-4722-B40C-8DCBC2D0C33D}" type="pres">
      <dgm:prSet presAssocID="{FE4B3B10-38C4-4D19-A40E-819B968384FD}" presName="hierChild4" presStyleCnt="0"/>
      <dgm:spPr/>
    </dgm:pt>
    <dgm:pt modelId="{621184A5-E5C5-40F6-9100-957071013512}" type="pres">
      <dgm:prSet presAssocID="{FE4B3B10-38C4-4D19-A40E-819B968384FD}" presName="hierChild5" presStyleCnt="0"/>
      <dgm:spPr/>
    </dgm:pt>
    <dgm:pt modelId="{0B9D88E2-DD0D-4832-A47B-410DD88486E1}" type="pres">
      <dgm:prSet presAssocID="{888B37B7-4A3D-40B3-B021-5F1059EC13DD}" presName="Name37" presStyleLbl="parChTrans1D3" presStyleIdx="8" presStyleCnt="13"/>
      <dgm:spPr/>
    </dgm:pt>
    <dgm:pt modelId="{85293CB2-B6A3-4A10-A9F9-877945BEFAAA}" type="pres">
      <dgm:prSet presAssocID="{711BA1D4-C155-432D-9274-973914E8EF23}" presName="hierRoot2" presStyleCnt="0">
        <dgm:presLayoutVars>
          <dgm:hierBranch val="init"/>
        </dgm:presLayoutVars>
      </dgm:prSet>
      <dgm:spPr/>
    </dgm:pt>
    <dgm:pt modelId="{E2C6A306-A5B1-4E18-8DD0-3EF061E256A5}" type="pres">
      <dgm:prSet presAssocID="{711BA1D4-C155-432D-9274-973914E8EF23}" presName="rootComposite" presStyleCnt="0"/>
      <dgm:spPr/>
    </dgm:pt>
    <dgm:pt modelId="{E2DDE8D3-45CD-4B9E-A823-9026193A4C6F}" type="pres">
      <dgm:prSet presAssocID="{711BA1D4-C155-432D-9274-973914E8EF23}" presName="rootText" presStyleLbl="node3" presStyleIdx="8" presStyleCnt="13" custScaleY="68853" custLinFactNeighborX="-10536">
        <dgm:presLayoutVars>
          <dgm:chPref val="3"/>
        </dgm:presLayoutVars>
      </dgm:prSet>
      <dgm:spPr/>
    </dgm:pt>
    <dgm:pt modelId="{0940CCA4-BF7F-4716-9521-483576F5740E}" type="pres">
      <dgm:prSet presAssocID="{711BA1D4-C155-432D-9274-973914E8EF23}" presName="rootConnector" presStyleLbl="node3" presStyleIdx="8" presStyleCnt="13"/>
      <dgm:spPr/>
    </dgm:pt>
    <dgm:pt modelId="{D288BB32-F7E7-4531-BC78-2CCF0F8E0AA8}" type="pres">
      <dgm:prSet presAssocID="{711BA1D4-C155-432D-9274-973914E8EF23}" presName="hierChild4" presStyleCnt="0"/>
      <dgm:spPr/>
    </dgm:pt>
    <dgm:pt modelId="{E72AFBAB-A857-4EE1-AA9C-D34FE3CECAC1}" type="pres">
      <dgm:prSet presAssocID="{711BA1D4-C155-432D-9274-973914E8EF23}" presName="hierChild5" presStyleCnt="0"/>
      <dgm:spPr/>
    </dgm:pt>
    <dgm:pt modelId="{E0E7E4B2-5B84-4704-A4CB-8619A2CF4061}" type="pres">
      <dgm:prSet presAssocID="{8394F689-02E4-44D6-AA27-93D462B8B484}" presName="hierChild5" presStyleCnt="0"/>
      <dgm:spPr/>
    </dgm:pt>
    <dgm:pt modelId="{13675B25-04B6-44A7-ADAC-6B4CCA002586}" type="pres">
      <dgm:prSet presAssocID="{A8C310BC-9E71-4B95-9E4C-ED92BBD27984}" presName="Name37" presStyleLbl="parChTrans1D2" presStyleIdx="2" presStyleCnt="4"/>
      <dgm:spPr/>
    </dgm:pt>
    <dgm:pt modelId="{FA31218E-DD4A-487C-8F08-262CF6D571B4}" type="pres">
      <dgm:prSet presAssocID="{5DDD358E-7D58-4B04-A139-8A67D315E73E}" presName="hierRoot2" presStyleCnt="0">
        <dgm:presLayoutVars>
          <dgm:hierBranch val="init"/>
        </dgm:presLayoutVars>
      </dgm:prSet>
      <dgm:spPr/>
    </dgm:pt>
    <dgm:pt modelId="{2B2833FD-3B3C-44AF-A943-9A343A64A185}" type="pres">
      <dgm:prSet presAssocID="{5DDD358E-7D58-4B04-A139-8A67D315E73E}" presName="rootComposite" presStyleCnt="0"/>
      <dgm:spPr/>
    </dgm:pt>
    <dgm:pt modelId="{726B93FD-CB05-4093-82CA-B0EFAD9F23BD}" type="pres">
      <dgm:prSet presAssocID="{5DDD358E-7D58-4B04-A139-8A67D315E73E}" presName="rootText" presStyleLbl="node2" presStyleIdx="2" presStyleCnt="4" custLinFactNeighborX="28746">
        <dgm:presLayoutVars>
          <dgm:chPref val="3"/>
        </dgm:presLayoutVars>
      </dgm:prSet>
      <dgm:spPr/>
    </dgm:pt>
    <dgm:pt modelId="{6F90D360-D991-441B-8C33-70979F293B7B}" type="pres">
      <dgm:prSet presAssocID="{5DDD358E-7D58-4B04-A139-8A67D315E73E}" presName="rootConnector" presStyleLbl="node2" presStyleIdx="2" presStyleCnt="4"/>
      <dgm:spPr/>
    </dgm:pt>
    <dgm:pt modelId="{9CC93BF9-BAB5-417B-BB7F-7D779F4CE6F4}" type="pres">
      <dgm:prSet presAssocID="{5DDD358E-7D58-4B04-A139-8A67D315E73E}" presName="hierChild4" presStyleCnt="0"/>
      <dgm:spPr/>
    </dgm:pt>
    <dgm:pt modelId="{B9EFC7E4-FF23-4903-9633-C64F3C98853B}" type="pres">
      <dgm:prSet presAssocID="{6E72B8D7-BE08-41ED-A735-4BDBD9441CC4}" presName="Name37" presStyleLbl="parChTrans1D3" presStyleIdx="9" presStyleCnt="13"/>
      <dgm:spPr/>
    </dgm:pt>
    <dgm:pt modelId="{0E62F1C2-99FD-4B02-B288-32662F708FE8}" type="pres">
      <dgm:prSet presAssocID="{F4363101-D70E-454B-8610-3723579CB44C}" presName="hierRoot2" presStyleCnt="0">
        <dgm:presLayoutVars>
          <dgm:hierBranch val="init"/>
        </dgm:presLayoutVars>
      </dgm:prSet>
      <dgm:spPr/>
    </dgm:pt>
    <dgm:pt modelId="{57A27307-4EAC-4E8B-9A98-04AC46461958}" type="pres">
      <dgm:prSet presAssocID="{F4363101-D70E-454B-8610-3723579CB44C}" presName="rootComposite" presStyleCnt="0"/>
      <dgm:spPr/>
    </dgm:pt>
    <dgm:pt modelId="{10F4D73A-3D92-47E9-ACAF-4F36A995B74C}" type="pres">
      <dgm:prSet presAssocID="{F4363101-D70E-454B-8610-3723579CB44C}" presName="rootText" presStyleLbl="node3" presStyleIdx="9" presStyleCnt="13" custScaleY="84599" custLinFactNeighborX="28746">
        <dgm:presLayoutVars>
          <dgm:chPref val="3"/>
        </dgm:presLayoutVars>
      </dgm:prSet>
      <dgm:spPr/>
      <dgm:t>
        <a:bodyPr/>
        <a:lstStyle/>
        <a:p>
          <a:endParaRPr lang="id-ID"/>
        </a:p>
      </dgm:t>
    </dgm:pt>
    <dgm:pt modelId="{76C721B2-9F89-4929-BA03-E8E5E553F940}" type="pres">
      <dgm:prSet presAssocID="{F4363101-D70E-454B-8610-3723579CB44C}" presName="rootConnector" presStyleLbl="node3" presStyleIdx="9" presStyleCnt="13"/>
      <dgm:spPr/>
    </dgm:pt>
    <dgm:pt modelId="{1CD83007-795F-48A2-BF1E-0788BF4F5069}" type="pres">
      <dgm:prSet presAssocID="{F4363101-D70E-454B-8610-3723579CB44C}" presName="hierChild4" presStyleCnt="0"/>
      <dgm:spPr/>
    </dgm:pt>
    <dgm:pt modelId="{7F5E1552-AF57-4A52-AA98-9B558CB7E221}" type="pres">
      <dgm:prSet presAssocID="{F4363101-D70E-454B-8610-3723579CB44C}" presName="hierChild5" presStyleCnt="0"/>
      <dgm:spPr/>
    </dgm:pt>
    <dgm:pt modelId="{FDF13F09-7DDC-4994-9997-EC06ED4A2D1B}" type="pres">
      <dgm:prSet presAssocID="{1C658DD0-336A-4885-9318-BA7D21FFA5CC}" presName="Name37" presStyleLbl="parChTrans1D3" presStyleIdx="10" presStyleCnt="13"/>
      <dgm:spPr/>
    </dgm:pt>
    <dgm:pt modelId="{5A855DB7-9D0D-4802-8909-407280A25A84}" type="pres">
      <dgm:prSet presAssocID="{0352F6A6-E84F-4CCE-9587-89F5EE3780F1}" presName="hierRoot2" presStyleCnt="0">
        <dgm:presLayoutVars>
          <dgm:hierBranch val="init"/>
        </dgm:presLayoutVars>
      </dgm:prSet>
      <dgm:spPr/>
    </dgm:pt>
    <dgm:pt modelId="{685AA239-A779-4F4F-911A-6FC61DAADBFA}" type="pres">
      <dgm:prSet presAssocID="{0352F6A6-E84F-4CCE-9587-89F5EE3780F1}" presName="rootComposite" presStyleCnt="0"/>
      <dgm:spPr/>
    </dgm:pt>
    <dgm:pt modelId="{269531B3-1E38-4612-9F81-2B19218BB1A5}" type="pres">
      <dgm:prSet presAssocID="{0352F6A6-E84F-4CCE-9587-89F5EE3780F1}" presName="rootText" presStyleLbl="node3" presStyleIdx="10" presStyleCnt="13" custScaleY="84599" custLinFactNeighborX="28746">
        <dgm:presLayoutVars>
          <dgm:chPref val="3"/>
        </dgm:presLayoutVars>
      </dgm:prSet>
      <dgm:spPr/>
    </dgm:pt>
    <dgm:pt modelId="{3581723C-4B1E-48B7-AF00-E3B326A6201A}" type="pres">
      <dgm:prSet presAssocID="{0352F6A6-E84F-4CCE-9587-89F5EE3780F1}" presName="rootConnector" presStyleLbl="node3" presStyleIdx="10" presStyleCnt="13"/>
      <dgm:spPr/>
    </dgm:pt>
    <dgm:pt modelId="{0D80C6D4-DBBE-4C62-B7F9-ED846B8D6133}" type="pres">
      <dgm:prSet presAssocID="{0352F6A6-E84F-4CCE-9587-89F5EE3780F1}" presName="hierChild4" presStyleCnt="0"/>
      <dgm:spPr/>
    </dgm:pt>
    <dgm:pt modelId="{E95D6B65-7DCA-4079-98E4-D6BBB5D97730}" type="pres">
      <dgm:prSet presAssocID="{0352F6A6-E84F-4CCE-9587-89F5EE3780F1}" presName="hierChild5" presStyleCnt="0"/>
      <dgm:spPr/>
    </dgm:pt>
    <dgm:pt modelId="{DC1DF038-0B36-4EE7-886C-2569DB52C6D9}" type="pres">
      <dgm:prSet presAssocID="{5DDD358E-7D58-4B04-A139-8A67D315E73E}" presName="hierChild5" presStyleCnt="0"/>
      <dgm:spPr/>
    </dgm:pt>
    <dgm:pt modelId="{0473EFDF-7288-4AEB-BD22-F602C968FB93}" type="pres">
      <dgm:prSet presAssocID="{9ADF2F96-9EB0-4C43-8E53-2DEB13C30F23}" presName="Name37" presStyleLbl="parChTrans1D2" presStyleIdx="3" presStyleCnt="4"/>
      <dgm:spPr/>
    </dgm:pt>
    <dgm:pt modelId="{A4C2A4C3-E879-4AD8-8C1C-B61DFB99B48E}" type="pres">
      <dgm:prSet presAssocID="{CBEF4598-C783-4243-A821-A5837FF5EB12}" presName="hierRoot2" presStyleCnt="0">
        <dgm:presLayoutVars>
          <dgm:hierBranch val="init"/>
        </dgm:presLayoutVars>
      </dgm:prSet>
      <dgm:spPr/>
    </dgm:pt>
    <dgm:pt modelId="{C684C710-1320-4601-8841-A0DF33DE426C}" type="pres">
      <dgm:prSet presAssocID="{CBEF4598-C783-4243-A821-A5837FF5EB12}" presName="rootComposite" presStyleCnt="0"/>
      <dgm:spPr/>
    </dgm:pt>
    <dgm:pt modelId="{01BD9B85-2717-4658-8050-FB30338FF994}" type="pres">
      <dgm:prSet presAssocID="{CBEF4598-C783-4243-A821-A5837FF5EB12}" presName="rootText" presStyleLbl="node2" presStyleIdx="3" presStyleCnt="4" custLinFactNeighborX="77702">
        <dgm:presLayoutVars>
          <dgm:chPref val="3"/>
        </dgm:presLayoutVars>
      </dgm:prSet>
      <dgm:spPr/>
      <dgm:t>
        <a:bodyPr/>
        <a:lstStyle/>
        <a:p>
          <a:endParaRPr lang="id-ID"/>
        </a:p>
      </dgm:t>
    </dgm:pt>
    <dgm:pt modelId="{DBBBD28C-1BFC-458F-BC1D-38DD5265CE5C}" type="pres">
      <dgm:prSet presAssocID="{CBEF4598-C783-4243-A821-A5837FF5EB12}" presName="rootConnector" presStyleLbl="node2" presStyleIdx="3" presStyleCnt="4"/>
      <dgm:spPr/>
    </dgm:pt>
    <dgm:pt modelId="{65A0AAB8-FED4-4C9F-832C-074C871552CF}" type="pres">
      <dgm:prSet presAssocID="{CBEF4598-C783-4243-A821-A5837FF5EB12}" presName="hierChild4" presStyleCnt="0"/>
      <dgm:spPr/>
    </dgm:pt>
    <dgm:pt modelId="{0C809E07-EB8C-40D1-B244-AC419DF4107F}" type="pres">
      <dgm:prSet presAssocID="{569CA446-D987-424D-BA48-F38B848EE5EF}" presName="Name37" presStyleLbl="parChTrans1D3" presStyleIdx="11" presStyleCnt="13"/>
      <dgm:spPr/>
    </dgm:pt>
    <dgm:pt modelId="{76228814-918A-4707-A461-740F5E958926}" type="pres">
      <dgm:prSet presAssocID="{3EE49106-FD3D-48FB-80D5-61EDD4CDBA4D}" presName="hierRoot2" presStyleCnt="0">
        <dgm:presLayoutVars>
          <dgm:hierBranch val="init"/>
        </dgm:presLayoutVars>
      </dgm:prSet>
      <dgm:spPr/>
    </dgm:pt>
    <dgm:pt modelId="{A2E56ADC-B102-4CC0-AD3F-08E04CCE14F3}" type="pres">
      <dgm:prSet presAssocID="{3EE49106-FD3D-48FB-80D5-61EDD4CDBA4D}" presName="rootComposite" presStyleCnt="0"/>
      <dgm:spPr/>
    </dgm:pt>
    <dgm:pt modelId="{2267E2AF-A709-43CD-A6B1-B3BDD6F4F585}" type="pres">
      <dgm:prSet presAssocID="{3EE49106-FD3D-48FB-80D5-61EDD4CDBA4D}" presName="rootText" presStyleLbl="node3" presStyleIdx="11" presStyleCnt="13" custScaleY="68853" custLinFactNeighborX="77702">
        <dgm:presLayoutVars>
          <dgm:chPref val="3"/>
        </dgm:presLayoutVars>
      </dgm:prSet>
      <dgm:spPr/>
      <dgm:t>
        <a:bodyPr/>
        <a:lstStyle/>
        <a:p>
          <a:endParaRPr lang="id-ID"/>
        </a:p>
      </dgm:t>
    </dgm:pt>
    <dgm:pt modelId="{48AE96D6-9973-418D-AE5D-138923014296}" type="pres">
      <dgm:prSet presAssocID="{3EE49106-FD3D-48FB-80D5-61EDD4CDBA4D}" presName="rootConnector" presStyleLbl="node3" presStyleIdx="11" presStyleCnt="13"/>
      <dgm:spPr/>
    </dgm:pt>
    <dgm:pt modelId="{80B1F991-0B1B-4137-9A59-E85AAAFF664C}" type="pres">
      <dgm:prSet presAssocID="{3EE49106-FD3D-48FB-80D5-61EDD4CDBA4D}" presName="hierChild4" presStyleCnt="0"/>
      <dgm:spPr/>
    </dgm:pt>
    <dgm:pt modelId="{0542D7B9-95DF-4403-BCA7-B6980C0BEAF3}" type="pres">
      <dgm:prSet presAssocID="{3EE49106-FD3D-48FB-80D5-61EDD4CDBA4D}" presName="hierChild5" presStyleCnt="0"/>
      <dgm:spPr/>
    </dgm:pt>
    <dgm:pt modelId="{DE9C1028-C504-4ED8-9A51-95DA4A9440D3}" type="pres">
      <dgm:prSet presAssocID="{E6694F21-C7A8-435D-95BA-90572EF6128B}" presName="Name37" presStyleLbl="parChTrans1D3" presStyleIdx="12" presStyleCnt="13"/>
      <dgm:spPr/>
    </dgm:pt>
    <dgm:pt modelId="{C5AE5B57-AD4E-4A2F-B8FA-01BA8721FAFB}" type="pres">
      <dgm:prSet presAssocID="{D07F5836-739B-4602-9632-A725500E2610}" presName="hierRoot2" presStyleCnt="0">
        <dgm:presLayoutVars>
          <dgm:hierBranch val="init"/>
        </dgm:presLayoutVars>
      </dgm:prSet>
      <dgm:spPr/>
    </dgm:pt>
    <dgm:pt modelId="{8966D403-1C71-4D69-BBB1-3884B9ACB73D}" type="pres">
      <dgm:prSet presAssocID="{D07F5836-739B-4602-9632-A725500E2610}" presName="rootComposite" presStyleCnt="0"/>
      <dgm:spPr/>
    </dgm:pt>
    <dgm:pt modelId="{64333418-2F1E-4033-80F7-391C6D1EDD9B}" type="pres">
      <dgm:prSet presAssocID="{D07F5836-739B-4602-9632-A725500E2610}" presName="rootText" presStyleLbl="node3" presStyleIdx="12" presStyleCnt="13" custScaleY="84599" custLinFactNeighborX="77702">
        <dgm:presLayoutVars>
          <dgm:chPref val="3"/>
        </dgm:presLayoutVars>
      </dgm:prSet>
      <dgm:spPr/>
    </dgm:pt>
    <dgm:pt modelId="{A3985101-EF1A-408C-8C86-0E1DC7302FEE}" type="pres">
      <dgm:prSet presAssocID="{D07F5836-739B-4602-9632-A725500E2610}" presName="rootConnector" presStyleLbl="node3" presStyleIdx="12" presStyleCnt="13"/>
      <dgm:spPr/>
    </dgm:pt>
    <dgm:pt modelId="{B862FD06-9E42-48A7-A234-A8F0E1320D4C}" type="pres">
      <dgm:prSet presAssocID="{D07F5836-739B-4602-9632-A725500E2610}" presName="hierChild4" presStyleCnt="0"/>
      <dgm:spPr/>
    </dgm:pt>
    <dgm:pt modelId="{60C433E0-0B33-40E8-A3B2-B172CE0003F4}" type="pres">
      <dgm:prSet presAssocID="{D07F5836-739B-4602-9632-A725500E2610}" presName="hierChild5" presStyleCnt="0"/>
      <dgm:spPr/>
    </dgm:pt>
    <dgm:pt modelId="{368DF433-257A-45F9-B56B-DCF70A61FF25}" type="pres">
      <dgm:prSet presAssocID="{CBEF4598-C783-4243-A821-A5837FF5EB12}" presName="hierChild5" presStyleCnt="0"/>
      <dgm:spPr/>
    </dgm:pt>
    <dgm:pt modelId="{3A2F002B-068F-4B3E-B66C-93B5F602E53F}" type="pres">
      <dgm:prSet presAssocID="{591939B7-34F1-430D-8F05-4DD883373FC8}" presName="hierChild3" presStyleCnt="0"/>
      <dgm:spPr/>
    </dgm:pt>
  </dgm:ptLst>
  <dgm:cxnLst>
    <dgm:cxn modelId="{58F534CD-C921-40FB-951E-C6722BDAE23D}" type="presOf" srcId="{3E01B730-A985-4AF0-8DDE-1A5F9E45B49F}" destId="{A44FF0D8-C594-4386-A3DA-E51B89335A53}" srcOrd="0" destOrd="0" presId="urn:microsoft.com/office/officeart/2005/8/layout/orgChart1"/>
    <dgm:cxn modelId="{16378048-E08D-49A3-8E4A-CB7DFE0638A1}" srcId="{8394F689-02E4-44D6-AA27-93D462B8B484}" destId="{6B7E2770-9F85-487F-A5CD-3A9BE8005ADE}" srcOrd="2" destOrd="0" parTransId="{39A09021-9B3D-4209-BC64-9700F40105C9}" sibTransId="{45441C92-E26D-47B2-8EAF-A45AFA1D61F8}"/>
    <dgm:cxn modelId="{90EA6753-F446-42D5-B171-C4108873D2C5}" type="presOf" srcId="{3EE49106-FD3D-48FB-80D5-61EDD4CDBA4D}" destId="{2267E2AF-A709-43CD-A6B1-B3BDD6F4F585}" srcOrd="0" destOrd="0" presId="urn:microsoft.com/office/officeart/2005/8/layout/orgChart1"/>
    <dgm:cxn modelId="{6958DFE1-43EE-48DC-8A77-9A72ACD3B2E7}" type="presOf" srcId="{CBEF4598-C783-4243-A821-A5837FF5EB12}" destId="{DBBBD28C-1BFC-458F-BC1D-38DD5265CE5C}" srcOrd="1" destOrd="0" presId="urn:microsoft.com/office/officeart/2005/8/layout/orgChart1"/>
    <dgm:cxn modelId="{A3410202-F5C6-47D7-B603-960E65F8A373}" type="presOf" srcId="{2F4BC35D-0628-48E5-A5C8-C625B88E1454}" destId="{68D1ABD8-C285-48F8-8007-AAE5400A5897}" srcOrd="1" destOrd="0" presId="urn:microsoft.com/office/officeart/2005/8/layout/orgChart1"/>
    <dgm:cxn modelId="{3EA458CD-4C18-4A45-8D57-C7BBE235861E}" srcId="{4A98167B-04AD-46B2-8F81-65710174CA47}" destId="{2E916049-BC11-44FB-8E35-CF51C7BD5BB1}" srcOrd="1" destOrd="0" parTransId="{BF4CF579-CC3A-4138-887E-0D1E9B727717}" sibTransId="{13AAB569-86E7-4615-86D1-85B2D51A9342}"/>
    <dgm:cxn modelId="{AAFED0B7-0017-44A4-9A95-3A212D3395A5}" type="presOf" srcId="{F4363101-D70E-454B-8610-3723579CB44C}" destId="{10F4D73A-3D92-47E9-ACAF-4F36A995B74C}" srcOrd="0" destOrd="0" presId="urn:microsoft.com/office/officeart/2005/8/layout/orgChart1"/>
    <dgm:cxn modelId="{7242C35E-5CC0-45D5-855D-EDBC9D920CFE}" type="presOf" srcId="{24764F1C-D0C2-41BC-BAA4-5E49DA43E726}" destId="{B76BCAF1-4D49-4270-9ED5-6001092A1122}" srcOrd="0" destOrd="0" presId="urn:microsoft.com/office/officeart/2005/8/layout/orgChart1"/>
    <dgm:cxn modelId="{BAF796DC-5F4A-4AD9-B360-2B6A0FB52B53}" type="presOf" srcId="{96307497-33A5-4685-B38F-28442C3BFC16}" destId="{8A2C809B-4E40-4811-B6E5-F6A422DAB527}" srcOrd="0" destOrd="0" presId="urn:microsoft.com/office/officeart/2005/8/layout/orgChart1"/>
    <dgm:cxn modelId="{F475D106-782E-46ED-82F1-9CCD023469EE}" srcId="{591939B7-34F1-430D-8F05-4DD883373FC8}" destId="{CBEF4598-C783-4243-A821-A5837FF5EB12}" srcOrd="3" destOrd="0" parTransId="{9ADF2F96-9EB0-4C43-8E53-2DEB13C30F23}" sibTransId="{6D9CE390-906D-48BD-A695-BFF84D5C5567}"/>
    <dgm:cxn modelId="{A97FFBD2-CD8E-4137-B2FE-B461AA1273B2}" srcId="{8394F689-02E4-44D6-AA27-93D462B8B484}" destId="{711BA1D4-C155-432D-9274-973914E8EF23}" srcOrd="4" destOrd="0" parTransId="{888B37B7-4A3D-40B3-B021-5F1059EC13DD}" sibTransId="{5BB5F713-C2DD-40A9-9FE1-9CBA9A0A8A56}"/>
    <dgm:cxn modelId="{506949E4-A27E-4E59-8D35-A353DD474854}" type="presOf" srcId="{DCF098A9-A63F-4AC4-B731-B6348932885D}" destId="{712C1DA9-C192-48FC-AE05-3429CEAE5E20}" srcOrd="0" destOrd="0" presId="urn:microsoft.com/office/officeart/2005/8/layout/orgChart1"/>
    <dgm:cxn modelId="{3B493F6D-385D-4A92-B303-1F5FB24AA764}" srcId="{4A98167B-04AD-46B2-8F81-65710174CA47}" destId="{2F4BC35D-0628-48E5-A5C8-C625B88E1454}" srcOrd="0" destOrd="0" parTransId="{7F0606EB-063E-4036-8EA3-5471E3B7BF15}" sibTransId="{6E2DA6E2-FDA7-4F87-A93B-38BDC37B4B1E}"/>
    <dgm:cxn modelId="{215FA827-04FD-455B-A79D-3CD8458EFD59}" type="presOf" srcId="{67EF3878-DC7E-44A7-88F9-4A43A5937405}" destId="{7BF9C2B4-161C-4FD8-B0E7-9E54A73C6850}" srcOrd="0" destOrd="0" presId="urn:microsoft.com/office/officeart/2005/8/layout/orgChart1"/>
    <dgm:cxn modelId="{02FA797D-5D8A-46C6-8983-173DE5988B44}" type="presOf" srcId="{2F4BC35D-0628-48E5-A5C8-C625B88E1454}" destId="{40EF94BB-3C47-44F8-8F6A-44F71A8AE186}" srcOrd="0" destOrd="0" presId="urn:microsoft.com/office/officeart/2005/8/layout/orgChart1"/>
    <dgm:cxn modelId="{509135AE-C795-4143-B4AA-5CC226400451}" srcId="{8394F689-02E4-44D6-AA27-93D462B8B484}" destId="{DCF098A9-A63F-4AC4-B731-B6348932885D}" srcOrd="1" destOrd="0" parTransId="{DB23445F-3BBC-45D4-B677-A4942002CBDE}" sibTransId="{C56B9456-47AE-448A-9CDC-95FE7D60A1BC}"/>
    <dgm:cxn modelId="{FE8A6069-2973-4012-A3E6-846056A063BC}" type="presOf" srcId="{6B7E2770-9F85-487F-A5CD-3A9BE8005ADE}" destId="{BA4EB209-F56B-41CC-B7E9-49B33C89E479}" srcOrd="1" destOrd="0" presId="urn:microsoft.com/office/officeart/2005/8/layout/orgChart1"/>
    <dgm:cxn modelId="{71FF0E19-66EC-4A05-BED1-F4BAFA2777D8}" type="presOf" srcId="{3EE49106-FD3D-48FB-80D5-61EDD4CDBA4D}" destId="{48AE96D6-9973-418D-AE5D-138923014296}" srcOrd="1" destOrd="0" presId="urn:microsoft.com/office/officeart/2005/8/layout/orgChart1"/>
    <dgm:cxn modelId="{EA1D7A80-F31F-4820-8459-F8638AF1E38E}" type="presOf" srcId="{FE4B3B10-38C4-4D19-A40E-819B968384FD}" destId="{C24E99DE-0870-4C86-BE27-DB15373FD1B3}" srcOrd="1" destOrd="0" presId="urn:microsoft.com/office/officeart/2005/8/layout/orgChart1"/>
    <dgm:cxn modelId="{C95B1CC4-53F4-46EA-97FE-AF384373A3C5}" type="presOf" srcId="{DB23445F-3BBC-45D4-B677-A4942002CBDE}" destId="{A64D9019-AEC7-4AA1-95E1-198443EDF98A}" srcOrd="0" destOrd="0" presId="urn:microsoft.com/office/officeart/2005/8/layout/orgChart1"/>
    <dgm:cxn modelId="{1402A46B-F408-40D6-A171-36D4DF2D613C}" type="presOf" srcId="{2E916049-BC11-44FB-8E35-CF51C7BD5BB1}" destId="{3C7ADAC2-AC86-4F61-837F-29D3FD88617A}" srcOrd="0" destOrd="0" presId="urn:microsoft.com/office/officeart/2005/8/layout/orgChart1"/>
    <dgm:cxn modelId="{A410DF40-280D-4BD8-81BC-C6B9FCD9339F}" type="presOf" srcId="{D07F5836-739B-4602-9632-A725500E2610}" destId="{64333418-2F1E-4033-80F7-391C6D1EDD9B}" srcOrd="0" destOrd="0" presId="urn:microsoft.com/office/officeart/2005/8/layout/orgChart1"/>
    <dgm:cxn modelId="{AD7925A0-8512-4E19-B231-FA3972A95705}" type="presOf" srcId="{4A98167B-04AD-46B2-8F81-65710174CA47}" destId="{9FD8CE15-2AF4-4ED5-96D1-35DC1EE9A24B}" srcOrd="1" destOrd="0" presId="urn:microsoft.com/office/officeart/2005/8/layout/orgChart1"/>
    <dgm:cxn modelId="{BD0FA7B8-77D9-4BFD-8E99-0150863EE3C8}" srcId="{591939B7-34F1-430D-8F05-4DD883373FC8}" destId="{8394F689-02E4-44D6-AA27-93D462B8B484}" srcOrd="1" destOrd="0" parTransId="{357BB848-7D77-47E7-B387-0CCF92D28616}" sibTransId="{4480D90C-C5A0-464D-BD91-5054521D5B5F}"/>
    <dgm:cxn modelId="{F2964544-EB0F-4D7E-9878-E58F4F723090}" type="presOf" srcId="{5DDD358E-7D58-4B04-A139-8A67D315E73E}" destId="{726B93FD-CB05-4093-82CA-B0EFAD9F23BD}" srcOrd="0" destOrd="0" presId="urn:microsoft.com/office/officeart/2005/8/layout/orgChart1"/>
    <dgm:cxn modelId="{83C7A41F-A36A-4D9F-B912-D7AFCAE1DD9B}" srcId="{4A98167B-04AD-46B2-8F81-65710174CA47}" destId="{67EF3878-DC7E-44A7-88F9-4A43A5937405}" srcOrd="2" destOrd="0" parTransId="{24764F1C-D0C2-41BC-BAA4-5E49DA43E726}" sibTransId="{11A93472-85F2-4C4C-A768-C4C7C4F69B3B}"/>
    <dgm:cxn modelId="{4A3F39AC-8F34-4374-B917-8B97654444F3}" type="presOf" srcId="{0352F6A6-E84F-4CCE-9587-89F5EE3780F1}" destId="{3581723C-4B1E-48B7-AF00-E3B326A6201A}" srcOrd="1" destOrd="0" presId="urn:microsoft.com/office/officeart/2005/8/layout/orgChart1"/>
    <dgm:cxn modelId="{0229AA7B-FE57-4B97-8FC4-BAD28A6F4AF3}" type="presOf" srcId="{591939B7-34F1-430D-8F05-4DD883373FC8}" destId="{8A458B46-8C57-4CF6-BE9F-BB86B08036E6}" srcOrd="1" destOrd="0" presId="urn:microsoft.com/office/officeart/2005/8/layout/orgChart1"/>
    <dgm:cxn modelId="{22148896-E6CD-4B61-B653-87F5712A25EC}" type="presOf" srcId="{888B37B7-4A3D-40B3-B021-5F1059EC13DD}" destId="{0B9D88E2-DD0D-4832-A47B-410DD88486E1}" srcOrd="0" destOrd="0" presId="urn:microsoft.com/office/officeart/2005/8/layout/orgChart1"/>
    <dgm:cxn modelId="{5CC466FF-2C13-4DDB-935C-0D4929DB0821}" type="presOf" srcId="{357BB848-7D77-47E7-B387-0CCF92D28616}" destId="{5FEA3A01-819E-4966-BD0B-FDF9D4DCBC9A}" srcOrd="0" destOrd="0" presId="urn:microsoft.com/office/officeart/2005/8/layout/orgChart1"/>
    <dgm:cxn modelId="{01E980D2-6F08-449F-8FE8-8F86EA1AB0F1}" type="presOf" srcId="{591939B7-34F1-430D-8F05-4DD883373FC8}" destId="{B9F3107C-65E0-4BB5-8EB3-1762028020BF}" srcOrd="0" destOrd="0" presId="urn:microsoft.com/office/officeart/2005/8/layout/orgChart1"/>
    <dgm:cxn modelId="{4A7DF6E0-D010-4A73-9C65-7D909849BF18}" type="presOf" srcId="{6E72B8D7-BE08-41ED-A735-4BDBD9441CC4}" destId="{B9EFC7E4-FF23-4903-9633-C64F3C98853B}" srcOrd="0" destOrd="0" presId="urn:microsoft.com/office/officeart/2005/8/layout/orgChart1"/>
    <dgm:cxn modelId="{D96F3AD4-9FB7-4D7F-AA1A-83B45B4E5980}" type="presOf" srcId="{DCF098A9-A63F-4AC4-B731-B6348932885D}" destId="{7E890EEE-9A30-4BF4-9005-B079C26F9454}" srcOrd="1" destOrd="0" presId="urn:microsoft.com/office/officeart/2005/8/layout/orgChart1"/>
    <dgm:cxn modelId="{6D3E0E09-6E8F-494C-844B-E568D8BEF211}" type="presOf" srcId="{67EF3878-DC7E-44A7-88F9-4A43A5937405}" destId="{32C54B38-97DB-47B1-A843-0FDFDF5CA27B}" srcOrd="1" destOrd="0" presId="urn:microsoft.com/office/officeart/2005/8/layout/orgChart1"/>
    <dgm:cxn modelId="{614D8CFE-E065-48E4-BBDD-27F513594AF8}" srcId="{8394F689-02E4-44D6-AA27-93D462B8B484}" destId="{FE4B3B10-38C4-4D19-A40E-819B968384FD}" srcOrd="3" destOrd="0" parTransId="{96307497-33A5-4685-B38F-28442C3BFC16}" sibTransId="{ED84FBF1-58F4-48E5-93C8-4C388FC553AF}"/>
    <dgm:cxn modelId="{FBA92C03-2BBA-4C73-AE44-AE03CD3CA1D6}" type="presOf" srcId="{FE4B3B10-38C4-4D19-A40E-819B968384FD}" destId="{A1220372-7F81-4862-BF75-A155939F2236}" srcOrd="0" destOrd="0" presId="urn:microsoft.com/office/officeart/2005/8/layout/orgChart1"/>
    <dgm:cxn modelId="{4AB33EDA-57F2-4B75-8CB9-92BC13A16E16}" type="presOf" srcId="{6B7E2770-9F85-487F-A5CD-3A9BE8005ADE}" destId="{3192FA76-E5B1-4CA6-82BA-93A8DF40C51F}" srcOrd="0" destOrd="0" presId="urn:microsoft.com/office/officeart/2005/8/layout/orgChart1"/>
    <dgm:cxn modelId="{FEE56B85-8C89-4402-BEE4-0F33DE385AB5}" type="presOf" srcId="{A8C310BC-9E71-4B95-9E4C-ED92BBD27984}" destId="{13675B25-04B6-44A7-ADAC-6B4CCA002586}" srcOrd="0" destOrd="0" presId="urn:microsoft.com/office/officeart/2005/8/layout/orgChart1"/>
    <dgm:cxn modelId="{E6677803-7BB2-40BE-9A73-58477D48F452}" type="presOf" srcId="{8394F689-02E4-44D6-AA27-93D462B8B484}" destId="{AAEF9DC4-420C-458A-8C89-34A8A0F5920A}" srcOrd="0" destOrd="0" presId="urn:microsoft.com/office/officeart/2005/8/layout/orgChart1"/>
    <dgm:cxn modelId="{55DE6AE0-F2FF-4709-AC5A-EC0E7A37FE94}" type="presOf" srcId="{1C658DD0-336A-4885-9318-BA7D21FFA5CC}" destId="{FDF13F09-7DDC-4994-9997-EC06ED4A2D1B}" srcOrd="0" destOrd="0" presId="urn:microsoft.com/office/officeart/2005/8/layout/orgChart1"/>
    <dgm:cxn modelId="{968D0754-88FB-4DB8-A1C6-DE94C727CCB9}" type="presOf" srcId="{0352F6A6-E84F-4CCE-9587-89F5EE3780F1}" destId="{269531B3-1E38-4612-9F81-2B19218BB1A5}" srcOrd="0" destOrd="0" presId="urn:microsoft.com/office/officeart/2005/8/layout/orgChart1"/>
    <dgm:cxn modelId="{27D0DD85-A1CC-4A80-97D2-14613137C2CA}" srcId="{CBEF4598-C783-4243-A821-A5837FF5EB12}" destId="{3EE49106-FD3D-48FB-80D5-61EDD4CDBA4D}" srcOrd="0" destOrd="0" parTransId="{569CA446-D987-424D-BA48-F38B848EE5EF}" sibTransId="{5FCE9E49-B4AF-4702-9B87-8B5CB72943CA}"/>
    <dgm:cxn modelId="{65CFD3D9-9C68-4CFF-B9A0-8FD914693649}" srcId="{CBEF4598-C783-4243-A821-A5837FF5EB12}" destId="{D07F5836-739B-4602-9632-A725500E2610}" srcOrd="1" destOrd="0" parTransId="{E6694F21-C7A8-435D-95BA-90572EF6128B}" sibTransId="{5B60272B-209C-4EAA-A6FC-36113903283E}"/>
    <dgm:cxn modelId="{DA9E4947-E6A9-4199-B59E-14EBE4FBEE2F}" type="presOf" srcId="{C0FB9FC6-3943-4C81-95B9-EB38CE4FE159}" destId="{5D32C148-B0C9-41B9-A729-ED6C929AEC5A}" srcOrd="0" destOrd="0" presId="urn:microsoft.com/office/officeart/2005/8/layout/orgChart1"/>
    <dgm:cxn modelId="{4B8AA578-1ED8-41CB-A677-484E8ADC17DA}" type="presOf" srcId="{39A09021-9B3D-4209-BC64-9700F40105C9}" destId="{8853F7B3-51FE-4174-B338-AFC57A1CFCAA}" srcOrd="0" destOrd="0" presId="urn:microsoft.com/office/officeart/2005/8/layout/orgChart1"/>
    <dgm:cxn modelId="{9BDBB272-5F94-485B-983D-9B457E80BEE1}" type="presOf" srcId="{9ADF2F96-9EB0-4C43-8E53-2DEB13C30F23}" destId="{0473EFDF-7288-4AEB-BD22-F602C968FB93}" srcOrd="0" destOrd="0" presId="urn:microsoft.com/office/officeart/2005/8/layout/orgChart1"/>
    <dgm:cxn modelId="{04C232C5-9C4A-4877-96F3-F3DCC8CF11B0}" type="presOf" srcId="{CBEF4598-C783-4243-A821-A5837FF5EB12}" destId="{01BD9B85-2717-4658-8050-FB30338FF994}" srcOrd="0" destOrd="0" presId="urn:microsoft.com/office/officeart/2005/8/layout/orgChart1"/>
    <dgm:cxn modelId="{D9F655C1-31CD-4332-BCB2-C881B9365EBA}" srcId="{5DDD358E-7D58-4B04-A139-8A67D315E73E}" destId="{F4363101-D70E-454B-8610-3723579CB44C}" srcOrd="0" destOrd="0" parTransId="{6E72B8D7-BE08-41ED-A735-4BDBD9441CC4}" sibTransId="{C329F67D-C5AC-4C52-9FA0-E424E18C3D98}"/>
    <dgm:cxn modelId="{E4613E2E-8849-4F7B-AC05-30C759EC43EB}" type="presOf" srcId="{569CA446-D987-424D-BA48-F38B848EE5EF}" destId="{0C809E07-EB8C-40D1-B244-AC419DF4107F}" srcOrd="0" destOrd="0" presId="urn:microsoft.com/office/officeart/2005/8/layout/orgChart1"/>
    <dgm:cxn modelId="{D11A96C7-0182-49F2-B37E-8087A092614A}" srcId="{4A98167B-04AD-46B2-8F81-65710174CA47}" destId="{C0FB9FC6-3943-4C81-95B9-EB38CE4FE159}" srcOrd="3" destOrd="0" parTransId="{901179CE-6418-49BE-8828-0DEDA4B1833B}" sibTransId="{F604D7B3-621A-4B21-B2D2-BC12A7A50D3A}"/>
    <dgm:cxn modelId="{7E8BFBEF-B4C9-4118-806C-194D36218E03}" srcId="{8394F689-02E4-44D6-AA27-93D462B8B484}" destId="{3E01B730-A985-4AF0-8DDE-1A5F9E45B49F}" srcOrd="0" destOrd="0" parTransId="{610A184D-0AE3-4625-9654-86AEA05A03B1}" sibTransId="{806A39F6-2485-440A-A1A2-5CFE11519741}"/>
    <dgm:cxn modelId="{2BF6E427-B1B4-4FD2-8158-2C33A8E977D0}" type="presOf" srcId="{BF4CF579-CC3A-4138-887E-0D1E9B727717}" destId="{433B1919-1646-451E-93F0-6CB6D0C089BC}" srcOrd="0" destOrd="0" presId="urn:microsoft.com/office/officeart/2005/8/layout/orgChart1"/>
    <dgm:cxn modelId="{F6F289E8-F130-49AB-AF02-4E0CE8F9C9B5}" type="presOf" srcId="{610A184D-0AE3-4625-9654-86AEA05A03B1}" destId="{DAC7FA5B-FB72-4956-B425-B384550DB3E4}" srcOrd="0" destOrd="0" presId="urn:microsoft.com/office/officeart/2005/8/layout/orgChart1"/>
    <dgm:cxn modelId="{DFD947B7-CB7E-410E-91B5-CDB1A5995124}" srcId="{591939B7-34F1-430D-8F05-4DD883373FC8}" destId="{4A98167B-04AD-46B2-8F81-65710174CA47}" srcOrd="0" destOrd="0" parTransId="{BCC7D83C-4C03-42AE-96A1-606883C03804}" sibTransId="{AD9DA201-3518-45E8-8962-E6A3A5A702DD}"/>
    <dgm:cxn modelId="{2B79A849-D5E0-4A4E-BDAA-A14F62F5F567}" type="presOf" srcId="{917267C2-CA8D-4273-845A-16B9B53D9871}" destId="{3EEC1865-F733-40C9-9892-7016B816576E}" srcOrd="0" destOrd="0" presId="urn:microsoft.com/office/officeart/2005/8/layout/orgChart1"/>
    <dgm:cxn modelId="{C848DA99-E69B-4A48-A33D-3293C33E1EFA}" type="presOf" srcId="{D07F5836-739B-4602-9632-A725500E2610}" destId="{A3985101-EF1A-408C-8C86-0E1DC7302FEE}" srcOrd="1" destOrd="0" presId="urn:microsoft.com/office/officeart/2005/8/layout/orgChart1"/>
    <dgm:cxn modelId="{72B62E8B-9591-4C1A-95F2-E8A84B95E678}" srcId="{591939B7-34F1-430D-8F05-4DD883373FC8}" destId="{5DDD358E-7D58-4B04-A139-8A67D315E73E}" srcOrd="2" destOrd="0" parTransId="{A8C310BC-9E71-4B95-9E4C-ED92BBD27984}" sibTransId="{39D54D3D-9A1B-4F9D-849C-10810BCADC3B}"/>
    <dgm:cxn modelId="{E237DD78-3020-4465-9599-F7BD9F3DBCDD}" type="presOf" srcId="{7F0606EB-063E-4036-8EA3-5471E3B7BF15}" destId="{F5EE55BF-0311-45C6-85E4-3DDAC43E049E}" srcOrd="0" destOrd="0" presId="urn:microsoft.com/office/officeart/2005/8/layout/orgChart1"/>
    <dgm:cxn modelId="{710C8FFD-6190-4D04-B9ED-7E8EAE45F06A}" type="presOf" srcId="{F4363101-D70E-454B-8610-3723579CB44C}" destId="{76C721B2-9F89-4929-BA03-E8E5E553F940}" srcOrd="1" destOrd="0" presId="urn:microsoft.com/office/officeart/2005/8/layout/orgChart1"/>
    <dgm:cxn modelId="{85EC6999-36D0-4158-BF17-1DBA5248AB93}" type="presOf" srcId="{901179CE-6418-49BE-8828-0DEDA4B1833B}" destId="{A150AE64-7A4E-4170-9461-F4E314394897}" srcOrd="0" destOrd="0" presId="urn:microsoft.com/office/officeart/2005/8/layout/orgChart1"/>
    <dgm:cxn modelId="{4D324CBF-5CCF-4915-8FA8-37EF76CA0D04}" type="presOf" srcId="{2E916049-BC11-44FB-8E35-CF51C7BD5BB1}" destId="{BD5746C7-E130-45C4-8C03-7D208738005E}" srcOrd="1" destOrd="0" presId="urn:microsoft.com/office/officeart/2005/8/layout/orgChart1"/>
    <dgm:cxn modelId="{416DBB2D-514F-410A-A335-805F34274526}" type="presOf" srcId="{8394F689-02E4-44D6-AA27-93D462B8B484}" destId="{325B6C61-2BFF-4483-87BD-158C2A97CB79}" srcOrd="1" destOrd="0" presId="urn:microsoft.com/office/officeart/2005/8/layout/orgChart1"/>
    <dgm:cxn modelId="{553A0982-9494-4B79-B5C4-43D47AB415FC}" type="presOf" srcId="{E6694F21-C7A8-435D-95BA-90572EF6128B}" destId="{DE9C1028-C504-4ED8-9A51-95DA4A9440D3}" srcOrd="0" destOrd="0" presId="urn:microsoft.com/office/officeart/2005/8/layout/orgChart1"/>
    <dgm:cxn modelId="{DE324546-31C6-4E7C-B38C-B95217062B4E}" type="presOf" srcId="{711BA1D4-C155-432D-9274-973914E8EF23}" destId="{E2DDE8D3-45CD-4B9E-A823-9026193A4C6F}" srcOrd="0" destOrd="0" presId="urn:microsoft.com/office/officeart/2005/8/layout/orgChart1"/>
    <dgm:cxn modelId="{C3AA2FA1-D0DA-4FFC-8FBC-B21C2348658F}" srcId="{917267C2-CA8D-4273-845A-16B9B53D9871}" destId="{591939B7-34F1-430D-8F05-4DD883373FC8}" srcOrd="0" destOrd="0" parTransId="{D9F7F0D7-CD66-4456-8250-E9FA6E74A981}" sibTransId="{8087C111-C8D0-411A-A74D-B9D62EC8D8F1}"/>
    <dgm:cxn modelId="{22750CB6-683E-40D9-88EA-9AD46AF96FD3}" type="presOf" srcId="{3E01B730-A985-4AF0-8DDE-1A5F9E45B49F}" destId="{71039675-5A0A-4826-84A1-1E021D59A61F}" srcOrd="1" destOrd="0" presId="urn:microsoft.com/office/officeart/2005/8/layout/orgChart1"/>
    <dgm:cxn modelId="{227A2452-32AD-4ED9-9322-C25101A6FAED}" type="presOf" srcId="{BCC7D83C-4C03-42AE-96A1-606883C03804}" destId="{84C9D87E-D733-4C5A-96AC-C6BD9D358688}" srcOrd="0" destOrd="0" presId="urn:microsoft.com/office/officeart/2005/8/layout/orgChart1"/>
    <dgm:cxn modelId="{3CC90FED-FA15-468F-BB57-0828A24E470D}" type="presOf" srcId="{5DDD358E-7D58-4B04-A139-8A67D315E73E}" destId="{6F90D360-D991-441B-8C33-70979F293B7B}" srcOrd="1" destOrd="0" presId="urn:microsoft.com/office/officeart/2005/8/layout/orgChart1"/>
    <dgm:cxn modelId="{6887E570-3F1B-4703-8095-810AEB11EC2E}" srcId="{5DDD358E-7D58-4B04-A139-8A67D315E73E}" destId="{0352F6A6-E84F-4CCE-9587-89F5EE3780F1}" srcOrd="1" destOrd="0" parTransId="{1C658DD0-336A-4885-9318-BA7D21FFA5CC}" sibTransId="{D806B592-5C67-43AA-9A49-DDFDF22988CE}"/>
    <dgm:cxn modelId="{FE66A343-5389-4043-9C95-F9AFE90AD073}" type="presOf" srcId="{711BA1D4-C155-432D-9274-973914E8EF23}" destId="{0940CCA4-BF7F-4716-9521-483576F5740E}" srcOrd="1" destOrd="0" presId="urn:microsoft.com/office/officeart/2005/8/layout/orgChart1"/>
    <dgm:cxn modelId="{7F4AA222-484E-46D0-AE8D-C02F51A5714A}" type="presOf" srcId="{4A98167B-04AD-46B2-8F81-65710174CA47}" destId="{12890382-29A5-44A2-8C2F-687290758BEB}" srcOrd="0" destOrd="0" presId="urn:microsoft.com/office/officeart/2005/8/layout/orgChart1"/>
    <dgm:cxn modelId="{CAB97260-E31D-4873-A48F-99C8CB331A3C}" type="presOf" srcId="{C0FB9FC6-3943-4C81-95B9-EB38CE4FE159}" destId="{DDEC01BD-DE6F-433E-9847-9FE0A7BD8D68}" srcOrd="1" destOrd="0" presId="urn:microsoft.com/office/officeart/2005/8/layout/orgChart1"/>
    <dgm:cxn modelId="{29255D81-DEBE-400C-9F9B-58808449C931}" type="presParOf" srcId="{3EEC1865-F733-40C9-9892-7016B816576E}" destId="{F708A9AC-2963-4CE6-ACA6-7D6CC86D8565}" srcOrd="0" destOrd="0" presId="urn:microsoft.com/office/officeart/2005/8/layout/orgChart1"/>
    <dgm:cxn modelId="{4C466586-A4A6-458B-ABD0-2C79EA993163}" type="presParOf" srcId="{F708A9AC-2963-4CE6-ACA6-7D6CC86D8565}" destId="{0575BDFD-4666-4F1F-98AC-B29EE2D6364E}" srcOrd="0" destOrd="0" presId="urn:microsoft.com/office/officeart/2005/8/layout/orgChart1"/>
    <dgm:cxn modelId="{899526E9-3FA9-4F6B-8204-5CB4F32065DC}" type="presParOf" srcId="{0575BDFD-4666-4F1F-98AC-B29EE2D6364E}" destId="{B9F3107C-65E0-4BB5-8EB3-1762028020BF}" srcOrd="0" destOrd="0" presId="urn:microsoft.com/office/officeart/2005/8/layout/orgChart1"/>
    <dgm:cxn modelId="{1AF7A27A-421C-4BD5-8E89-970D96953146}" type="presParOf" srcId="{0575BDFD-4666-4F1F-98AC-B29EE2D6364E}" destId="{8A458B46-8C57-4CF6-BE9F-BB86B08036E6}" srcOrd="1" destOrd="0" presId="urn:microsoft.com/office/officeart/2005/8/layout/orgChart1"/>
    <dgm:cxn modelId="{4E679BBE-4218-415A-B1B9-B22A00E38992}" type="presParOf" srcId="{F708A9AC-2963-4CE6-ACA6-7D6CC86D8565}" destId="{75612006-3402-4A60-8FC7-820D592F63EF}" srcOrd="1" destOrd="0" presId="urn:microsoft.com/office/officeart/2005/8/layout/orgChart1"/>
    <dgm:cxn modelId="{1AFAC152-7F80-4781-AB50-8CC34977370D}" type="presParOf" srcId="{75612006-3402-4A60-8FC7-820D592F63EF}" destId="{84C9D87E-D733-4C5A-96AC-C6BD9D358688}" srcOrd="0" destOrd="0" presId="urn:microsoft.com/office/officeart/2005/8/layout/orgChart1"/>
    <dgm:cxn modelId="{3CB04E40-5459-484E-9F6D-23BC48523D12}" type="presParOf" srcId="{75612006-3402-4A60-8FC7-820D592F63EF}" destId="{C991EFCF-855D-446F-8E17-C210F1A290E6}" srcOrd="1" destOrd="0" presId="urn:microsoft.com/office/officeart/2005/8/layout/orgChart1"/>
    <dgm:cxn modelId="{1240B963-09AD-4A0A-96CE-318219157526}" type="presParOf" srcId="{C991EFCF-855D-446F-8E17-C210F1A290E6}" destId="{B16ABA90-703A-434F-82E4-6934800C0F4C}" srcOrd="0" destOrd="0" presId="urn:microsoft.com/office/officeart/2005/8/layout/orgChart1"/>
    <dgm:cxn modelId="{F40D29F8-356F-4C44-B332-DBC47F69D447}" type="presParOf" srcId="{B16ABA90-703A-434F-82E4-6934800C0F4C}" destId="{12890382-29A5-44A2-8C2F-687290758BEB}" srcOrd="0" destOrd="0" presId="urn:microsoft.com/office/officeart/2005/8/layout/orgChart1"/>
    <dgm:cxn modelId="{9A7AA35E-F8D7-4714-9224-5FBE016A4433}" type="presParOf" srcId="{B16ABA90-703A-434F-82E4-6934800C0F4C}" destId="{9FD8CE15-2AF4-4ED5-96D1-35DC1EE9A24B}" srcOrd="1" destOrd="0" presId="urn:microsoft.com/office/officeart/2005/8/layout/orgChart1"/>
    <dgm:cxn modelId="{54610742-1BA6-49C2-8C84-CE631DB25175}" type="presParOf" srcId="{C991EFCF-855D-446F-8E17-C210F1A290E6}" destId="{EFA35145-D33A-42E3-9779-A92B7433B376}" srcOrd="1" destOrd="0" presId="urn:microsoft.com/office/officeart/2005/8/layout/orgChart1"/>
    <dgm:cxn modelId="{ED2BD18F-9CA2-44A4-A4F2-ACA11C35539F}" type="presParOf" srcId="{EFA35145-D33A-42E3-9779-A92B7433B376}" destId="{F5EE55BF-0311-45C6-85E4-3DDAC43E049E}" srcOrd="0" destOrd="0" presId="urn:microsoft.com/office/officeart/2005/8/layout/orgChart1"/>
    <dgm:cxn modelId="{F7B7115D-5290-4E70-ACB1-6A196A8C7829}" type="presParOf" srcId="{EFA35145-D33A-42E3-9779-A92B7433B376}" destId="{A4FA1AF6-EBEB-4F8A-B9D3-70AC9F6D2EB4}" srcOrd="1" destOrd="0" presId="urn:microsoft.com/office/officeart/2005/8/layout/orgChart1"/>
    <dgm:cxn modelId="{BEE7B0FD-1D22-44C8-A0A4-4648DD1C7855}" type="presParOf" srcId="{A4FA1AF6-EBEB-4F8A-B9D3-70AC9F6D2EB4}" destId="{1B13B961-425C-4C30-A32A-C0589A7CF406}" srcOrd="0" destOrd="0" presId="urn:microsoft.com/office/officeart/2005/8/layout/orgChart1"/>
    <dgm:cxn modelId="{388C1186-599E-4AE2-B810-630657467E56}" type="presParOf" srcId="{1B13B961-425C-4C30-A32A-C0589A7CF406}" destId="{40EF94BB-3C47-44F8-8F6A-44F71A8AE186}" srcOrd="0" destOrd="0" presId="urn:microsoft.com/office/officeart/2005/8/layout/orgChart1"/>
    <dgm:cxn modelId="{1964956A-E8EF-4A2A-991F-7579DA814B4B}" type="presParOf" srcId="{1B13B961-425C-4C30-A32A-C0589A7CF406}" destId="{68D1ABD8-C285-48F8-8007-AAE5400A5897}" srcOrd="1" destOrd="0" presId="urn:microsoft.com/office/officeart/2005/8/layout/orgChart1"/>
    <dgm:cxn modelId="{CD508AAD-D249-491D-BD0D-04DDD47E6F3E}" type="presParOf" srcId="{A4FA1AF6-EBEB-4F8A-B9D3-70AC9F6D2EB4}" destId="{2942BF5F-5584-4EA6-9C45-711EB3C8A72C}" srcOrd="1" destOrd="0" presId="urn:microsoft.com/office/officeart/2005/8/layout/orgChart1"/>
    <dgm:cxn modelId="{7D0E7B96-A0FE-452D-BB6D-052322271CD8}" type="presParOf" srcId="{A4FA1AF6-EBEB-4F8A-B9D3-70AC9F6D2EB4}" destId="{70892686-BD06-4EC5-84AA-C8BEAFE516ED}" srcOrd="2" destOrd="0" presId="urn:microsoft.com/office/officeart/2005/8/layout/orgChart1"/>
    <dgm:cxn modelId="{3EC83EBB-DAEA-421B-9242-F0DD64BCA0B2}" type="presParOf" srcId="{EFA35145-D33A-42E3-9779-A92B7433B376}" destId="{433B1919-1646-451E-93F0-6CB6D0C089BC}" srcOrd="2" destOrd="0" presId="urn:microsoft.com/office/officeart/2005/8/layout/orgChart1"/>
    <dgm:cxn modelId="{B16A032A-73E4-470F-AC24-72A4B5E931F7}" type="presParOf" srcId="{EFA35145-D33A-42E3-9779-A92B7433B376}" destId="{0373CABD-8B3F-47D5-BCBA-A5C9FFB7F639}" srcOrd="3" destOrd="0" presId="urn:microsoft.com/office/officeart/2005/8/layout/orgChart1"/>
    <dgm:cxn modelId="{81C1D379-503E-4DDB-860A-F71CEE957F51}" type="presParOf" srcId="{0373CABD-8B3F-47D5-BCBA-A5C9FFB7F639}" destId="{7A294A65-FBB0-4864-AAC6-9C7A17375C4E}" srcOrd="0" destOrd="0" presId="urn:microsoft.com/office/officeart/2005/8/layout/orgChart1"/>
    <dgm:cxn modelId="{4C7B8BD8-93CA-46CE-B6DE-106640546117}" type="presParOf" srcId="{7A294A65-FBB0-4864-AAC6-9C7A17375C4E}" destId="{3C7ADAC2-AC86-4F61-837F-29D3FD88617A}" srcOrd="0" destOrd="0" presId="urn:microsoft.com/office/officeart/2005/8/layout/orgChart1"/>
    <dgm:cxn modelId="{50C40EE4-9890-4C6A-8A48-0DB183022868}" type="presParOf" srcId="{7A294A65-FBB0-4864-AAC6-9C7A17375C4E}" destId="{BD5746C7-E130-45C4-8C03-7D208738005E}" srcOrd="1" destOrd="0" presId="urn:microsoft.com/office/officeart/2005/8/layout/orgChart1"/>
    <dgm:cxn modelId="{2C27C94B-0B4A-44BB-AD5C-738E7828D84E}" type="presParOf" srcId="{0373CABD-8B3F-47D5-BCBA-A5C9FFB7F639}" destId="{E18BB0A5-DD22-40CE-AF97-854726F6CA9C}" srcOrd="1" destOrd="0" presId="urn:microsoft.com/office/officeart/2005/8/layout/orgChart1"/>
    <dgm:cxn modelId="{CE3E0CB9-A331-4FEE-996E-234433A0B16A}" type="presParOf" srcId="{0373CABD-8B3F-47D5-BCBA-A5C9FFB7F639}" destId="{5F7001B6-0600-4B5E-A772-17B3A00A07E8}" srcOrd="2" destOrd="0" presId="urn:microsoft.com/office/officeart/2005/8/layout/orgChart1"/>
    <dgm:cxn modelId="{3036D61C-6ED8-4BC9-857E-0CEB61F7A17E}" type="presParOf" srcId="{EFA35145-D33A-42E3-9779-A92B7433B376}" destId="{B76BCAF1-4D49-4270-9ED5-6001092A1122}" srcOrd="4" destOrd="0" presId="urn:microsoft.com/office/officeart/2005/8/layout/orgChart1"/>
    <dgm:cxn modelId="{6E386775-CE2B-4D8B-A494-A5C9F447EFA7}" type="presParOf" srcId="{EFA35145-D33A-42E3-9779-A92B7433B376}" destId="{27E19A81-3A91-4868-8447-99B7CB87DEF0}" srcOrd="5" destOrd="0" presId="urn:microsoft.com/office/officeart/2005/8/layout/orgChart1"/>
    <dgm:cxn modelId="{B142B813-6E11-44F5-9548-56B54A14B46E}" type="presParOf" srcId="{27E19A81-3A91-4868-8447-99B7CB87DEF0}" destId="{CA188302-D7CE-4BEF-9265-282C00238152}" srcOrd="0" destOrd="0" presId="urn:microsoft.com/office/officeart/2005/8/layout/orgChart1"/>
    <dgm:cxn modelId="{CDBE00A7-2469-469C-A28B-470F313250F5}" type="presParOf" srcId="{CA188302-D7CE-4BEF-9265-282C00238152}" destId="{7BF9C2B4-161C-4FD8-B0E7-9E54A73C6850}" srcOrd="0" destOrd="0" presId="urn:microsoft.com/office/officeart/2005/8/layout/orgChart1"/>
    <dgm:cxn modelId="{5EECB311-48C6-40B9-A800-4E9F674B9060}" type="presParOf" srcId="{CA188302-D7CE-4BEF-9265-282C00238152}" destId="{32C54B38-97DB-47B1-A843-0FDFDF5CA27B}" srcOrd="1" destOrd="0" presId="urn:microsoft.com/office/officeart/2005/8/layout/orgChart1"/>
    <dgm:cxn modelId="{EE032E17-8301-484C-BB56-7467F8BBCF3F}" type="presParOf" srcId="{27E19A81-3A91-4868-8447-99B7CB87DEF0}" destId="{37E32804-F46D-4BB4-878D-1E19FC7D7B6A}" srcOrd="1" destOrd="0" presId="urn:microsoft.com/office/officeart/2005/8/layout/orgChart1"/>
    <dgm:cxn modelId="{CA908845-4632-4A1B-BD63-550B59B05D61}" type="presParOf" srcId="{27E19A81-3A91-4868-8447-99B7CB87DEF0}" destId="{65781010-FA13-4AA6-8F56-120131CF2BB8}" srcOrd="2" destOrd="0" presId="urn:microsoft.com/office/officeart/2005/8/layout/orgChart1"/>
    <dgm:cxn modelId="{E25A05E4-F05C-47C4-813C-C90A3202F517}" type="presParOf" srcId="{EFA35145-D33A-42E3-9779-A92B7433B376}" destId="{A150AE64-7A4E-4170-9461-F4E314394897}" srcOrd="6" destOrd="0" presId="urn:microsoft.com/office/officeart/2005/8/layout/orgChart1"/>
    <dgm:cxn modelId="{C228B5B3-A732-48CA-98DC-E16CFBBD4E97}" type="presParOf" srcId="{EFA35145-D33A-42E3-9779-A92B7433B376}" destId="{752B57D9-229A-4967-9CA3-06585E557E60}" srcOrd="7" destOrd="0" presId="urn:microsoft.com/office/officeart/2005/8/layout/orgChart1"/>
    <dgm:cxn modelId="{BDDDDA5E-90B1-4010-B1B2-D5BAF07D9D5B}" type="presParOf" srcId="{752B57D9-229A-4967-9CA3-06585E557E60}" destId="{F44D9861-A738-4D9C-80FE-A6F2F0A3179E}" srcOrd="0" destOrd="0" presId="urn:microsoft.com/office/officeart/2005/8/layout/orgChart1"/>
    <dgm:cxn modelId="{936752D2-1C10-4B2F-9173-3463D534B54D}" type="presParOf" srcId="{F44D9861-A738-4D9C-80FE-A6F2F0A3179E}" destId="{5D32C148-B0C9-41B9-A729-ED6C929AEC5A}" srcOrd="0" destOrd="0" presId="urn:microsoft.com/office/officeart/2005/8/layout/orgChart1"/>
    <dgm:cxn modelId="{61EDFBBB-1D10-4983-BF06-5AA6C6F04B06}" type="presParOf" srcId="{F44D9861-A738-4D9C-80FE-A6F2F0A3179E}" destId="{DDEC01BD-DE6F-433E-9847-9FE0A7BD8D68}" srcOrd="1" destOrd="0" presId="urn:microsoft.com/office/officeart/2005/8/layout/orgChart1"/>
    <dgm:cxn modelId="{8A3CF54E-0A8B-49FD-A617-DE4F661517C6}" type="presParOf" srcId="{752B57D9-229A-4967-9CA3-06585E557E60}" destId="{C4E6DBC6-9185-4452-88DB-098568906968}" srcOrd="1" destOrd="0" presId="urn:microsoft.com/office/officeart/2005/8/layout/orgChart1"/>
    <dgm:cxn modelId="{A77F3869-B799-49A8-B411-11DA21F1F6B9}" type="presParOf" srcId="{752B57D9-229A-4967-9CA3-06585E557E60}" destId="{C9DD23A7-13D5-46F6-9285-3D042C763804}" srcOrd="2" destOrd="0" presId="urn:microsoft.com/office/officeart/2005/8/layout/orgChart1"/>
    <dgm:cxn modelId="{1236CE1C-DFCC-43D2-BD8F-C9672D4CB2E7}" type="presParOf" srcId="{C991EFCF-855D-446F-8E17-C210F1A290E6}" destId="{AE7C4F38-5E3F-4A86-A7C3-9CFE5AB524D8}" srcOrd="2" destOrd="0" presId="urn:microsoft.com/office/officeart/2005/8/layout/orgChart1"/>
    <dgm:cxn modelId="{68D64E15-BB76-4B93-874A-1E219EF0BEB2}" type="presParOf" srcId="{75612006-3402-4A60-8FC7-820D592F63EF}" destId="{5FEA3A01-819E-4966-BD0B-FDF9D4DCBC9A}" srcOrd="2" destOrd="0" presId="urn:microsoft.com/office/officeart/2005/8/layout/orgChart1"/>
    <dgm:cxn modelId="{E6AEB0C7-00AD-4AD3-8408-ADF4B30A77BA}" type="presParOf" srcId="{75612006-3402-4A60-8FC7-820D592F63EF}" destId="{0725A6CB-6C9D-4EA8-9BB0-FE2636773B55}" srcOrd="3" destOrd="0" presId="urn:microsoft.com/office/officeart/2005/8/layout/orgChart1"/>
    <dgm:cxn modelId="{A4840A86-3B4B-4B12-9916-F7643BEB8D2D}" type="presParOf" srcId="{0725A6CB-6C9D-4EA8-9BB0-FE2636773B55}" destId="{4C35BF37-84E3-4031-B9FD-4E44AA247842}" srcOrd="0" destOrd="0" presId="urn:microsoft.com/office/officeart/2005/8/layout/orgChart1"/>
    <dgm:cxn modelId="{77878B8C-F74D-4FF1-BE86-9D40226CCF25}" type="presParOf" srcId="{4C35BF37-84E3-4031-B9FD-4E44AA247842}" destId="{AAEF9DC4-420C-458A-8C89-34A8A0F5920A}" srcOrd="0" destOrd="0" presId="urn:microsoft.com/office/officeart/2005/8/layout/orgChart1"/>
    <dgm:cxn modelId="{52055BDE-0E10-492C-B267-D5BA0FC7419E}" type="presParOf" srcId="{4C35BF37-84E3-4031-B9FD-4E44AA247842}" destId="{325B6C61-2BFF-4483-87BD-158C2A97CB79}" srcOrd="1" destOrd="0" presId="urn:microsoft.com/office/officeart/2005/8/layout/orgChart1"/>
    <dgm:cxn modelId="{65DBDD47-65AF-42C5-BBE2-3925721DB946}" type="presParOf" srcId="{0725A6CB-6C9D-4EA8-9BB0-FE2636773B55}" destId="{8538AEFD-525C-4482-A444-FCC22475F72A}" srcOrd="1" destOrd="0" presId="urn:microsoft.com/office/officeart/2005/8/layout/orgChart1"/>
    <dgm:cxn modelId="{7F475312-467C-4545-9245-0C9000CBAA56}" type="presParOf" srcId="{8538AEFD-525C-4482-A444-FCC22475F72A}" destId="{DAC7FA5B-FB72-4956-B425-B384550DB3E4}" srcOrd="0" destOrd="0" presId="urn:microsoft.com/office/officeart/2005/8/layout/orgChart1"/>
    <dgm:cxn modelId="{75FD7F94-C637-4683-8CAC-4D8E350A2D78}" type="presParOf" srcId="{8538AEFD-525C-4482-A444-FCC22475F72A}" destId="{1ECEF86F-EE04-424D-ACC9-224D037B5EA4}" srcOrd="1" destOrd="0" presId="urn:microsoft.com/office/officeart/2005/8/layout/orgChart1"/>
    <dgm:cxn modelId="{8A36B70E-60BC-41AF-A9C1-0D650FBADB60}" type="presParOf" srcId="{1ECEF86F-EE04-424D-ACC9-224D037B5EA4}" destId="{6E8B29AD-4E31-41C2-81E3-914F45A67EE0}" srcOrd="0" destOrd="0" presId="urn:microsoft.com/office/officeart/2005/8/layout/orgChart1"/>
    <dgm:cxn modelId="{74BCDF8D-9462-4E58-A342-02D28BF073C8}" type="presParOf" srcId="{6E8B29AD-4E31-41C2-81E3-914F45A67EE0}" destId="{A44FF0D8-C594-4386-A3DA-E51B89335A53}" srcOrd="0" destOrd="0" presId="urn:microsoft.com/office/officeart/2005/8/layout/orgChart1"/>
    <dgm:cxn modelId="{46823540-D2A3-4349-869F-68B802427814}" type="presParOf" srcId="{6E8B29AD-4E31-41C2-81E3-914F45A67EE0}" destId="{71039675-5A0A-4826-84A1-1E021D59A61F}" srcOrd="1" destOrd="0" presId="urn:microsoft.com/office/officeart/2005/8/layout/orgChart1"/>
    <dgm:cxn modelId="{1B94D541-E426-4EED-AD52-73AFEA42DD21}" type="presParOf" srcId="{1ECEF86F-EE04-424D-ACC9-224D037B5EA4}" destId="{71731A04-451D-4F3A-B346-866BAEDB57C1}" srcOrd="1" destOrd="0" presId="urn:microsoft.com/office/officeart/2005/8/layout/orgChart1"/>
    <dgm:cxn modelId="{9648AA56-40DC-4A2F-B64B-FB3A5760DD02}" type="presParOf" srcId="{1ECEF86F-EE04-424D-ACC9-224D037B5EA4}" destId="{F2AEB09C-546B-4BEA-92B1-28AE1053F245}" srcOrd="2" destOrd="0" presId="urn:microsoft.com/office/officeart/2005/8/layout/orgChart1"/>
    <dgm:cxn modelId="{CEBC6EA4-E811-4F72-9B5C-6C5E4D397680}" type="presParOf" srcId="{8538AEFD-525C-4482-A444-FCC22475F72A}" destId="{A64D9019-AEC7-4AA1-95E1-198443EDF98A}" srcOrd="2" destOrd="0" presId="urn:microsoft.com/office/officeart/2005/8/layout/orgChart1"/>
    <dgm:cxn modelId="{28A7B780-5117-496A-ABD4-71C77A209DB1}" type="presParOf" srcId="{8538AEFD-525C-4482-A444-FCC22475F72A}" destId="{40EEB938-EFC5-4757-B975-A77FCA42EA62}" srcOrd="3" destOrd="0" presId="urn:microsoft.com/office/officeart/2005/8/layout/orgChart1"/>
    <dgm:cxn modelId="{B7385B58-6256-4474-B010-52D3FA59F82A}" type="presParOf" srcId="{40EEB938-EFC5-4757-B975-A77FCA42EA62}" destId="{8D09FBF8-C265-45F0-9EBC-386AD09E8A31}" srcOrd="0" destOrd="0" presId="urn:microsoft.com/office/officeart/2005/8/layout/orgChart1"/>
    <dgm:cxn modelId="{04A8FFB6-1742-477F-8F9B-248BFED29B97}" type="presParOf" srcId="{8D09FBF8-C265-45F0-9EBC-386AD09E8A31}" destId="{712C1DA9-C192-48FC-AE05-3429CEAE5E20}" srcOrd="0" destOrd="0" presId="urn:microsoft.com/office/officeart/2005/8/layout/orgChart1"/>
    <dgm:cxn modelId="{8EA8D81C-A836-4F88-BE16-30551F3070AE}" type="presParOf" srcId="{8D09FBF8-C265-45F0-9EBC-386AD09E8A31}" destId="{7E890EEE-9A30-4BF4-9005-B079C26F9454}" srcOrd="1" destOrd="0" presId="urn:microsoft.com/office/officeart/2005/8/layout/orgChart1"/>
    <dgm:cxn modelId="{A4C6067C-1B46-49BA-AC5C-DA5C3960C939}" type="presParOf" srcId="{40EEB938-EFC5-4757-B975-A77FCA42EA62}" destId="{033EAFC2-5CCB-4AFB-8B4D-A0C4D5634314}" srcOrd="1" destOrd="0" presId="urn:microsoft.com/office/officeart/2005/8/layout/orgChart1"/>
    <dgm:cxn modelId="{82CE789B-E9F9-463D-BE06-73B59BC4AAFC}" type="presParOf" srcId="{40EEB938-EFC5-4757-B975-A77FCA42EA62}" destId="{94549F8F-722A-48DB-BAA2-1BE56EECFC2B}" srcOrd="2" destOrd="0" presId="urn:microsoft.com/office/officeart/2005/8/layout/orgChart1"/>
    <dgm:cxn modelId="{BAF5F8D5-A69F-4415-AC2D-91D9B1E4B0AE}" type="presParOf" srcId="{8538AEFD-525C-4482-A444-FCC22475F72A}" destId="{8853F7B3-51FE-4174-B338-AFC57A1CFCAA}" srcOrd="4" destOrd="0" presId="urn:microsoft.com/office/officeart/2005/8/layout/orgChart1"/>
    <dgm:cxn modelId="{923A09F2-13AF-4AF3-9343-AE1C08ADC6E2}" type="presParOf" srcId="{8538AEFD-525C-4482-A444-FCC22475F72A}" destId="{1CFE8800-A6A3-4F02-9CB9-D1B7A8551A07}" srcOrd="5" destOrd="0" presId="urn:microsoft.com/office/officeart/2005/8/layout/orgChart1"/>
    <dgm:cxn modelId="{8B5E86D4-E060-4563-9585-1D775584CD8F}" type="presParOf" srcId="{1CFE8800-A6A3-4F02-9CB9-D1B7A8551A07}" destId="{F197735B-46BC-47AE-B2A9-20D9BF12D07E}" srcOrd="0" destOrd="0" presId="urn:microsoft.com/office/officeart/2005/8/layout/orgChart1"/>
    <dgm:cxn modelId="{02346210-27A6-4CF1-988A-9849834155DF}" type="presParOf" srcId="{F197735B-46BC-47AE-B2A9-20D9BF12D07E}" destId="{3192FA76-E5B1-4CA6-82BA-93A8DF40C51F}" srcOrd="0" destOrd="0" presId="urn:microsoft.com/office/officeart/2005/8/layout/orgChart1"/>
    <dgm:cxn modelId="{41428AFC-FB5E-44E2-8AE1-FBCC90CEA186}" type="presParOf" srcId="{F197735B-46BC-47AE-B2A9-20D9BF12D07E}" destId="{BA4EB209-F56B-41CC-B7E9-49B33C89E479}" srcOrd="1" destOrd="0" presId="urn:microsoft.com/office/officeart/2005/8/layout/orgChart1"/>
    <dgm:cxn modelId="{D92C5043-F563-4023-94FE-3FF7621F777F}" type="presParOf" srcId="{1CFE8800-A6A3-4F02-9CB9-D1B7A8551A07}" destId="{B4F283BF-5317-42F8-91C5-207E48113AA6}" srcOrd="1" destOrd="0" presId="urn:microsoft.com/office/officeart/2005/8/layout/orgChart1"/>
    <dgm:cxn modelId="{235AC04C-AC4E-4F0E-959C-068E3CBAC38B}" type="presParOf" srcId="{1CFE8800-A6A3-4F02-9CB9-D1B7A8551A07}" destId="{F6413678-EF09-406A-9EF9-76EB73AC8B07}" srcOrd="2" destOrd="0" presId="urn:microsoft.com/office/officeart/2005/8/layout/orgChart1"/>
    <dgm:cxn modelId="{5E30FE1A-2503-4294-B5AD-08F387A0F455}" type="presParOf" srcId="{8538AEFD-525C-4482-A444-FCC22475F72A}" destId="{8A2C809B-4E40-4811-B6E5-F6A422DAB527}" srcOrd="6" destOrd="0" presId="urn:microsoft.com/office/officeart/2005/8/layout/orgChart1"/>
    <dgm:cxn modelId="{936D1154-A104-4A2D-8B07-FB59BC46254A}" type="presParOf" srcId="{8538AEFD-525C-4482-A444-FCC22475F72A}" destId="{58F4096A-82EF-4C5D-9CA7-24B956FF7F31}" srcOrd="7" destOrd="0" presId="urn:microsoft.com/office/officeart/2005/8/layout/orgChart1"/>
    <dgm:cxn modelId="{22664D50-2C7E-444B-A9CB-B2734267558E}" type="presParOf" srcId="{58F4096A-82EF-4C5D-9CA7-24B956FF7F31}" destId="{0BC9C7F4-75B4-4F44-B1FE-6138D1A965BA}" srcOrd="0" destOrd="0" presId="urn:microsoft.com/office/officeart/2005/8/layout/orgChart1"/>
    <dgm:cxn modelId="{CDF9B00E-1720-42D4-AB8D-DFCF2AF73E39}" type="presParOf" srcId="{0BC9C7F4-75B4-4F44-B1FE-6138D1A965BA}" destId="{A1220372-7F81-4862-BF75-A155939F2236}" srcOrd="0" destOrd="0" presId="urn:microsoft.com/office/officeart/2005/8/layout/orgChart1"/>
    <dgm:cxn modelId="{82F297BF-7EFB-4BEA-99A0-D46FFDB19237}" type="presParOf" srcId="{0BC9C7F4-75B4-4F44-B1FE-6138D1A965BA}" destId="{C24E99DE-0870-4C86-BE27-DB15373FD1B3}" srcOrd="1" destOrd="0" presId="urn:microsoft.com/office/officeart/2005/8/layout/orgChart1"/>
    <dgm:cxn modelId="{12E9B847-EA54-436D-B1B9-5312A4F8B164}" type="presParOf" srcId="{58F4096A-82EF-4C5D-9CA7-24B956FF7F31}" destId="{69943FC7-FA5A-4722-B40C-8DCBC2D0C33D}" srcOrd="1" destOrd="0" presId="urn:microsoft.com/office/officeart/2005/8/layout/orgChart1"/>
    <dgm:cxn modelId="{1C9D691E-71A2-4713-9446-F44497E1AB70}" type="presParOf" srcId="{58F4096A-82EF-4C5D-9CA7-24B956FF7F31}" destId="{621184A5-E5C5-40F6-9100-957071013512}" srcOrd="2" destOrd="0" presId="urn:microsoft.com/office/officeart/2005/8/layout/orgChart1"/>
    <dgm:cxn modelId="{C95B76B1-31F4-4395-825C-9D29712BCB5C}" type="presParOf" srcId="{8538AEFD-525C-4482-A444-FCC22475F72A}" destId="{0B9D88E2-DD0D-4832-A47B-410DD88486E1}" srcOrd="8" destOrd="0" presId="urn:microsoft.com/office/officeart/2005/8/layout/orgChart1"/>
    <dgm:cxn modelId="{6AA92254-36C5-44FF-8F26-11B0DCD62F2F}" type="presParOf" srcId="{8538AEFD-525C-4482-A444-FCC22475F72A}" destId="{85293CB2-B6A3-4A10-A9F9-877945BEFAAA}" srcOrd="9" destOrd="0" presId="urn:microsoft.com/office/officeart/2005/8/layout/orgChart1"/>
    <dgm:cxn modelId="{F4C7CA27-956A-47AD-93AA-DDFCED5BA5DE}" type="presParOf" srcId="{85293CB2-B6A3-4A10-A9F9-877945BEFAAA}" destId="{E2C6A306-A5B1-4E18-8DD0-3EF061E256A5}" srcOrd="0" destOrd="0" presId="urn:microsoft.com/office/officeart/2005/8/layout/orgChart1"/>
    <dgm:cxn modelId="{D568D546-5943-426F-BBB7-E7CCFC07F3E2}" type="presParOf" srcId="{E2C6A306-A5B1-4E18-8DD0-3EF061E256A5}" destId="{E2DDE8D3-45CD-4B9E-A823-9026193A4C6F}" srcOrd="0" destOrd="0" presId="urn:microsoft.com/office/officeart/2005/8/layout/orgChart1"/>
    <dgm:cxn modelId="{711022F6-CBAF-438E-A94E-89198E871103}" type="presParOf" srcId="{E2C6A306-A5B1-4E18-8DD0-3EF061E256A5}" destId="{0940CCA4-BF7F-4716-9521-483576F5740E}" srcOrd="1" destOrd="0" presId="urn:microsoft.com/office/officeart/2005/8/layout/orgChart1"/>
    <dgm:cxn modelId="{760EC990-4580-41A0-A380-7AC3295BD24D}" type="presParOf" srcId="{85293CB2-B6A3-4A10-A9F9-877945BEFAAA}" destId="{D288BB32-F7E7-4531-BC78-2CCF0F8E0AA8}" srcOrd="1" destOrd="0" presId="urn:microsoft.com/office/officeart/2005/8/layout/orgChart1"/>
    <dgm:cxn modelId="{0B4E656C-E22A-484B-8278-E7902C267B3C}" type="presParOf" srcId="{85293CB2-B6A3-4A10-A9F9-877945BEFAAA}" destId="{E72AFBAB-A857-4EE1-AA9C-D34FE3CECAC1}" srcOrd="2" destOrd="0" presId="urn:microsoft.com/office/officeart/2005/8/layout/orgChart1"/>
    <dgm:cxn modelId="{ABD6FF80-05BC-40AD-9463-482259CF654F}" type="presParOf" srcId="{0725A6CB-6C9D-4EA8-9BB0-FE2636773B55}" destId="{E0E7E4B2-5B84-4704-A4CB-8619A2CF4061}" srcOrd="2" destOrd="0" presId="urn:microsoft.com/office/officeart/2005/8/layout/orgChart1"/>
    <dgm:cxn modelId="{1E393810-7533-458D-A9BA-633DC4A7EF19}" type="presParOf" srcId="{75612006-3402-4A60-8FC7-820D592F63EF}" destId="{13675B25-04B6-44A7-ADAC-6B4CCA002586}" srcOrd="4" destOrd="0" presId="urn:microsoft.com/office/officeart/2005/8/layout/orgChart1"/>
    <dgm:cxn modelId="{DC1A74C4-C744-42C3-962A-699819F3D738}" type="presParOf" srcId="{75612006-3402-4A60-8FC7-820D592F63EF}" destId="{FA31218E-DD4A-487C-8F08-262CF6D571B4}" srcOrd="5" destOrd="0" presId="urn:microsoft.com/office/officeart/2005/8/layout/orgChart1"/>
    <dgm:cxn modelId="{CAC949DC-8A2F-432C-9C58-263A95669771}" type="presParOf" srcId="{FA31218E-DD4A-487C-8F08-262CF6D571B4}" destId="{2B2833FD-3B3C-44AF-A943-9A343A64A185}" srcOrd="0" destOrd="0" presId="urn:microsoft.com/office/officeart/2005/8/layout/orgChart1"/>
    <dgm:cxn modelId="{68ED5A26-C286-40FB-8654-E2014DE1E0C6}" type="presParOf" srcId="{2B2833FD-3B3C-44AF-A943-9A343A64A185}" destId="{726B93FD-CB05-4093-82CA-B0EFAD9F23BD}" srcOrd="0" destOrd="0" presId="urn:microsoft.com/office/officeart/2005/8/layout/orgChart1"/>
    <dgm:cxn modelId="{7D7D7F7B-D210-4386-9D5A-288329157955}" type="presParOf" srcId="{2B2833FD-3B3C-44AF-A943-9A343A64A185}" destId="{6F90D360-D991-441B-8C33-70979F293B7B}" srcOrd="1" destOrd="0" presId="urn:microsoft.com/office/officeart/2005/8/layout/orgChart1"/>
    <dgm:cxn modelId="{59535AAE-1532-4640-9051-91615C0A8819}" type="presParOf" srcId="{FA31218E-DD4A-487C-8F08-262CF6D571B4}" destId="{9CC93BF9-BAB5-417B-BB7F-7D779F4CE6F4}" srcOrd="1" destOrd="0" presId="urn:microsoft.com/office/officeart/2005/8/layout/orgChart1"/>
    <dgm:cxn modelId="{DD94B6E1-E13F-462D-B439-21CC98793528}" type="presParOf" srcId="{9CC93BF9-BAB5-417B-BB7F-7D779F4CE6F4}" destId="{B9EFC7E4-FF23-4903-9633-C64F3C98853B}" srcOrd="0" destOrd="0" presId="urn:microsoft.com/office/officeart/2005/8/layout/orgChart1"/>
    <dgm:cxn modelId="{7633D18D-0DEA-4E17-9CB0-ADC5245313B3}" type="presParOf" srcId="{9CC93BF9-BAB5-417B-BB7F-7D779F4CE6F4}" destId="{0E62F1C2-99FD-4B02-B288-32662F708FE8}" srcOrd="1" destOrd="0" presId="urn:microsoft.com/office/officeart/2005/8/layout/orgChart1"/>
    <dgm:cxn modelId="{8F6A06F0-B7A3-4BE4-8FD0-C9B25FE4967E}" type="presParOf" srcId="{0E62F1C2-99FD-4B02-B288-32662F708FE8}" destId="{57A27307-4EAC-4E8B-9A98-04AC46461958}" srcOrd="0" destOrd="0" presId="urn:microsoft.com/office/officeart/2005/8/layout/orgChart1"/>
    <dgm:cxn modelId="{FD078186-7E32-414E-98DD-C0EE7ABDDB1E}" type="presParOf" srcId="{57A27307-4EAC-4E8B-9A98-04AC46461958}" destId="{10F4D73A-3D92-47E9-ACAF-4F36A995B74C}" srcOrd="0" destOrd="0" presId="urn:microsoft.com/office/officeart/2005/8/layout/orgChart1"/>
    <dgm:cxn modelId="{1E3D1851-D1B1-4DF7-8CF6-C3CF8E030185}" type="presParOf" srcId="{57A27307-4EAC-4E8B-9A98-04AC46461958}" destId="{76C721B2-9F89-4929-BA03-E8E5E553F940}" srcOrd="1" destOrd="0" presId="urn:microsoft.com/office/officeart/2005/8/layout/orgChart1"/>
    <dgm:cxn modelId="{61950379-4A3D-4B39-8524-E07C26D756EA}" type="presParOf" srcId="{0E62F1C2-99FD-4B02-B288-32662F708FE8}" destId="{1CD83007-795F-48A2-BF1E-0788BF4F5069}" srcOrd="1" destOrd="0" presId="urn:microsoft.com/office/officeart/2005/8/layout/orgChart1"/>
    <dgm:cxn modelId="{42A389CC-BBB6-4006-8CF2-AE53BFD6B201}" type="presParOf" srcId="{0E62F1C2-99FD-4B02-B288-32662F708FE8}" destId="{7F5E1552-AF57-4A52-AA98-9B558CB7E221}" srcOrd="2" destOrd="0" presId="urn:microsoft.com/office/officeart/2005/8/layout/orgChart1"/>
    <dgm:cxn modelId="{665A39D9-F328-4790-93E5-3F4FD0FF06B6}" type="presParOf" srcId="{9CC93BF9-BAB5-417B-BB7F-7D779F4CE6F4}" destId="{FDF13F09-7DDC-4994-9997-EC06ED4A2D1B}" srcOrd="2" destOrd="0" presId="urn:microsoft.com/office/officeart/2005/8/layout/orgChart1"/>
    <dgm:cxn modelId="{73CE4134-308B-4A23-8AA5-446D30C9D551}" type="presParOf" srcId="{9CC93BF9-BAB5-417B-BB7F-7D779F4CE6F4}" destId="{5A855DB7-9D0D-4802-8909-407280A25A84}" srcOrd="3" destOrd="0" presId="urn:microsoft.com/office/officeart/2005/8/layout/orgChart1"/>
    <dgm:cxn modelId="{921380A9-DCA1-4001-8096-CFD86547AA84}" type="presParOf" srcId="{5A855DB7-9D0D-4802-8909-407280A25A84}" destId="{685AA239-A779-4F4F-911A-6FC61DAADBFA}" srcOrd="0" destOrd="0" presId="urn:microsoft.com/office/officeart/2005/8/layout/orgChart1"/>
    <dgm:cxn modelId="{CB71FDCD-61C3-48D1-844D-99BC22A306BE}" type="presParOf" srcId="{685AA239-A779-4F4F-911A-6FC61DAADBFA}" destId="{269531B3-1E38-4612-9F81-2B19218BB1A5}" srcOrd="0" destOrd="0" presId="urn:microsoft.com/office/officeart/2005/8/layout/orgChart1"/>
    <dgm:cxn modelId="{5CF87F6F-E7E4-4A5C-91A4-50AF61DAE722}" type="presParOf" srcId="{685AA239-A779-4F4F-911A-6FC61DAADBFA}" destId="{3581723C-4B1E-48B7-AF00-E3B326A6201A}" srcOrd="1" destOrd="0" presId="urn:microsoft.com/office/officeart/2005/8/layout/orgChart1"/>
    <dgm:cxn modelId="{765D9E8D-397B-4E74-B1E3-ECE654246D1E}" type="presParOf" srcId="{5A855DB7-9D0D-4802-8909-407280A25A84}" destId="{0D80C6D4-DBBE-4C62-B7F9-ED846B8D6133}" srcOrd="1" destOrd="0" presId="urn:microsoft.com/office/officeart/2005/8/layout/orgChart1"/>
    <dgm:cxn modelId="{95FA486D-4DEC-40FA-87AD-1F43F4FCE637}" type="presParOf" srcId="{5A855DB7-9D0D-4802-8909-407280A25A84}" destId="{E95D6B65-7DCA-4079-98E4-D6BBB5D97730}" srcOrd="2" destOrd="0" presId="urn:microsoft.com/office/officeart/2005/8/layout/orgChart1"/>
    <dgm:cxn modelId="{E4108916-DFD8-4A50-A309-DA17403F9122}" type="presParOf" srcId="{FA31218E-DD4A-487C-8F08-262CF6D571B4}" destId="{DC1DF038-0B36-4EE7-886C-2569DB52C6D9}" srcOrd="2" destOrd="0" presId="urn:microsoft.com/office/officeart/2005/8/layout/orgChart1"/>
    <dgm:cxn modelId="{9D413F97-1E67-4F7C-944B-81CBF12C8F1D}" type="presParOf" srcId="{75612006-3402-4A60-8FC7-820D592F63EF}" destId="{0473EFDF-7288-4AEB-BD22-F602C968FB93}" srcOrd="6" destOrd="0" presId="urn:microsoft.com/office/officeart/2005/8/layout/orgChart1"/>
    <dgm:cxn modelId="{4F2EE1C9-B91C-4AA9-B723-A7ABD07D7B9D}" type="presParOf" srcId="{75612006-3402-4A60-8FC7-820D592F63EF}" destId="{A4C2A4C3-E879-4AD8-8C1C-B61DFB99B48E}" srcOrd="7" destOrd="0" presId="urn:microsoft.com/office/officeart/2005/8/layout/orgChart1"/>
    <dgm:cxn modelId="{7D0430D4-677F-43B1-8C66-1EA6CB15C231}" type="presParOf" srcId="{A4C2A4C3-E879-4AD8-8C1C-B61DFB99B48E}" destId="{C684C710-1320-4601-8841-A0DF33DE426C}" srcOrd="0" destOrd="0" presId="urn:microsoft.com/office/officeart/2005/8/layout/orgChart1"/>
    <dgm:cxn modelId="{8CE6CD34-2F7E-4A9C-89C2-0E2FD7CCAC3F}" type="presParOf" srcId="{C684C710-1320-4601-8841-A0DF33DE426C}" destId="{01BD9B85-2717-4658-8050-FB30338FF994}" srcOrd="0" destOrd="0" presId="urn:microsoft.com/office/officeart/2005/8/layout/orgChart1"/>
    <dgm:cxn modelId="{E09FA9FC-8B98-4791-9766-3549BDA342A7}" type="presParOf" srcId="{C684C710-1320-4601-8841-A0DF33DE426C}" destId="{DBBBD28C-1BFC-458F-BC1D-38DD5265CE5C}" srcOrd="1" destOrd="0" presId="urn:microsoft.com/office/officeart/2005/8/layout/orgChart1"/>
    <dgm:cxn modelId="{DEA519EA-E4A4-43D8-9682-9B4998F2CCFA}" type="presParOf" srcId="{A4C2A4C3-E879-4AD8-8C1C-B61DFB99B48E}" destId="{65A0AAB8-FED4-4C9F-832C-074C871552CF}" srcOrd="1" destOrd="0" presId="urn:microsoft.com/office/officeart/2005/8/layout/orgChart1"/>
    <dgm:cxn modelId="{AE0189DA-8F01-40A0-9C58-DB79304232E4}" type="presParOf" srcId="{65A0AAB8-FED4-4C9F-832C-074C871552CF}" destId="{0C809E07-EB8C-40D1-B244-AC419DF4107F}" srcOrd="0" destOrd="0" presId="urn:microsoft.com/office/officeart/2005/8/layout/orgChart1"/>
    <dgm:cxn modelId="{9C21E812-C810-420F-9C0C-29CFE9879C3B}" type="presParOf" srcId="{65A0AAB8-FED4-4C9F-832C-074C871552CF}" destId="{76228814-918A-4707-A461-740F5E958926}" srcOrd="1" destOrd="0" presId="urn:microsoft.com/office/officeart/2005/8/layout/orgChart1"/>
    <dgm:cxn modelId="{3C83772A-FEED-4735-B552-4B9792E3BCE0}" type="presParOf" srcId="{76228814-918A-4707-A461-740F5E958926}" destId="{A2E56ADC-B102-4CC0-AD3F-08E04CCE14F3}" srcOrd="0" destOrd="0" presId="urn:microsoft.com/office/officeart/2005/8/layout/orgChart1"/>
    <dgm:cxn modelId="{53507D06-6792-434A-B18C-F304869E4005}" type="presParOf" srcId="{A2E56ADC-B102-4CC0-AD3F-08E04CCE14F3}" destId="{2267E2AF-A709-43CD-A6B1-B3BDD6F4F585}" srcOrd="0" destOrd="0" presId="urn:microsoft.com/office/officeart/2005/8/layout/orgChart1"/>
    <dgm:cxn modelId="{4350D748-ABB6-4B7C-ACE9-21CCC142D409}" type="presParOf" srcId="{A2E56ADC-B102-4CC0-AD3F-08E04CCE14F3}" destId="{48AE96D6-9973-418D-AE5D-138923014296}" srcOrd="1" destOrd="0" presId="urn:microsoft.com/office/officeart/2005/8/layout/orgChart1"/>
    <dgm:cxn modelId="{D5AF2569-C799-402C-A457-DBA4CDD0406A}" type="presParOf" srcId="{76228814-918A-4707-A461-740F5E958926}" destId="{80B1F991-0B1B-4137-9A59-E85AAAFF664C}" srcOrd="1" destOrd="0" presId="urn:microsoft.com/office/officeart/2005/8/layout/orgChart1"/>
    <dgm:cxn modelId="{68E9B9AB-E4A4-465C-AC02-B37AC4FA104F}" type="presParOf" srcId="{76228814-918A-4707-A461-740F5E958926}" destId="{0542D7B9-95DF-4403-BCA7-B6980C0BEAF3}" srcOrd="2" destOrd="0" presId="urn:microsoft.com/office/officeart/2005/8/layout/orgChart1"/>
    <dgm:cxn modelId="{0E8C118B-F9B2-4977-ABEA-0AAFFB048403}" type="presParOf" srcId="{65A0AAB8-FED4-4C9F-832C-074C871552CF}" destId="{DE9C1028-C504-4ED8-9A51-95DA4A9440D3}" srcOrd="2" destOrd="0" presId="urn:microsoft.com/office/officeart/2005/8/layout/orgChart1"/>
    <dgm:cxn modelId="{25F6556E-2695-4671-A8E4-35BE54C0F6FE}" type="presParOf" srcId="{65A0AAB8-FED4-4C9F-832C-074C871552CF}" destId="{C5AE5B57-AD4E-4A2F-B8FA-01BA8721FAFB}" srcOrd="3" destOrd="0" presId="urn:microsoft.com/office/officeart/2005/8/layout/orgChart1"/>
    <dgm:cxn modelId="{5B03502F-ECFD-4C09-BE14-661AECB22CE7}" type="presParOf" srcId="{C5AE5B57-AD4E-4A2F-B8FA-01BA8721FAFB}" destId="{8966D403-1C71-4D69-BBB1-3884B9ACB73D}" srcOrd="0" destOrd="0" presId="urn:microsoft.com/office/officeart/2005/8/layout/orgChart1"/>
    <dgm:cxn modelId="{32B90760-35CA-410E-9932-72CA23A2247E}" type="presParOf" srcId="{8966D403-1C71-4D69-BBB1-3884B9ACB73D}" destId="{64333418-2F1E-4033-80F7-391C6D1EDD9B}" srcOrd="0" destOrd="0" presId="urn:microsoft.com/office/officeart/2005/8/layout/orgChart1"/>
    <dgm:cxn modelId="{54BD017D-C9BD-4383-ADD1-3EE69172A9B4}" type="presParOf" srcId="{8966D403-1C71-4D69-BBB1-3884B9ACB73D}" destId="{A3985101-EF1A-408C-8C86-0E1DC7302FEE}" srcOrd="1" destOrd="0" presId="urn:microsoft.com/office/officeart/2005/8/layout/orgChart1"/>
    <dgm:cxn modelId="{A51F2CFE-EDCF-4CB6-BDA9-CBF4CAA46051}" type="presParOf" srcId="{C5AE5B57-AD4E-4A2F-B8FA-01BA8721FAFB}" destId="{B862FD06-9E42-48A7-A234-A8F0E1320D4C}" srcOrd="1" destOrd="0" presId="urn:microsoft.com/office/officeart/2005/8/layout/orgChart1"/>
    <dgm:cxn modelId="{6C0954A3-5C17-4BC3-B365-A976A2E673A4}" type="presParOf" srcId="{C5AE5B57-AD4E-4A2F-B8FA-01BA8721FAFB}" destId="{60C433E0-0B33-40E8-A3B2-B172CE0003F4}" srcOrd="2" destOrd="0" presId="urn:microsoft.com/office/officeart/2005/8/layout/orgChart1"/>
    <dgm:cxn modelId="{D7921E7E-ED44-4389-9A9E-3B71D959A5DF}" type="presParOf" srcId="{A4C2A4C3-E879-4AD8-8C1C-B61DFB99B48E}" destId="{368DF433-257A-45F9-B56B-DCF70A61FF25}" srcOrd="2" destOrd="0" presId="urn:microsoft.com/office/officeart/2005/8/layout/orgChart1"/>
    <dgm:cxn modelId="{8E51193A-7051-4107-ABEF-E4272FC6A263}" type="presParOf" srcId="{F708A9AC-2963-4CE6-ACA6-7D6CC86D8565}" destId="{3A2F002B-068F-4B3E-B66C-93B5F602E5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07242-7D54-4C2E-9886-499352FAF8E4}">
      <dsp:nvSpPr>
        <dsp:cNvPr id="0" name=""/>
        <dsp:cNvSpPr/>
      </dsp:nvSpPr>
      <dsp:spPr>
        <a:xfrm>
          <a:off x="2404989" y="1523341"/>
          <a:ext cx="1286021" cy="131050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err="1" smtClean="0"/>
            <a:t>Identitas</a:t>
          </a:r>
          <a:r>
            <a:rPr lang="en-US" sz="1500" b="1" kern="1200" dirty="0" smtClean="0"/>
            <a:t> </a:t>
          </a:r>
          <a:r>
            <a:rPr lang="en-US" sz="1500" b="1" kern="1200" dirty="0" err="1" smtClean="0"/>
            <a:t>Nasional</a:t>
          </a:r>
          <a:endParaRPr lang="en-US" sz="1500" b="1" kern="1200" dirty="0"/>
        </a:p>
      </dsp:txBody>
      <dsp:txXfrm>
        <a:off x="2593322" y="1715260"/>
        <a:ext cx="909355" cy="926664"/>
      </dsp:txXfrm>
    </dsp:sp>
    <dsp:sp modelId="{B8235A65-0157-44D1-8BD9-1BCA6382F99A}">
      <dsp:nvSpPr>
        <dsp:cNvPr id="0" name=""/>
        <dsp:cNvSpPr/>
      </dsp:nvSpPr>
      <dsp:spPr>
        <a:xfrm rot="16200000">
          <a:off x="2981345" y="1230436"/>
          <a:ext cx="133308" cy="3418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001341" y="1318798"/>
        <a:ext cx="93316" cy="205097"/>
      </dsp:txXfrm>
    </dsp:sp>
    <dsp:sp modelId="{5CCD298B-4D4D-46AD-973C-F52450F72F4A}">
      <dsp:nvSpPr>
        <dsp:cNvPr id="0" name=""/>
        <dsp:cNvSpPr/>
      </dsp:nvSpPr>
      <dsp:spPr>
        <a:xfrm>
          <a:off x="2419637" y="15090"/>
          <a:ext cx="1256724" cy="12567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hlinkClick xmlns:r="http://schemas.openxmlformats.org/officeDocument/2006/relationships" r:id="" action="ppaction://hlinksldjump"/>
            </a:rPr>
            <a:t>Definisi</a:t>
          </a:r>
          <a:endParaRPr lang="en-US" sz="1200" kern="1200" dirty="0"/>
        </a:p>
      </dsp:txBody>
      <dsp:txXfrm>
        <a:off x="2603680" y="199133"/>
        <a:ext cx="888638" cy="888638"/>
      </dsp:txXfrm>
    </dsp:sp>
    <dsp:sp modelId="{B1CA1DF8-D6EF-4A99-879C-A6B91790D821}">
      <dsp:nvSpPr>
        <dsp:cNvPr id="0" name=""/>
        <dsp:cNvSpPr/>
      </dsp:nvSpPr>
      <dsp:spPr>
        <a:xfrm rot="20520000">
          <a:off x="3712167" y="1769264"/>
          <a:ext cx="139192" cy="3418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713189" y="1844082"/>
        <a:ext cx="97434" cy="205097"/>
      </dsp:txXfrm>
    </dsp:sp>
    <dsp:sp modelId="{4FE072F4-CE1F-4A19-9688-FAB3E2473F25}">
      <dsp:nvSpPr>
        <dsp:cNvPr id="0" name=""/>
        <dsp:cNvSpPr/>
      </dsp:nvSpPr>
      <dsp:spPr>
        <a:xfrm>
          <a:off x="3879642" y="1075846"/>
          <a:ext cx="1256724" cy="12567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hlinkClick xmlns:r="http://schemas.openxmlformats.org/officeDocument/2006/relationships" r:id="" action="ppaction://hlinksldjump"/>
            </a:rPr>
            <a:t>Identitas</a:t>
          </a:r>
          <a:r>
            <a:rPr lang="en-US" sz="1200" kern="1200" dirty="0" smtClean="0">
              <a:hlinkClick xmlns:r="http://schemas.openxmlformats.org/officeDocument/2006/relationships" r:id="" action="ppaction://hlinksldjump"/>
            </a:rPr>
            <a:t> </a:t>
          </a:r>
          <a:r>
            <a:rPr lang="en-US" sz="1200" kern="1200" dirty="0" err="1" smtClean="0">
              <a:hlinkClick xmlns:r="http://schemas.openxmlformats.org/officeDocument/2006/relationships" r:id="" action="ppaction://hlinksldjump"/>
            </a:rPr>
            <a:t>Nasional</a:t>
          </a:r>
          <a:endParaRPr lang="en-US" sz="1200" kern="1200" dirty="0"/>
        </a:p>
      </dsp:txBody>
      <dsp:txXfrm>
        <a:off x="4063685" y="1259889"/>
        <a:ext cx="888638" cy="888638"/>
      </dsp:txXfrm>
    </dsp:sp>
    <dsp:sp modelId="{8E472360-CA19-4763-8D6F-318B50EE19C7}">
      <dsp:nvSpPr>
        <dsp:cNvPr id="0" name=""/>
        <dsp:cNvSpPr/>
      </dsp:nvSpPr>
      <dsp:spPr>
        <a:xfrm rot="3240000">
          <a:off x="3435751" y="2634684"/>
          <a:ext cx="135591" cy="3418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44135" y="2686596"/>
        <a:ext cx="94914" cy="205097"/>
      </dsp:txXfrm>
    </dsp:sp>
    <dsp:sp modelId="{12873D73-5AEE-4999-A5F5-FBDFB9A67974}">
      <dsp:nvSpPr>
        <dsp:cNvPr id="0" name=""/>
        <dsp:cNvSpPr/>
      </dsp:nvSpPr>
      <dsp:spPr>
        <a:xfrm>
          <a:off x="3321969" y="2792184"/>
          <a:ext cx="1256724" cy="12567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hlinkClick xmlns:r="http://schemas.openxmlformats.org/officeDocument/2006/relationships" r:id="" action="ppaction://hlinksldjump"/>
            </a:rPr>
            <a:t>Diskusi</a:t>
          </a:r>
          <a:endParaRPr lang="en-US" sz="1200" kern="1200" dirty="0"/>
        </a:p>
      </dsp:txBody>
      <dsp:txXfrm>
        <a:off x="3506012" y="2976227"/>
        <a:ext cx="888638" cy="888638"/>
      </dsp:txXfrm>
    </dsp:sp>
    <dsp:sp modelId="{11DA3F43-CDE2-420B-AF1D-5134B8B0693B}">
      <dsp:nvSpPr>
        <dsp:cNvPr id="0" name=""/>
        <dsp:cNvSpPr/>
      </dsp:nvSpPr>
      <dsp:spPr>
        <a:xfrm rot="7560000">
          <a:off x="2524657" y="2634684"/>
          <a:ext cx="135591" cy="3418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56950" y="2686596"/>
        <a:ext cx="94914" cy="205097"/>
      </dsp:txXfrm>
    </dsp:sp>
    <dsp:sp modelId="{4519D0DC-DDF7-4F10-9562-FAA41B4C7C1A}">
      <dsp:nvSpPr>
        <dsp:cNvPr id="0" name=""/>
        <dsp:cNvSpPr/>
      </dsp:nvSpPr>
      <dsp:spPr>
        <a:xfrm>
          <a:off x="1517305" y="2792184"/>
          <a:ext cx="1256724" cy="12567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hlinkClick xmlns:r="http://schemas.openxmlformats.org/officeDocument/2006/relationships" r:id="" action="ppaction://hlinksldjump"/>
            </a:rPr>
            <a:t>Kesimpulan</a:t>
          </a:r>
          <a:endParaRPr lang="en-US" sz="1200" kern="1200" dirty="0"/>
        </a:p>
      </dsp:txBody>
      <dsp:txXfrm>
        <a:off x="1701348" y="2976227"/>
        <a:ext cx="888638" cy="888638"/>
      </dsp:txXfrm>
    </dsp:sp>
    <dsp:sp modelId="{DE2CF339-A3C9-412F-A655-ECB1D262646F}">
      <dsp:nvSpPr>
        <dsp:cNvPr id="0" name=""/>
        <dsp:cNvSpPr/>
      </dsp:nvSpPr>
      <dsp:spPr>
        <a:xfrm rot="11880000">
          <a:off x="2244640" y="1769264"/>
          <a:ext cx="139192" cy="3418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85376" y="1844082"/>
        <a:ext cx="97434" cy="205097"/>
      </dsp:txXfrm>
    </dsp:sp>
    <dsp:sp modelId="{43F74B3B-EEE1-4B62-BCA4-17E8134AB909}">
      <dsp:nvSpPr>
        <dsp:cNvPr id="0" name=""/>
        <dsp:cNvSpPr/>
      </dsp:nvSpPr>
      <dsp:spPr>
        <a:xfrm>
          <a:off x="959633" y="1075846"/>
          <a:ext cx="1256724" cy="12567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hlinkClick xmlns:r="http://schemas.openxmlformats.org/officeDocument/2006/relationships" r:id="" action="ppaction://hlinksldjump"/>
            </a:rPr>
            <a:t>Motivasi</a:t>
          </a:r>
          <a:endParaRPr lang="en-US" sz="1200" kern="1200" dirty="0"/>
        </a:p>
      </dsp:txBody>
      <dsp:txXfrm>
        <a:off x="1143676" y="1259889"/>
        <a:ext cx="888638" cy="8886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5223B-4838-4EB0-961F-B283768D5768}">
      <dsp:nvSpPr>
        <dsp:cNvPr id="0" name=""/>
        <dsp:cNvSpPr/>
      </dsp:nvSpPr>
      <dsp:spPr>
        <a:xfrm>
          <a:off x="5844627" y="2186691"/>
          <a:ext cx="270817" cy="1944002"/>
        </a:xfrm>
        <a:custGeom>
          <a:avLst/>
          <a:gdLst/>
          <a:ahLst/>
          <a:cxnLst/>
          <a:rect l="0" t="0" r="0" b="0"/>
          <a:pathLst>
            <a:path>
              <a:moveTo>
                <a:pt x="0" y="0"/>
              </a:moveTo>
              <a:lnTo>
                <a:pt x="0" y="1944002"/>
              </a:lnTo>
              <a:lnTo>
                <a:pt x="270817" y="19440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6E72E-27B5-4D6C-9B24-FE728913B222}">
      <dsp:nvSpPr>
        <dsp:cNvPr id="0" name=""/>
        <dsp:cNvSpPr/>
      </dsp:nvSpPr>
      <dsp:spPr>
        <a:xfrm>
          <a:off x="5844627" y="2186691"/>
          <a:ext cx="270817" cy="746319"/>
        </a:xfrm>
        <a:custGeom>
          <a:avLst/>
          <a:gdLst/>
          <a:ahLst/>
          <a:cxnLst/>
          <a:rect l="0" t="0" r="0" b="0"/>
          <a:pathLst>
            <a:path>
              <a:moveTo>
                <a:pt x="0" y="0"/>
              </a:moveTo>
              <a:lnTo>
                <a:pt x="0" y="746319"/>
              </a:lnTo>
              <a:lnTo>
                <a:pt x="270817" y="74631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1E943-FAF0-4022-A98C-3ABA9C20BFC9}">
      <dsp:nvSpPr>
        <dsp:cNvPr id="0" name=""/>
        <dsp:cNvSpPr/>
      </dsp:nvSpPr>
      <dsp:spPr>
        <a:xfrm>
          <a:off x="4130802" y="904820"/>
          <a:ext cx="2436006" cy="379144"/>
        </a:xfrm>
        <a:custGeom>
          <a:avLst/>
          <a:gdLst/>
          <a:ahLst/>
          <a:cxnLst/>
          <a:rect l="0" t="0" r="0" b="0"/>
          <a:pathLst>
            <a:path>
              <a:moveTo>
                <a:pt x="0" y="0"/>
              </a:moveTo>
              <a:lnTo>
                <a:pt x="0" y="189572"/>
              </a:lnTo>
              <a:lnTo>
                <a:pt x="2436006" y="189572"/>
              </a:lnTo>
              <a:lnTo>
                <a:pt x="2436006" y="3791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19BD3-9CCC-4F99-B9D9-2B7F87B1C973}">
      <dsp:nvSpPr>
        <dsp:cNvPr id="0" name=""/>
        <dsp:cNvSpPr/>
      </dsp:nvSpPr>
      <dsp:spPr>
        <a:xfrm>
          <a:off x="3408621" y="2186691"/>
          <a:ext cx="270817" cy="2112378"/>
        </a:xfrm>
        <a:custGeom>
          <a:avLst/>
          <a:gdLst/>
          <a:ahLst/>
          <a:cxnLst/>
          <a:rect l="0" t="0" r="0" b="0"/>
          <a:pathLst>
            <a:path>
              <a:moveTo>
                <a:pt x="0" y="0"/>
              </a:moveTo>
              <a:lnTo>
                <a:pt x="0" y="2112378"/>
              </a:lnTo>
              <a:lnTo>
                <a:pt x="270817" y="211237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58703-1390-4B27-B0CA-457B5BF39B75}">
      <dsp:nvSpPr>
        <dsp:cNvPr id="0" name=""/>
        <dsp:cNvSpPr/>
      </dsp:nvSpPr>
      <dsp:spPr>
        <a:xfrm>
          <a:off x="3408621" y="2186691"/>
          <a:ext cx="270817" cy="830507"/>
        </a:xfrm>
        <a:custGeom>
          <a:avLst/>
          <a:gdLst/>
          <a:ahLst/>
          <a:cxnLst/>
          <a:rect l="0" t="0" r="0" b="0"/>
          <a:pathLst>
            <a:path>
              <a:moveTo>
                <a:pt x="0" y="0"/>
              </a:moveTo>
              <a:lnTo>
                <a:pt x="0" y="830507"/>
              </a:lnTo>
              <a:lnTo>
                <a:pt x="270817" y="8305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776E7-0400-496C-A3F7-769374941A1D}">
      <dsp:nvSpPr>
        <dsp:cNvPr id="0" name=""/>
        <dsp:cNvSpPr/>
      </dsp:nvSpPr>
      <dsp:spPr>
        <a:xfrm>
          <a:off x="4085082" y="904820"/>
          <a:ext cx="91440" cy="379144"/>
        </a:xfrm>
        <a:custGeom>
          <a:avLst/>
          <a:gdLst/>
          <a:ahLst/>
          <a:cxnLst/>
          <a:rect l="0" t="0" r="0" b="0"/>
          <a:pathLst>
            <a:path>
              <a:moveTo>
                <a:pt x="45720" y="0"/>
              </a:moveTo>
              <a:lnTo>
                <a:pt x="45720" y="3791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0EAF5-28C9-4C4D-B97B-AA5592204CE9}">
      <dsp:nvSpPr>
        <dsp:cNvPr id="0" name=""/>
        <dsp:cNvSpPr/>
      </dsp:nvSpPr>
      <dsp:spPr>
        <a:xfrm>
          <a:off x="588018" y="2186691"/>
          <a:ext cx="270817" cy="1859814"/>
        </a:xfrm>
        <a:custGeom>
          <a:avLst/>
          <a:gdLst/>
          <a:ahLst/>
          <a:cxnLst/>
          <a:rect l="0" t="0" r="0" b="0"/>
          <a:pathLst>
            <a:path>
              <a:moveTo>
                <a:pt x="0" y="0"/>
              </a:moveTo>
              <a:lnTo>
                <a:pt x="0" y="1859814"/>
              </a:lnTo>
              <a:lnTo>
                <a:pt x="270817" y="185981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93D57-CF81-4810-919E-0CF5B0803353}">
      <dsp:nvSpPr>
        <dsp:cNvPr id="0" name=""/>
        <dsp:cNvSpPr/>
      </dsp:nvSpPr>
      <dsp:spPr>
        <a:xfrm>
          <a:off x="588018" y="2186691"/>
          <a:ext cx="270817" cy="746319"/>
        </a:xfrm>
        <a:custGeom>
          <a:avLst/>
          <a:gdLst/>
          <a:ahLst/>
          <a:cxnLst/>
          <a:rect l="0" t="0" r="0" b="0"/>
          <a:pathLst>
            <a:path>
              <a:moveTo>
                <a:pt x="0" y="0"/>
              </a:moveTo>
              <a:lnTo>
                <a:pt x="0" y="746319"/>
              </a:lnTo>
              <a:lnTo>
                <a:pt x="270817" y="74631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EEA3D-5B5F-4690-8AC3-3E07412451E9}">
      <dsp:nvSpPr>
        <dsp:cNvPr id="0" name=""/>
        <dsp:cNvSpPr/>
      </dsp:nvSpPr>
      <dsp:spPr>
        <a:xfrm>
          <a:off x="1310198" y="904820"/>
          <a:ext cx="2820603" cy="379144"/>
        </a:xfrm>
        <a:custGeom>
          <a:avLst/>
          <a:gdLst/>
          <a:ahLst/>
          <a:cxnLst/>
          <a:rect l="0" t="0" r="0" b="0"/>
          <a:pathLst>
            <a:path>
              <a:moveTo>
                <a:pt x="2820603" y="0"/>
              </a:moveTo>
              <a:lnTo>
                <a:pt x="2820603" y="189572"/>
              </a:lnTo>
              <a:lnTo>
                <a:pt x="0" y="189572"/>
              </a:lnTo>
              <a:lnTo>
                <a:pt x="0" y="3791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CB0A7-BA7E-44F4-8421-BC3F52CF3D40}">
      <dsp:nvSpPr>
        <dsp:cNvPr id="0" name=""/>
        <dsp:cNvSpPr/>
      </dsp:nvSpPr>
      <dsp:spPr>
        <a:xfrm>
          <a:off x="2304253" y="2094"/>
          <a:ext cx="3653097"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Pancasila Budaya, Pandangan Hidup,</a:t>
          </a:r>
        </a:p>
        <a:p>
          <a:pPr lvl="0" algn="ctr" defTabSz="622300">
            <a:lnSpc>
              <a:spcPct val="90000"/>
            </a:lnSpc>
            <a:spcBef>
              <a:spcPct val="0"/>
            </a:spcBef>
            <a:spcAft>
              <a:spcPct val="35000"/>
            </a:spcAft>
          </a:pPr>
          <a:r>
            <a:rPr lang="id-ID" sz="1400" b="1" kern="1200" dirty="0" smtClean="0"/>
            <a:t>Filsafat Bangsa &amp; Negara</a:t>
          </a:r>
          <a:endParaRPr lang="en-US" sz="1400" b="1" kern="1200" dirty="0"/>
        </a:p>
      </dsp:txBody>
      <dsp:txXfrm>
        <a:off x="2304253" y="2094"/>
        <a:ext cx="3653097" cy="902726"/>
      </dsp:txXfrm>
    </dsp:sp>
    <dsp:sp modelId="{01200619-B780-4A48-BCCD-5BD279FD90AB}">
      <dsp:nvSpPr>
        <dsp:cNvPr id="0" name=""/>
        <dsp:cNvSpPr/>
      </dsp:nvSpPr>
      <dsp:spPr>
        <a:xfrm>
          <a:off x="407472" y="1283965"/>
          <a:ext cx="1805452"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Pancasila Budaya Bangsa</a:t>
          </a:r>
          <a:endParaRPr lang="en-US" sz="1400" b="1" kern="1200" dirty="0"/>
        </a:p>
      </dsp:txBody>
      <dsp:txXfrm>
        <a:off x="407472" y="1283965"/>
        <a:ext cx="1805452" cy="902726"/>
      </dsp:txXfrm>
    </dsp:sp>
    <dsp:sp modelId="{8AA2650E-4A6F-4984-9C6E-DDB627A91637}">
      <dsp:nvSpPr>
        <dsp:cNvPr id="0" name=""/>
        <dsp:cNvSpPr/>
      </dsp:nvSpPr>
      <dsp:spPr>
        <a:xfrm>
          <a:off x="858835" y="2565836"/>
          <a:ext cx="1805452" cy="734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0" kern="1200" dirty="0" smtClean="0"/>
            <a:t>Pancasila dari budaya bangsa</a:t>
          </a:r>
          <a:endParaRPr lang="en-US" sz="1400" b="0" kern="1200" dirty="0"/>
        </a:p>
      </dsp:txBody>
      <dsp:txXfrm>
        <a:off x="858835" y="2565836"/>
        <a:ext cx="1805452" cy="734349"/>
      </dsp:txXfrm>
    </dsp:sp>
    <dsp:sp modelId="{A7B1861E-962F-40A7-9FB0-A891B9E53A44}">
      <dsp:nvSpPr>
        <dsp:cNvPr id="0" name=""/>
        <dsp:cNvSpPr/>
      </dsp:nvSpPr>
      <dsp:spPr>
        <a:xfrm>
          <a:off x="858835" y="3679330"/>
          <a:ext cx="1805452" cy="734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0" kern="1200" dirty="0" smtClean="0"/>
            <a:t>Bangsa Indonesi ber-Pancasila</a:t>
          </a:r>
          <a:endParaRPr lang="en-US" sz="1400" b="0" kern="1200" dirty="0"/>
        </a:p>
      </dsp:txBody>
      <dsp:txXfrm>
        <a:off x="858835" y="3679330"/>
        <a:ext cx="1805452" cy="734349"/>
      </dsp:txXfrm>
    </dsp:sp>
    <dsp:sp modelId="{BC489B91-3F12-4622-B135-4B336CBF4A86}">
      <dsp:nvSpPr>
        <dsp:cNvPr id="0" name=""/>
        <dsp:cNvSpPr/>
      </dsp:nvSpPr>
      <dsp:spPr>
        <a:xfrm>
          <a:off x="3228076" y="1283965"/>
          <a:ext cx="1805452"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Pancasila Pandangan Hidup Bangsa</a:t>
          </a:r>
          <a:endParaRPr lang="en-US" sz="1400" b="1" kern="1200" dirty="0"/>
        </a:p>
      </dsp:txBody>
      <dsp:txXfrm>
        <a:off x="3228076" y="1283965"/>
        <a:ext cx="1805452" cy="902726"/>
      </dsp:txXfrm>
    </dsp:sp>
    <dsp:sp modelId="{76301C64-A5CF-4838-9E0E-11B2E9E5F3E5}">
      <dsp:nvSpPr>
        <dsp:cNvPr id="0" name=""/>
        <dsp:cNvSpPr/>
      </dsp:nvSpPr>
      <dsp:spPr>
        <a:xfrm>
          <a:off x="3679439" y="2565836"/>
          <a:ext cx="1805452"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0" kern="1200" dirty="0" smtClean="0"/>
            <a:t>Pandangan Hidup bermasyarakat</a:t>
          </a:r>
          <a:endParaRPr lang="en-US" sz="1400" b="0" kern="1200" dirty="0"/>
        </a:p>
      </dsp:txBody>
      <dsp:txXfrm>
        <a:off x="3679439" y="2565836"/>
        <a:ext cx="1805452" cy="902726"/>
      </dsp:txXfrm>
    </dsp:sp>
    <dsp:sp modelId="{5474F13F-6220-425D-BCBB-835B769E83FB}">
      <dsp:nvSpPr>
        <dsp:cNvPr id="0" name=""/>
        <dsp:cNvSpPr/>
      </dsp:nvSpPr>
      <dsp:spPr>
        <a:xfrm>
          <a:off x="3679439" y="3847707"/>
          <a:ext cx="1805452"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0" kern="1200" dirty="0" smtClean="0"/>
            <a:t>Pandangan hidup berbangsa &amp; bernegara</a:t>
          </a:r>
          <a:endParaRPr lang="en-US" sz="1400" b="0" kern="1200" dirty="0"/>
        </a:p>
      </dsp:txBody>
      <dsp:txXfrm>
        <a:off x="3679439" y="3847707"/>
        <a:ext cx="1805452" cy="902726"/>
      </dsp:txXfrm>
    </dsp:sp>
    <dsp:sp modelId="{06D039C4-B7C9-465D-AB02-A5DDE5759384}">
      <dsp:nvSpPr>
        <dsp:cNvPr id="0" name=""/>
        <dsp:cNvSpPr/>
      </dsp:nvSpPr>
      <dsp:spPr>
        <a:xfrm>
          <a:off x="5664082" y="1283965"/>
          <a:ext cx="1805452"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Pancasila Filsafat Bangsa &amp; Negara</a:t>
          </a:r>
          <a:endParaRPr lang="en-US" sz="1400" b="1" kern="1200" dirty="0"/>
        </a:p>
      </dsp:txBody>
      <dsp:txXfrm>
        <a:off x="5664082" y="1283965"/>
        <a:ext cx="1805452" cy="902726"/>
      </dsp:txXfrm>
    </dsp:sp>
    <dsp:sp modelId="{CFFFF5DA-826E-4D02-9B6C-298A34D41E5E}">
      <dsp:nvSpPr>
        <dsp:cNvPr id="0" name=""/>
        <dsp:cNvSpPr/>
      </dsp:nvSpPr>
      <dsp:spPr>
        <a:xfrm>
          <a:off x="6115445" y="2565836"/>
          <a:ext cx="1805452" cy="734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0" kern="1200" dirty="0" smtClean="0"/>
            <a:t>Pancasila filsafat bangsa</a:t>
          </a:r>
          <a:endParaRPr lang="en-US" sz="1400" b="0" kern="1200" dirty="0"/>
        </a:p>
      </dsp:txBody>
      <dsp:txXfrm>
        <a:off x="6115445" y="2565836"/>
        <a:ext cx="1805452" cy="734349"/>
      </dsp:txXfrm>
    </dsp:sp>
    <dsp:sp modelId="{AF3DFD89-35A1-4AA2-B8ED-E602881578E9}">
      <dsp:nvSpPr>
        <dsp:cNvPr id="0" name=""/>
        <dsp:cNvSpPr/>
      </dsp:nvSpPr>
      <dsp:spPr>
        <a:xfrm>
          <a:off x="6115445" y="3679330"/>
          <a:ext cx="1805452" cy="90272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0" kern="1200" dirty="0" smtClean="0"/>
            <a:t>Pancasila filsafat negara</a:t>
          </a:r>
          <a:endParaRPr lang="en-US" sz="1400" b="0" kern="1200" dirty="0"/>
        </a:p>
      </dsp:txBody>
      <dsp:txXfrm>
        <a:off x="6115445" y="3679330"/>
        <a:ext cx="1805452" cy="9027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15417-E8CA-4B3A-BA48-57FFA8AD10A7}">
      <dsp:nvSpPr>
        <dsp:cNvPr id="0" name=""/>
        <dsp:cNvSpPr/>
      </dsp:nvSpPr>
      <dsp:spPr>
        <a:xfrm>
          <a:off x="6603050" y="2226477"/>
          <a:ext cx="265415" cy="813940"/>
        </a:xfrm>
        <a:custGeom>
          <a:avLst/>
          <a:gdLst/>
          <a:ahLst/>
          <a:cxnLst/>
          <a:rect l="0" t="0" r="0" b="0"/>
          <a:pathLst>
            <a:path>
              <a:moveTo>
                <a:pt x="0" y="0"/>
              </a:moveTo>
              <a:lnTo>
                <a:pt x="0" y="813940"/>
              </a:lnTo>
              <a:lnTo>
                <a:pt x="265415" y="8139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71D9D-8DCD-4C85-81DE-240D077DCD36}">
      <dsp:nvSpPr>
        <dsp:cNvPr id="0" name=""/>
        <dsp:cNvSpPr/>
      </dsp:nvSpPr>
      <dsp:spPr>
        <a:xfrm>
          <a:off x="4099300" y="970178"/>
          <a:ext cx="3211524" cy="371581"/>
        </a:xfrm>
        <a:custGeom>
          <a:avLst/>
          <a:gdLst/>
          <a:ahLst/>
          <a:cxnLst/>
          <a:rect l="0" t="0" r="0" b="0"/>
          <a:pathLst>
            <a:path>
              <a:moveTo>
                <a:pt x="0" y="0"/>
              </a:moveTo>
              <a:lnTo>
                <a:pt x="0" y="185790"/>
              </a:lnTo>
              <a:lnTo>
                <a:pt x="3211524" y="185790"/>
              </a:lnTo>
              <a:lnTo>
                <a:pt x="3211524" y="3715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B419A-95F8-47D0-AD67-4511759FD265}">
      <dsp:nvSpPr>
        <dsp:cNvPr id="0" name=""/>
        <dsp:cNvSpPr/>
      </dsp:nvSpPr>
      <dsp:spPr>
        <a:xfrm>
          <a:off x="4462034" y="2226477"/>
          <a:ext cx="265415" cy="813940"/>
        </a:xfrm>
        <a:custGeom>
          <a:avLst/>
          <a:gdLst/>
          <a:ahLst/>
          <a:cxnLst/>
          <a:rect l="0" t="0" r="0" b="0"/>
          <a:pathLst>
            <a:path>
              <a:moveTo>
                <a:pt x="0" y="0"/>
              </a:moveTo>
              <a:lnTo>
                <a:pt x="0" y="813940"/>
              </a:lnTo>
              <a:lnTo>
                <a:pt x="265415" y="8139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F6963-275B-422D-A554-9489B2EF2371}">
      <dsp:nvSpPr>
        <dsp:cNvPr id="0" name=""/>
        <dsp:cNvSpPr/>
      </dsp:nvSpPr>
      <dsp:spPr>
        <a:xfrm>
          <a:off x="4099300" y="970178"/>
          <a:ext cx="1070508" cy="371581"/>
        </a:xfrm>
        <a:custGeom>
          <a:avLst/>
          <a:gdLst/>
          <a:ahLst/>
          <a:cxnLst/>
          <a:rect l="0" t="0" r="0" b="0"/>
          <a:pathLst>
            <a:path>
              <a:moveTo>
                <a:pt x="0" y="0"/>
              </a:moveTo>
              <a:lnTo>
                <a:pt x="0" y="185790"/>
              </a:lnTo>
              <a:lnTo>
                <a:pt x="1070508" y="185790"/>
              </a:lnTo>
              <a:lnTo>
                <a:pt x="1070508" y="3715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C3F06-B988-4F1B-9364-0922A3A0ADD4}">
      <dsp:nvSpPr>
        <dsp:cNvPr id="0" name=""/>
        <dsp:cNvSpPr/>
      </dsp:nvSpPr>
      <dsp:spPr>
        <a:xfrm>
          <a:off x="2321018" y="2226477"/>
          <a:ext cx="265415" cy="2070238"/>
        </a:xfrm>
        <a:custGeom>
          <a:avLst/>
          <a:gdLst/>
          <a:ahLst/>
          <a:cxnLst/>
          <a:rect l="0" t="0" r="0" b="0"/>
          <a:pathLst>
            <a:path>
              <a:moveTo>
                <a:pt x="0" y="0"/>
              </a:moveTo>
              <a:lnTo>
                <a:pt x="0" y="2070238"/>
              </a:lnTo>
              <a:lnTo>
                <a:pt x="265415" y="2070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DB308B-22F4-48B1-B788-3A48EF80F14E}">
      <dsp:nvSpPr>
        <dsp:cNvPr id="0" name=""/>
        <dsp:cNvSpPr/>
      </dsp:nvSpPr>
      <dsp:spPr>
        <a:xfrm>
          <a:off x="2321018" y="2226477"/>
          <a:ext cx="265415" cy="813940"/>
        </a:xfrm>
        <a:custGeom>
          <a:avLst/>
          <a:gdLst/>
          <a:ahLst/>
          <a:cxnLst/>
          <a:rect l="0" t="0" r="0" b="0"/>
          <a:pathLst>
            <a:path>
              <a:moveTo>
                <a:pt x="0" y="0"/>
              </a:moveTo>
              <a:lnTo>
                <a:pt x="0" y="813940"/>
              </a:lnTo>
              <a:lnTo>
                <a:pt x="265415" y="8139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7C54D-761F-44D6-9E7C-807D44948454}">
      <dsp:nvSpPr>
        <dsp:cNvPr id="0" name=""/>
        <dsp:cNvSpPr/>
      </dsp:nvSpPr>
      <dsp:spPr>
        <a:xfrm>
          <a:off x="3028792" y="970178"/>
          <a:ext cx="1070508" cy="371581"/>
        </a:xfrm>
        <a:custGeom>
          <a:avLst/>
          <a:gdLst/>
          <a:ahLst/>
          <a:cxnLst/>
          <a:rect l="0" t="0" r="0" b="0"/>
          <a:pathLst>
            <a:path>
              <a:moveTo>
                <a:pt x="1070508" y="0"/>
              </a:moveTo>
              <a:lnTo>
                <a:pt x="1070508" y="185790"/>
              </a:lnTo>
              <a:lnTo>
                <a:pt x="0" y="185790"/>
              </a:lnTo>
              <a:lnTo>
                <a:pt x="0" y="3715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35966-6DDA-44D0-9BC9-AD82095739CA}">
      <dsp:nvSpPr>
        <dsp:cNvPr id="0" name=""/>
        <dsp:cNvSpPr/>
      </dsp:nvSpPr>
      <dsp:spPr>
        <a:xfrm>
          <a:off x="887776" y="970178"/>
          <a:ext cx="3211524" cy="371581"/>
        </a:xfrm>
        <a:custGeom>
          <a:avLst/>
          <a:gdLst/>
          <a:ahLst/>
          <a:cxnLst/>
          <a:rect l="0" t="0" r="0" b="0"/>
          <a:pathLst>
            <a:path>
              <a:moveTo>
                <a:pt x="3211524" y="0"/>
              </a:moveTo>
              <a:lnTo>
                <a:pt x="3211524" y="185790"/>
              </a:lnTo>
              <a:lnTo>
                <a:pt x="0" y="185790"/>
              </a:lnTo>
              <a:lnTo>
                <a:pt x="0" y="3715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03EDC-EAE8-48C1-99A7-F0DFFEA22A0F}">
      <dsp:nvSpPr>
        <dsp:cNvPr id="0" name=""/>
        <dsp:cNvSpPr/>
      </dsp:nvSpPr>
      <dsp:spPr>
        <a:xfrm>
          <a:off x="2077924" y="85461"/>
          <a:ext cx="4042751"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Filsafat Dasar Negara &amp; Ideologi Bangsa Negara</a:t>
          </a:r>
          <a:endParaRPr lang="id-ID" sz="1600" b="1" kern="1200" dirty="0"/>
        </a:p>
      </dsp:txBody>
      <dsp:txXfrm>
        <a:off x="2077924" y="85461"/>
        <a:ext cx="4042751" cy="884717"/>
      </dsp:txXfrm>
    </dsp:sp>
    <dsp:sp modelId="{17667963-8CA9-47FF-8C08-A4880A972C8C}">
      <dsp:nvSpPr>
        <dsp:cNvPr id="0" name=""/>
        <dsp:cNvSpPr/>
      </dsp:nvSpPr>
      <dsp:spPr>
        <a:xfrm>
          <a:off x="3058" y="1341759"/>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Filsafat Dasar Negara</a:t>
          </a:r>
          <a:endParaRPr lang="id-ID" sz="1600" b="1" kern="1200" dirty="0"/>
        </a:p>
      </dsp:txBody>
      <dsp:txXfrm>
        <a:off x="3058" y="1341759"/>
        <a:ext cx="1769434" cy="884717"/>
      </dsp:txXfrm>
    </dsp:sp>
    <dsp:sp modelId="{C0FA6121-D71D-4642-9E10-4E58AF184236}">
      <dsp:nvSpPr>
        <dsp:cNvPr id="0" name=""/>
        <dsp:cNvSpPr/>
      </dsp:nvSpPr>
      <dsp:spPr>
        <a:xfrm>
          <a:off x="2144075" y="1341759"/>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Ideologi Bangsa &amp; Negara</a:t>
          </a:r>
          <a:endParaRPr lang="id-ID" sz="1600" b="1" kern="1200" dirty="0"/>
        </a:p>
      </dsp:txBody>
      <dsp:txXfrm>
        <a:off x="2144075" y="1341759"/>
        <a:ext cx="1769434" cy="884717"/>
      </dsp:txXfrm>
    </dsp:sp>
    <dsp:sp modelId="{0814A10A-3984-4B3D-B598-FD8C353BC8BF}">
      <dsp:nvSpPr>
        <dsp:cNvPr id="0" name=""/>
        <dsp:cNvSpPr/>
      </dsp:nvSpPr>
      <dsp:spPr>
        <a:xfrm>
          <a:off x="2586433" y="2598058"/>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Pancasila Ideologi Bangsa</a:t>
          </a:r>
          <a:endParaRPr lang="id-ID" sz="1600" kern="1200" dirty="0"/>
        </a:p>
      </dsp:txBody>
      <dsp:txXfrm>
        <a:off x="2586433" y="2598058"/>
        <a:ext cx="1769434" cy="884717"/>
      </dsp:txXfrm>
    </dsp:sp>
    <dsp:sp modelId="{6E4B8F32-F732-41EC-BE95-0C1FD07FC87C}">
      <dsp:nvSpPr>
        <dsp:cNvPr id="0" name=""/>
        <dsp:cNvSpPr/>
      </dsp:nvSpPr>
      <dsp:spPr>
        <a:xfrm>
          <a:off x="2586433" y="3854357"/>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Pancasila Ideologi Negara</a:t>
          </a:r>
          <a:endParaRPr lang="id-ID" sz="1600" kern="1200" dirty="0"/>
        </a:p>
      </dsp:txBody>
      <dsp:txXfrm>
        <a:off x="2586433" y="3854357"/>
        <a:ext cx="1769434" cy="884717"/>
      </dsp:txXfrm>
    </dsp:sp>
    <dsp:sp modelId="{990E6D7F-AC2E-4084-B069-8A3EE95E2FFD}">
      <dsp:nvSpPr>
        <dsp:cNvPr id="0" name=""/>
        <dsp:cNvSpPr/>
      </dsp:nvSpPr>
      <dsp:spPr>
        <a:xfrm>
          <a:off x="4285091" y="1341759"/>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Pemersatu Bangsa</a:t>
          </a:r>
          <a:endParaRPr lang="id-ID" sz="1600" b="1" kern="1200" dirty="0"/>
        </a:p>
      </dsp:txBody>
      <dsp:txXfrm>
        <a:off x="4285091" y="1341759"/>
        <a:ext cx="1769434" cy="884717"/>
      </dsp:txXfrm>
    </dsp:sp>
    <dsp:sp modelId="{C7F9B3D2-3167-429F-BC4D-55293240C9F4}">
      <dsp:nvSpPr>
        <dsp:cNvPr id="0" name=""/>
        <dsp:cNvSpPr/>
      </dsp:nvSpPr>
      <dsp:spPr>
        <a:xfrm>
          <a:off x="4727450" y="2598058"/>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Pancasila pemersatu bangsa Indonesia</a:t>
          </a:r>
          <a:endParaRPr lang="id-ID" sz="1600" kern="1200" dirty="0"/>
        </a:p>
      </dsp:txBody>
      <dsp:txXfrm>
        <a:off x="4727450" y="2598058"/>
        <a:ext cx="1769434" cy="884717"/>
      </dsp:txXfrm>
    </dsp:sp>
    <dsp:sp modelId="{0BB60CF9-1D51-4E91-80FC-BAF3639E3BD2}">
      <dsp:nvSpPr>
        <dsp:cNvPr id="0" name=""/>
        <dsp:cNvSpPr/>
      </dsp:nvSpPr>
      <dsp:spPr>
        <a:xfrm>
          <a:off x="6426107" y="1341759"/>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Jati Diri Bangsa</a:t>
          </a:r>
          <a:endParaRPr lang="id-ID" sz="1600" b="1" kern="1200" dirty="0"/>
        </a:p>
      </dsp:txBody>
      <dsp:txXfrm>
        <a:off x="6426107" y="1341759"/>
        <a:ext cx="1769434" cy="884717"/>
      </dsp:txXfrm>
    </dsp:sp>
    <dsp:sp modelId="{69CF0CA3-4B7D-4B92-9833-18B770DBF587}">
      <dsp:nvSpPr>
        <dsp:cNvPr id="0" name=""/>
        <dsp:cNvSpPr/>
      </dsp:nvSpPr>
      <dsp:spPr>
        <a:xfrm>
          <a:off x="6868466" y="2598058"/>
          <a:ext cx="1769434" cy="8847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Pancasila jati diri bangsa Indonesia</a:t>
          </a:r>
          <a:endParaRPr lang="id-ID" sz="1600" kern="1200" dirty="0"/>
        </a:p>
      </dsp:txBody>
      <dsp:txXfrm>
        <a:off x="6868466" y="2598058"/>
        <a:ext cx="1769434" cy="8847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61BA-845E-4557-A397-A8BD21F5AD4C}">
      <dsp:nvSpPr>
        <dsp:cNvPr id="0" name=""/>
        <dsp:cNvSpPr/>
      </dsp:nvSpPr>
      <dsp:spPr>
        <a:xfrm>
          <a:off x="4428492" y="932681"/>
          <a:ext cx="3375211" cy="390520"/>
        </a:xfrm>
        <a:custGeom>
          <a:avLst/>
          <a:gdLst/>
          <a:ahLst/>
          <a:cxnLst/>
          <a:rect l="0" t="0" r="0" b="0"/>
          <a:pathLst>
            <a:path>
              <a:moveTo>
                <a:pt x="0" y="0"/>
              </a:moveTo>
              <a:lnTo>
                <a:pt x="0" y="195260"/>
              </a:lnTo>
              <a:lnTo>
                <a:pt x="3375211" y="195260"/>
              </a:lnTo>
              <a:lnTo>
                <a:pt x="3375211" y="3905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472DF-22BA-4781-A1F8-8AAB11C193A2}">
      <dsp:nvSpPr>
        <dsp:cNvPr id="0" name=""/>
        <dsp:cNvSpPr/>
      </dsp:nvSpPr>
      <dsp:spPr>
        <a:xfrm>
          <a:off x="4428492" y="932681"/>
          <a:ext cx="1125070" cy="390520"/>
        </a:xfrm>
        <a:custGeom>
          <a:avLst/>
          <a:gdLst/>
          <a:ahLst/>
          <a:cxnLst/>
          <a:rect l="0" t="0" r="0" b="0"/>
          <a:pathLst>
            <a:path>
              <a:moveTo>
                <a:pt x="0" y="0"/>
              </a:moveTo>
              <a:lnTo>
                <a:pt x="0" y="195260"/>
              </a:lnTo>
              <a:lnTo>
                <a:pt x="1125070" y="195260"/>
              </a:lnTo>
              <a:lnTo>
                <a:pt x="1125070" y="3905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0AADF-C19B-4FB9-B848-420E7067D2EA}">
      <dsp:nvSpPr>
        <dsp:cNvPr id="0" name=""/>
        <dsp:cNvSpPr/>
      </dsp:nvSpPr>
      <dsp:spPr>
        <a:xfrm>
          <a:off x="3303421" y="932681"/>
          <a:ext cx="1125070" cy="390520"/>
        </a:xfrm>
        <a:custGeom>
          <a:avLst/>
          <a:gdLst/>
          <a:ahLst/>
          <a:cxnLst/>
          <a:rect l="0" t="0" r="0" b="0"/>
          <a:pathLst>
            <a:path>
              <a:moveTo>
                <a:pt x="1125070" y="0"/>
              </a:moveTo>
              <a:lnTo>
                <a:pt x="1125070" y="195260"/>
              </a:lnTo>
              <a:lnTo>
                <a:pt x="0" y="195260"/>
              </a:lnTo>
              <a:lnTo>
                <a:pt x="0" y="3905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58927-6756-40F0-AF11-B29F6908906D}">
      <dsp:nvSpPr>
        <dsp:cNvPr id="0" name=""/>
        <dsp:cNvSpPr/>
      </dsp:nvSpPr>
      <dsp:spPr>
        <a:xfrm>
          <a:off x="309432" y="2253011"/>
          <a:ext cx="278943" cy="2175756"/>
        </a:xfrm>
        <a:custGeom>
          <a:avLst/>
          <a:gdLst/>
          <a:ahLst/>
          <a:cxnLst/>
          <a:rect l="0" t="0" r="0" b="0"/>
          <a:pathLst>
            <a:path>
              <a:moveTo>
                <a:pt x="0" y="0"/>
              </a:moveTo>
              <a:lnTo>
                <a:pt x="0" y="2175756"/>
              </a:lnTo>
              <a:lnTo>
                <a:pt x="278943" y="217575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C7956-C17D-442F-80C7-3E9E77405FA6}">
      <dsp:nvSpPr>
        <dsp:cNvPr id="0" name=""/>
        <dsp:cNvSpPr/>
      </dsp:nvSpPr>
      <dsp:spPr>
        <a:xfrm>
          <a:off x="309432" y="2253011"/>
          <a:ext cx="278943" cy="855425"/>
        </a:xfrm>
        <a:custGeom>
          <a:avLst/>
          <a:gdLst/>
          <a:ahLst/>
          <a:cxnLst/>
          <a:rect l="0" t="0" r="0" b="0"/>
          <a:pathLst>
            <a:path>
              <a:moveTo>
                <a:pt x="0" y="0"/>
              </a:moveTo>
              <a:lnTo>
                <a:pt x="0" y="855425"/>
              </a:lnTo>
              <a:lnTo>
                <a:pt x="278943" y="85542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2FE48-2A07-4308-8B84-41B469340A5B}">
      <dsp:nvSpPr>
        <dsp:cNvPr id="0" name=""/>
        <dsp:cNvSpPr/>
      </dsp:nvSpPr>
      <dsp:spPr>
        <a:xfrm>
          <a:off x="1053280" y="932681"/>
          <a:ext cx="3375211" cy="390520"/>
        </a:xfrm>
        <a:custGeom>
          <a:avLst/>
          <a:gdLst/>
          <a:ahLst/>
          <a:cxnLst/>
          <a:rect l="0" t="0" r="0" b="0"/>
          <a:pathLst>
            <a:path>
              <a:moveTo>
                <a:pt x="3375211" y="0"/>
              </a:moveTo>
              <a:lnTo>
                <a:pt x="3375211" y="195260"/>
              </a:lnTo>
              <a:lnTo>
                <a:pt x="0" y="195260"/>
              </a:lnTo>
              <a:lnTo>
                <a:pt x="0" y="3905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450D3-187B-4F9F-8D33-DB0A835C95F7}">
      <dsp:nvSpPr>
        <dsp:cNvPr id="0" name=""/>
        <dsp:cNvSpPr/>
      </dsp:nvSpPr>
      <dsp:spPr>
        <a:xfrm>
          <a:off x="3126794" y="2870"/>
          <a:ext cx="2603394"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t>Realisasi Pancasila</a:t>
          </a:r>
          <a:endParaRPr lang="en-US" sz="1800" b="1" kern="1200" dirty="0"/>
        </a:p>
      </dsp:txBody>
      <dsp:txXfrm>
        <a:off x="3126794" y="2870"/>
        <a:ext cx="2603394" cy="929810"/>
      </dsp:txXfrm>
    </dsp:sp>
    <dsp:sp modelId="{24EF9912-A0CA-4053-B7CC-64802792FCCB}">
      <dsp:nvSpPr>
        <dsp:cNvPr id="0" name=""/>
        <dsp:cNvSpPr/>
      </dsp:nvSpPr>
      <dsp:spPr>
        <a:xfrm>
          <a:off x="123470" y="1323201"/>
          <a:ext cx="1859620"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t>Realisasi Pancasila</a:t>
          </a:r>
          <a:endParaRPr lang="en-US" sz="1800" b="1" kern="1200" dirty="0"/>
        </a:p>
      </dsp:txBody>
      <dsp:txXfrm>
        <a:off x="123470" y="1323201"/>
        <a:ext cx="1859620" cy="929810"/>
      </dsp:txXfrm>
    </dsp:sp>
    <dsp:sp modelId="{FAFC1822-AA85-49DE-96BA-F1BC863F8EB4}">
      <dsp:nvSpPr>
        <dsp:cNvPr id="0" name=""/>
        <dsp:cNvSpPr/>
      </dsp:nvSpPr>
      <dsp:spPr>
        <a:xfrm>
          <a:off x="588375" y="2643532"/>
          <a:ext cx="1859620"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0" kern="1200" dirty="0" smtClean="0"/>
            <a:t>Obyektif</a:t>
          </a:r>
          <a:endParaRPr lang="en-US" sz="1800" b="0" kern="1200" dirty="0"/>
        </a:p>
      </dsp:txBody>
      <dsp:txXfrm>
        <a:off x="588375" y="2643532"/>
        <a:ext cx="1859620" cy="929810"/>
      </dsp:txXfrm>
    </dsp:sp>
    <dsp:sp modelId="{ADA98B7D-5B9B-495A-A47D-D214F7B4DFAD}">
      <dsp:nvSpPr>
        <dsp:cNvPr id="0" name=""/>
        <dsp:cNvSpPr/>
      </dsp:nvSpPr>
      <dsp:spPr>
        <a:xfrm>
          <a:off x="588375" y="3963862"/>
          <a:ext cx="1859620"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0" kern="1200" dirty="0" smtClean="0"/>
            <a:t>Subyektif</a:t>
          </a:r>
          <a:endParaRPr lang="en-US" sz="1800" b="0" kern="1200" dirty="0"/>
        </a:p>
      </dsp:txBody>
      <dsp:txXfrm>
        <a:off x="588375" y="3963862"/>
        <a:ext cx="1859620" cy="929810"/>
      </dsp:txXfrm>
    </dsp:sp>
    <dsp:sp modelId="{254B0B36-5894-4CA1-AD33-22849FE2DED9}">
      <dsp:nvSpPr>
        <dsp:cNvPr id="0" name=""/>
        <dsp:cNvSpPr/>
      </dsp:nvSpPr>
      <dsp:spPr>
        <a:xfrm>
          <a:off x="2373611" y="1323201"/>
          <a:ext cx="1859620"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t>Internalisasi Nilai Pancasila</a:t>
          </a:r>
          <a:endParaRPr lang="en-US" sz="1800" b="1" kern="1200" dirty="0"/>
        </a:p>
      </dsp:txBody>
      <dsp:txXfrm>
        <a:off x="2373611" y="1323201"/>
        <a:ext cx="1859620" cy="929810"/>
      </dsp:txXfrm>
    </dsp:sp>
    <dsp:sp modelId="{9C7CA1A1-E339-4FAC-A98D-33661656EBD0}">
      <dsp:nvSpPr>
        <dsp:cNvPr id="0" name=""/>
        <dsp:cNvSpPr/>
      </dsp:nvSpPr>
      <dsp:spPr>
        <a:xfrm>
          <a:off x="4623752" y="1323201"/>
          <a:ext cx="1859620"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t>Pembentukan Kepribadian Pancasila</a:t>
          </a:r>
          <a:endParaRPr lang="en-US" sz="1800" b="1" kern="1200" dirty="0"/>
        </a:p>
      </dsp:txBody>
      <dsp:txXfrm>
        <a:off x="4623752" y="1323201"/>
        <a:ext cx="1859620" cy="929810"/>
      </dsp:txXfrm>
    </dsp:sp>
    <dsp:sp modelId="{190560FD-EF08-4786-9E26-3B058F227258}">
      <dsp:nvSpPr>
        <dsp:cNvPr id="0" name=""/>
        <dsp:cNvSpPr/>
      </dsp:nvSpPr>
      <dsp:spPr>
        <a:xfrm>
          <a:off x="6873893" y="1323201"/>
          <a:ext cx="1859620" cy="9298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t>Sosialisasi &amp; Pembudayaan Pancasila</a:t>
          </a:r>
          <a:endParaRPr lang="en-US" sz="1800" b="1" kern="1200" dirty="0"/>
        </a:p>
      </dsp:txBody>
      <dsp:txXfrm>
        <a:off x="6873893" y="1323201"/>
        <a:ext cx="1859620" cy="9298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BB33C-59BC-46CA-B4E5-704B2A30B0BD}">
      <dsp:nvSpPr>
        <dsp:cNvPr id="0" name=""/>
        <dsp:cNvSpPr/>
      </dsp:nvSpPr>
      <dsp:spPr>
        <a:xfrm>
          <a:off x="7273598" y="1530113"/>
          <a:ext cx="177404" cy="544041"/>
        </a:xfrm>
        <a:custGeom>
          <a:avLst/>
          <a:gdLst/>
          <a:ahLst/>
          <a:cxnLst/>
          <a:rect l="0" t="0" r="0" b="0"/>
          <a:pathLst>
            <a:path>
              <a:moveTo>
                <a:pt x="0" y="0"/>
              </a:moveTo>
              <a:lnTo>
                <a:pt x="0" y="544041"/>
              </a:lnTo>
              <a:lnTo>
                <a:pt x="177404" y="5440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CF32B-ADB1-4ABE-8570-353409F2F8B5}">
      <dsp:nvSpPr>
        <dsp:cNvPr id="0" name=""/>
        <dsp:cNvSpPr/>
      </dsp:nvSpPr>
      <dsp:spPr>
        <a:xfrm>
          <a:off x="4172642" y="674773"/>
          <a:ext cx="3574035" cy="263990"/>
        </a:xfrm>
        <a:custGeom>
          <a:avLst/>
          <a:gdLst/>
          <a:ahLst/>
          <a:cxnLst/>
          <a:rect l="0" t="0" r="0" b="0"/>
          <a:pathLst>
            <a:path>
              <a:moveTo>
                <a:pt x="0" y="0"/>
              </a:moveTo>
              <a:lnTo>
                <a:pt x="0" y="139806"/>
              </a:lnTo>
              <a:lnTo>
                <a:pt x="3574035" y="139806"/>
              </a:lnTo>
              <a:lnTo>
                <a:pt x="3574035" y="2639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DDB42-E2C1-45B1-A22F-CA7988961C02}">
      <dsp:nvSpPr>
        <dsp:cNvPr id="0" name=""/>
        <dsp:cNvSpPr/>
      </dsp:nvSpPr>
      <dsp:spPr>
        <a:xfrm>
          <a:off x="5842531" y="1530113"/>
          <a:ext cx="177404" cy="544041"/>
        </a:xfrm>
        <a:custGeom>
          <a:avLst/>
          <a:gdLst/>
          <a:ahLst/>
          <a:cxnLst/>
          <a:rect l="0" t="0" r="0" b="0"/>
          <a:pathLst>
            <a:path>
              <a:moveTo>
                <a:pt x="0" y="0"/>
              </a:moveTo>
              <a:lnTo>
                <a:pt x="0" y="544041"/>
              </a:lnTo>
              <a:lnTo>
                <a:pt x="177404" y="5440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5AD8F-4AD8-4869-8B6F-3E5D4D84766F}">
      <dsp:nvSpPr>
        <dsp:cNvPr id="0" name=""/>
        <dsp:cNvSpPr/>
      </dsp:nvSpPr>
      <dsp:spPr>
        <a:xfrm>
          <a:off x="4172642" y="674773"/>
          <a:ext cx="2142969" cy="263990"/>
        </a:xfrm>
        <a:custGeom>
          <a:avLst/>
          <a:gdLst/>
          <a:ahLst/>
          <a:cxnLst/>
          <a:rect l="0" t="0" r="0" b="0"/>
          <a:pathLst>
            <a:path>
              <a:moveTo>
                <a:pt x="0" y="0"/>
              </a:moveTo>
              <a:lnTo>
                <a:pt x="0" y="139806"/>
              </a:lnTo>
              <a:lnTo>
                <a:pt x="2142969" y="139806"/>
              </a:lnTo>
              <a:lnTo>
                <a:pt x="2142969" y="2639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37B6A-86FE-471E-B362-C5EDD19C111B}">
      <dsp:nvSpPr>
        <dsp:cNvPr id="0" name=""/>
        <dsp:cNvSpPr/>
      </dsp:nvSpPr>
      <dsp:spPr>
        <a:xfrm>
          <a:off x="4411465" y="1530113"/>
          <a:ext cx="177404" cy="544041"/>
        </a:xfrm>
        <a:custGeom>
          <a:avLst/>
          <a:gdLst/>
          <a:ahLst/>
          <a:cxnLst/>
          <a:rect l="0" t="0" r="0" b="0"/>
          <a:pathLst>
            <a:path>
              <a:moveTo>
                <a:pt x="0" y="0"/>
              </a:moveTo>
              <a:lnTo>
                <a:pt x="0" y="544041"/>
              </a:lnTo>
              <a:lnTo>
                <a:pt x="177404" y="5440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96F18-C198-4928-86BE-C2BFCFA9FC29}">
      <dsp:nvSpPr>
        <dsp:cNvPr id="0" name=""/>
        <dsp:cNvSpPr/>
      </dsp:nvSpPr>
      <dsp:spPr>
        <a:xfrm>
          <a:off x="4172642" y="674773"/>
          <a:ext cx="711902" cy="263990"/>
        </a:xfrm>
        <a:custGeom>
          <a:avLst/>
          <a:gdLst/>
          <a:ahLst/>
          <a:cxnLst/>
          <a:rect l="0" t="0" r="0" b="0"/>
          <a:pathLst>
            <a:path>
              <a:moveTo>
                <a:pt x="0" y="0"/>
              </a:moveTo>
              <a:lnTo>
                <a:pt x="0" y="139806"/>
              </a:lnTo>
              <a:lnTo>
                <a:pt x="711902" y="139806"/>
              </a:lnTo>
              <a:lnTo>
                <a:pt x="711902" y="2639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CEA11-CD7D-43A6-A878-A7636F3F3C1D}">
      <dsp:nvSpPr>
        <dsp:cNvPr id="0" name=""/>
        <dsp:cNvSpPr/>
      </dsp:nvSpPr>
      <dsp:spPr>
        <a:xfrm>
          <a:off x="2980398" y="1530113"/>
          <a:ext cx="177404" cy="544041"/>
        </a:xfrm>
        <a:custGeom>
          <a:avLst/>
          <a:gdLst/>
          <a:ahLst/>
          <a:cxnLst/>
          <a:rect l="0" t="0" r="0" b="0"/>
          <a:pathLst>
            <a:path>
              <a:moveTo>
                <a:pt x="0" y="0"/>
              </a:moveTo>
              <a:lnTo>
                <a:pt x="0" y="544041"/>
              </a:lnTo>
              <a:lnTo>
                <a:pt x="177404" y="5440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37FA4-8ED6-4C27-B759-50BE54D155FE}">
      <dsp:nvSpPr>
        <dsp:cNvPr id="0" name=""/>
        <dsp:cNvSpPr/>
      </dsp:nvSpPr>
      <dsp:spPr>
        <a:xfrm>
          <a:off x="3453478" y="674773"/>
          <a:ext cx="719164" cy="263990"/>
        </a:xfrm>
        <a:custGeom>
          <a:avLst/>
          <a:gdLst/>
          <a:ahLst/>
          <a:cxnLst/>
          <a:rect l="0" t="0" r="0" b="0"/>
          <a:pathLst>
            <a:path>
              <a:moveTo>
                <a:pt x="719164" y="0"/>
              </a:moveTo>
              <a:lnTo>
                <a:pt x="719164" y="139806"/>
              </a:lnTo>
              <a:lnTo>
                <a:pt x="0" y="139806"/>
              </a:lnTo>
              <a:lnTo>
                <a:pt x="0" y="2639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C0245-E6CB-457B-91FA-BAFE7277EE55}">
      <dsp:nvSpPr>
        <dsp:cNvPr id="0" name=""/>
        <dsp:cNvSpPr/>
      </dsp:nvSpPr>
      <dsp:spPr>
        <a:xfrm>
          <a:off x="1549331" y="1530113"/>
          <a:ext cx="181035" cy="545153"/>
        </a:xfrm>
        <a:custGeom>
          <a:avLst/>
          <a:gdLst/>
          <a:ahLst/>
          <a:cxnLst/>
          <a:rect l="0" t="0" r="0" b="0"/>
          <a:pathLst>
            <a:path>
              <a:moveTo>
                <a:pt x="0" y="0"/>
              </a:moveTo>
              <a:lnTo>
                <a:pt x="0" y="545153"/>
              </a:lnTo>
              <a:lnTo>
                <a:pt x="181035" y="5451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2C91C-2086-4010-904D-753B4B664265}">
      <dsp:nvSpPr>
        <dsp:cNvPr id="0" name=""/>
        <dsp:cNvSpPr/>
      </dsp:nvSpPr>
      <dsp:spPr>
        <a:xfrm>
          <a:off x="2022411" y="674773"/>
          <a:ext cx="2150230" cy="263990"/>
        </a:xfrm>
        <a:custGeom>
          <a:avLst/>
          <a:gdLst/>
          <a:ahLst/>
          <a:cxnLst/>
          <a:rect l="0" t="0" r="0" b="0"/>
          <a:pathLst>
            <a:path>
              <a:moveTo>
                <a:pt x="2150230" y="0"/>
              </a:moveTo>
              <a:lnTo>
                <a:pt x="2150230" y="139806"/>
              </a:lnTo>
              <a:lnTo>
                <a:pt x="0" y="139806"/>
              </a:lnTo>
              <a:lnTo>
                <a:pt x="0" y="2639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F9820-EAA2-45D7-82E9-DE2E4F465D1E}">
      <dsp:nvSpPr>
        <dsp:cNvPr id="0" name=""/>
        <dsp:cNvSpPr/>
      </dsp:nvSpPr>
      <dsp:spPr>
        <a:xfrm>
          <a:off x="118269" y="1530113"/>
          <a:ext cx="181030" cy="545153"/>
        </a:xfrm>
        <a:custGeom>
          <a:avLst/>
          <a:gdLst/>
          <a:ahLst/>
          <a:cxnLst/>
          <a:rect l="0" t="0" r="0" b="0"/>
          <a:pathLst>
            <a:path>
              <a:moveTo>
                <a:pt x="0" y="0"/>
              </a:moveTo>
              <a:lnTo>
                <a:pt x="0" y="545153"/>
              </a:lnTo>
              <a:lnTo>
                <a:pt x="181030" y="5451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A210B-58E3-4110-86AF-3204630EEC93}">
      <dsp:nvSpPr>
        <dsp:cNvPr id="0" name=""/>
        <dsp:cNvSpPr/>
      </dsp:nvSpPr>
      <dsp:spPr>
        <a:xfrm>
          <a:off x="591349" y="674773"/>
          <a:ext cx="3581292" cy="263990"/>
        </a:xfrm>
        <a:custGeom>
          <a:avLst/>
          <a:gdLst/>
          <a:ahLst/>
          <a:cxnLst/>
          <a:rect l="0" t="0" r="0" b="0"/>
          <a:pathLst>
            <a:path>
              <a:moveTo>
                <a:pt x="3581292" y="0"/>
              </a:moveTo>
              <a:lnTo>
                <a:pt x="3581292" y="139806"/>
              </a:lnTo>
              <a:lnTo>
                <a:pt x="0" y="139806"/>
              </a:lnTo>
              <a:lnTo>
                <a:pt x="0" y="2639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348FB-8BE3-4757-9FB4-7C13C440DDA1}">
      <dsp:nvSpPr>
        <dsp:cNvPr id="0" name=""/>
        <dsp:cNvSpPr/>
      </dsp:nvSpPr>
      <dsp:spPr>
        <a:xfrm>
          <a:off x="2768044" y="83423"/>
          <a:ext cx="2809195"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Negara Kesatuan Republik Indonesia</a:t>
          </a:r>
          <a:endParaRPr lang="id-ID" sz="1100" b="1" kern="1200" dirty="0"/>
        </a:p>
      </dsp:txBody>
      <dsp:txXfrm>
        <a:off x="2768044" y="83423"/>
        <a:ext cx="2809195" cy="591349"/>
      </dsp:txXfrm>
    </dsp:sp>
    <dsp:sp modelId="{94546A30-A4C2-4892-A8CA-4D3BA60A4E31}">
      <dsp:nvSpPr>
        <dsp:cNvPr id="0" name=""/>
        <dsp:cNvSpPr/>
      </dsp:nvSpPr>
      <dsp:spPr>
        <a:xfrm>
          <a:off x="0" y="938763"/>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Negara Kesatuan Republik Indonesia</a:t>
          </a:r>
          <a:endParaRPr lang="id-ID" sz="1100" b="1" kern="1200" dirty="0"/>
        </a:p>
      </dsp:txBody>
      <dsp:txXfrm>
        <a:off x="0" y="938763"/>
        <a:ext cx="1182699" cy="591349"/>
      </dsp:txXfrm>
    </dsp:sp>
    <dsp:sp modelId="{3E9E54D1-33C3-4CE2-BCF4-08F6D0E9423B}">
      <dsp:nvSpPr>
        <dsp:cNvPr id="0" name=""/>
        <dsp:cNvSpPr/>
      </dsp:nvSpPr>
      <dsp:spPr>
        <a:xfrm>
          <a:off x="299300" y="1779592"/>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NKRI Negara Kebangsaan</a:t>
          </a:r>
          <a:endParaRPr lang="id-ID" sz="1100" kern="1200" dirty="0"/>
        </a:p>
      </dsp:txBody>
      <dsp:txXfrm>
        <a:off x="299300" y="1779592"/>
        <a:ext cx="1182699" cy="591349"/>
      </dsp:txXfrm>
    </dsp:sp>
    <dsp:sp modelId="{6B51F32A-16A4-4102-BC5F-804675450299}">
      <dsp:nvSpPr>
        <dsp:cNvPr id="0" name=""/>
        <dsp:cNvSpPr/>
      </dsp:nvSpPr>
      <dsp:spPr>
        <a:xfrm>
          <a:off x="1431061" y="938763"/>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NKRI Negara Kebangsaan</a:t>
          </a:r>
          <a:endParaRPr lang="id-ID" sz="1100" b="1" kern="1200" dirty="0"/>
        </a:p>
      </dsp:txBody>
      <dsp:txXfrm>
        <a:off x="1431061" y="938763"/>
        <a:ext cx="1182699" cy="591349"/>
      </dsp:txXfrm>
    </dsp:sp>
    <dsp:sp modelId="{80011E8E-F095-47AF-A99C-831CC90F7FB9}">
      <dsp:nvSpPr>
        <dsp:cNvPr id="0" name=""/>
        <dsp:cNvSpPr/>
      </dsp:nvSpPr>
      <dsp:spPr>
        <a:xfrm>
          <a:off x="1730367" y="1779592"/>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Berketuhanan yang maha esa</a:t>
          </a:r>
          <a:endParaRPr lang="id-ID" sz="1100" kern="1200" dirty="0"/>
        </a:p>
      </dsp:txBody>
      <dsp:txXfrm>
        <a:off x="1730367" y="1779592"/>
        <a:ext cx="1182699" cy="591349"/>
      </dsp:txXfrm>
    </dsp:sp>
    <dsp:sp modelId="{72F9E699-E475-4EF0-9B71-61DAC396175D}">
      <dsp:nvSpPr>
        <dsp:cNvPr id="0" name=""/>
        <dsp:cNvSpPr/>
      </dsp:nvSpPr>
      <dsp:spPr>
        <a:xfrm>
          <a:off x="2862128" y="938763"/>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NKRI Negara Kebangsaan</a:t>
          </a:r>
          <a:endParaRPr lang="id-ID" sz="1100" b="1" kern="1200" dirty="0"/>
        </a:p>
      </dsp:txBody>
      <dsp:txXfrm>
        <a:off x="2862128" y="938763"/>
        <a:ext cx="1182699" cy="591349"/>
      </dsp:txXfrm>
    </dsp:sp>
    <dsp:sp modelId="{B176BDD0-9B26-4815-8B5D-74BB74E93D99}">
      <dsp:nvSpPr>
        <dsp:cNvPr id="0" name=""/>
        <dsp:cNvSpPr/>
      </dsp:nvSpPr>
      <dsp:spPr>
        <a:xfrm>
          <a:off x="3157803" y="1778480"/>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Berkemanusiaan adil beradab</a:t>
          </a:r>
          <a:endParaRPr lang="id-ID" sz="1100" kern="1200" dirty="0"/>
        </a:p>
      </dsp:txBody>
      <dsp:txXfrm>
        <a:off x="3157803" y="1778480"/>
        <a:ext cx="1182699" cy="591349"/>
      </dsp:txXfrm>
    </dsp:sp>
    <dsp:sp modelId="{48E88A2C-A912-4364-B10D-1EAD8B328BA0}">
      <dsp:nvSpPr>
        <dsp:cNvPr id="0" name=""/>
        <dsp:cNvSpPr/>
      </dsp:nvSpPr>
      <dsp:spPr>
        <a:xfrm>
          <a:off x="4293195" y="938763"/>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NKRI Negara Kebangsaan</a:t>
          </a:r>
          <a:endParaRPr lang="id-ID" sz="1100" b="1" kern="1200" dirty="0"/>
        </a:p>
      </dsp:txBody>
      <dsp:txXfrm>
        <a:off x="4293195" y="938763"/>
        <a:ext cx="1182699" cy="591349"/>
      </dsp:txXfrm>
    </dsp:sp>
    <dsp:sp modelId="{EEF61E0B-06CF-4BAA-88F7-5883CBAFBDA4}">
      <dsp:nvSpPr>
        <dsp:cNvPr id="0" name=""/>
        <dsp:cNvSpPr/>
      </dsp:nvSpPr>
      <dsp:spPr>
        <a:xfrm>
          <a:off x="4588870" y="1778480"/>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Berpersatuan</a:t>
          </a:r>
          <a:endParaRPr lang="id-ID" sz="1100" kern="1200" dirty="0"/>
        </a:p>
      </dsp:txBody>
      <dsp:txXfrm>
        <a:off x="4588870" y="1778480"/>
        <a:ext cx="1182699" cy="591349"/>
      </dsp:txXfrm>
    </dsp:sp>
    <dsp:sp modelId="{C5D21C56-7BAA-4C9E-9F1E-A9E6048273CA}">
      <dsp:nvSpPr>
        <dsp:cNvPr id="0" name=""/>
        <dsp:cNvSpPr/>
      </dsp:nvSpPr>
      <dsp:spPr>
        <a:xfrm>
          <a:off x="5724261" y="938763"/>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NKRI Negara Kebangsaan</a:t>
          </a:r>
          <a:endParaRPr lang="id-ID" sz="1100" b="1" kern="1200" dirty="0"/>
        </a:p>
      </dsp:txBody>
      <dsp:txXfrm>
        <a:off x="5724261" y="938763"/>
        <a:ext cx="1182699" cy="591349"/>
      </dsp:txXfrm>
    </dsp:sp>
    <dsp:sp modelId="{6D55B25F-E7FF-4487-BB35-4204E65B9EA9}">
      <dsp:nvSpPr>
        <dsp:cNvPr id="0" name=""/>
        <dsp:cNvSpPr/>
      </dsp:nvSpPr>
      <dsp:spPr>
        <a:xfrm>
          <a:off x="6019936" y="1778480"/>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Berkerakyatan</a:t>
          </a:r>
          <a:endParaRPr lang="id-ID" sz="1100" kern="1200" dirty="0"/>
        </a:p>
      </dsp:txBody>
      <dsp:txXfrm>
        <a:off x="6019936" y="1778480"/>
        <a:ext cx="1182699" cy="591349"/>
      </dsp:txXfrm>
    </dsp:sp>
    <dsp:sp modelId="{F6B9096A-428A-4A9F-ABD8-0DAD523C76BC}">
      <dsp:nvSpPr>
        <dsp:cNvPr id="0" name=""/>
        <dsp:cNvSpPr/>
      </dsp:nvSpPr>
      <dsp:spPr>
        <a:xfrm>
          <a:off x="7155328" y="938763"/>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NKRI Negara Kebangsaan</a:t>
          </a:r>
          <a:endParaRPr lang="id-ID" sz="1100" b="1" kern="1200" dirty="0"/>
        </a:p>
      </dsp:txBody>
      <dsp:txXfrm>
        <a:off x="7155328" y="938763"/>
        <a:ext cx="1182699" cy="591349"/>
      </dsp:txXfrm>
    </dsp:sp>
    <dsp:sp modelId="{B1590545-3081-4708-ABF7-9201D23DFD84}">
      <dsp:nvSpPr>
        <dsp:cNvPr id="0" name=""/>
        <dsp:cNvSpPr/>
      </dsp:nvSpPr>
      <dsp:spPr>
        <a:xfrm>
          <a:off x="7451003" y="1778480"/>
          <a:ext cx="1182699" cy="5913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Berkeadilan</a:t>
          </a:r>
          <a:endParaRPr lang="id-ID" sz="1100" kern="1200" dirty="0"/>
        </a:p>
      </dsp:txBody>
      <dsp:txXfrm>
        <a:off x="7451003" y="1778480"/>
        <a:ext cx="1182699" cy="5913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AF8E9-7235-4765-A885-37F5FCB5666C}">
      <dsp:nvSpPr>
        <dsp:cNvPr id="0" name=""/>
        <dsp:cNvSpPr/>
      </dsp:nvSpPr>
      <dsp:spPr>
        <a:xfrm>
          <a:off x="5808731" y="1617810"/>
          <a:ext cx="200360" cy="2511180"/>
        </a:xfrm>
        <a:custGeom>
          <a:avLst/>
          <a:gdLst/>
          <a:ahLst/>
          <a:cxnLst/>
          <a:rect l="0" t="0" r="0" b="0"/>
          <a:pathLst>
            <a:path>
              <a:moveTo>
                <a:pt x="0" y="0"/>
              </a:moveTo>
              <a:lnTo>
                <a:pt x="0" y="2511180"/>
              </a:lnTo>
              <a:lnTo>
                <a:pt x="200360" y="251118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5AF46-783F-4FFB-83F6-F37B223E0308}">
      <dsp:nvSpPr>
        <dsp:cNvPr id="0" name=""/>
        <dsp:cNvSpPr/>
      </dsp:nvSpPr>
      <dsp:spPr>
        <a:xfrm>
          <a:off x="5808731" y="1617810"/>
          <a:ext cx="200360" cy="1562809"/>
        </a:xfrm>
        <a:custGeom>
          <a:avLst/>
          <a:gdLst/>
          <a:ahLst/>
          <a:cxnLst/>
          <a:rect l="0" t="0" r="0" b="0"/>
          <a:pathLst>
            <a:path>
              <a:moveTo>
                <a:pt x="0" y="0"/>
              </a:moveTo>
              <a:lnTo>
                <a:pt x="0" y="1562809"/>
              </a:lnTo>
              <a:lnTo>
                <a:pt x="200360" y="156280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68711-B62C-489F-B544-170B45C32ADE}">
      <dsp:nvSpPr>
        <dsp:cNvPr id="0" name=""/>
        <dsp:cNvSpPr/>
      </dsp:nvSpPr>
      <dsp:spPr>
        <a:xfrm>
          <a:off x="5808731" y="1617810"/>
          <a:ext cx="200360" cy="614437"/>
        </a:xfrm>
        <a:custGeom>
          <a:avLst/>
          <a:gdLst/>
          <a:ahLst/>
          <a:cxnLst/>
          <a:rect l="0" t="0" r="0" b="0"/>
          <a:pathLst>
            <a:path>
              <a:moveTo>
                <a:pt x="0" y="0"/>
              </a:moveTo>
              <a:lnTo>
                <a:pt x="0" y="614437"/>
              </a:lnTo>
              <a:lnTo>
                <a:pt x="200360" y="6144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312FB2-9004-4152-A2BA-BCCDD9F63539}">
      <dsp:nvSpPr>
        <dsp:cNvPr id="0" name=""/>
        <dsp:cNvSpPr/>
      </dsp:nvSpPr>
      <dsp:spPr>
        <a:xfrm>
          <a:off x="4009497" y="669438"/>
          <a:ext cx="2333527" cy="280504"/>
        </a:xfrm>
        <a:custGeom>
          <a:avLst/>
          <a:gdLst/>
          <a:ahLst/>
          <a:cxnLst/>
          <a:rect l="0" t="0" r="0" b="0"/>
          <a:pathLst>
            <a:path>
              <a:moveTo>
                <a:pt x="0" y="0"/>
              </a:moveTo>
              <a:lnTo>
                <a:pt x="0" y="140252"/>
              </a:lnTo>
              <a:lnTo>
                <a:pt x="2333527" y="140252"/>
              </a:lnTo>
              <a:lnTo>
                <a:pt x="2333527" y="2805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0732F-96E5-4A22-AB05-85451A8F53E3}">
      <dsp:nvSpPr>
        <dsp:cNvPr id="0" name=""/>
        <dsp:cNvSpPr/>
      </dsp:nvSpPr>
      <dsp:spPr>
        <a:xfrm>
          <a:off x="3475203" y="1617810"/>
          <a:ext cx="200360" cy="1562809"/>
        </a:xfrm>
        <a:custGeom>
          <a:avLst/>
          <a:gdLst/>
          <a:ahLst/>
          <a:cxnLst/>
          <a:rect l="0" t="0" r="0" b="0"/>
          <a:pathLst>
            <a:path>
              <a:moveTo>
                <a:pt x="0" y="0"/>
              </a:moveTo>
              <a:lnTo>
                <a:pt x="0" y="1562809"/>
              </a:lnTo>
              <a:lnTo>
                <a:pt x="200360" y="156280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7F5AA-423E-453C-B2F9-A7667242261E}">
      <dsp:nvSpPr>
        <dsp:cNvPr id="0" name=""/>
        <dsp:cNvSpPr/>
      </dsp:nvSpPr>
      <dsp:spPr>
        <a:xfrm>
          <a:off x="3475203" y="1617810"/>
          <a:ext cx="200360" cy="614437"/>
        </a:xfrm>
        <a:custGeom>
          <a:avLst/>
          <a:gdLst/>
          <a:ahLst/>
          <a:cxnLst/>
          <a:rect l="0" t="0" r="0" b="0"/>
          <a:pathLst>
            <a:path>
              <a:moveTo>
                <a:pt x="0" y="0"/>
              </a:moveTo>
              <a:lnTo>
                <a:pt x="0" y="614437"/>
              </a:lnTo>
              <a:lnTo>
                <a:pt x="200360" y="6144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89F83-1C4C-4A04-A0F5-C4198D6CCDC0}">
      <dsp:nvSpPr>
        <dsp:cNvPr id="0" name=""/>
        <dsp:cNvSpPr/>
      </dsp:nvSpPr>
      <dsp:spPr>
        <a:xfrm>
          <a:off x="3963777" y="669438"/>
          <a:ext cx="91440" cy="280504"/>
        </a:xfrm>
        <a:custGeom>
          <a:avLst/>
          <a:gdLst/>
          <a:ahLst/>
          <a:cxnLst/>
          <a:rect l="0" t="0" r="0" b="0"/>
          <a:pathLst>
            <a:path>
              <a:moveTo>
                <a:pt x="45720" y="0"/>
              </a:moveTo>
              <a:lnTo>
                <a:pt x="45720" y="2805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2FF25-96AD-437B-966B-A803229AC469}">
      <dsp:nvSpPr>
        <dsp:cNvPr id="0" name=""/>
        <dsp:cNvSpPr/>
      </dsp:nvSpPr>
      <dsp:spPr>
        <a:xfrm>
          <a:off x="925647" y="1617810"/>
          <a:ext cx="200360" cy="1562809"/>
        </a:xfrm>
        <a:custGeom>
          <a:avLst/>
          <a:gdLst/>
          <a:ahLst/>
          <a:cxnLst/>
          <a:rect l="0" t="0" r="0" b="0"/>
          <a:pathLst>
            <a:path>
              <a:moveTo>
                <a:pt x="0" y="0"/>
              </a:moveTo>
              <a:lnTo>
                <a:pt x="0" y="1562809"/>
              </a:lnTo>
              <a:lnTo>
                <a:pt x="200360" y="156280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89937-AAE4-4189-9FC4-B29AD5CEB9D1}">
      <dsp:nvSpPr>
        <dsp:cNvPr id="0" name=""/>
        <dsp:cNvSpPr/>
      </dsp:nvSpPr>
      <dsp:spPr>
        <a:xfrm>
          <a:off x="925647" y="1617810"/>
          <a:ext cx="200360" cy="614437"/>
        </a:xfrm>
        <a:custGeom>
          <a:avLst/>
          <a:gdLst/>
          <a:ahLst/>
          <a:cxnLst/>
          <a:rect l="0" t="0" r="0" b="0"/>
          <a:pathLst>
            <a:path>
              <a:moveTo>
                <a:pt x="0" y="0"/>
              </a:moveTo>
              <a:lnTo>
                <a:pt x="0" y="614437"/>
              </a:lnTo>
              <a:lnTo>
                <a:pt x="200360" y="6144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B3A9F-6F61-467A-BC80-9260CD71DBB6}">
      <dsp:nvSpPr>
        <dsp:cNvPr id="0" name=""/>
        <dsp:cNvSpPr/>
      </dsp:nvSpPr>
      <dsp:spPr>
        <a:xfrm>
          <a:off x="1459941" y="669438"/>
          <a:ext cx="2549556" cy="280504"/>
        </a:xfrm>
        <a:custGeom>
          <a:avLst/>
          <a:gdLst/>
          <a:ahLst/>
          <a:cxnLst/>
          <a:rect l="0" t="0" r="0" b="0"/>
          <a:pathLst>
            <a:path>
              <a:moveTo>
                <a:pt x="2549556" y="0"/>
              </a:moveTo>
              <a:lnTo>
                <a:pt x="2549556" y="140252"/>
              </a:lnTo>
              <a:lnTo>
                <a:pt x="0" y="140252"/>
              </a:lnTo>
              <a:lnTo>
                <a:pt x="0" y="2805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44A35-1CFE-4582-9B56-F473D2DF7257}">
      <dsp:nvSpPr>
        <dsp:cNvPr id="0" name=""/>
        <dsp:cNvSpPr/>
      </dsp:nvSpPr>
      <dsp:spPr>
        <a:xfrm>
          <a:off x="2762408" y="1571"/>
          <a:ext cx="2494176"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Bhinneka Tunggal Ika</a:t>
          </a:r>
          <a:endParaRPr lang="id-ID" sz="1500" b="1" kern="1200" dirty="0"/>
        </a:p>
      </dsp:txBody>
      <dsp:txXfrm>
        <a:off x="2762408" y="1571"/>
        <a:ext cx="2494176" cy="667867"/>
      </dsp:txXfrm>
    </dsp:sp>
    <dsp:sp modelId="{4C31C91D-6890-4540-A834-E4D315F775F9}">
      <dsp:nvSpPr>
        <dsp:cNvPr id="0" name=""/>
        <dsp:cNvSpPr/>
      </dsp:nvSpPr>
      <dsp:spPr>
        <a:xfrm>
          <a:off x="792073" y="949943"/>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Definisi</a:t>
          </a:r>
          <a:endParaRPr lang="id-ID" sz="1500" b="1" kern="1200" dirty="0"/>
        </a:p>
      </dsp:txBody>
      <dsp:txXfrm>
        <a:off x="792073" y="949943"/>
        <a:ext cx="1335734" cy="667867"/>
      </dsp:txXfrm>
    </dsp:sp>
    <dsp:sp modelId="{33E7C22A-3C91-4C47-9A3B-6D4AC90D8509}">
      <dsp:nvSpPr>
        <dsp:cNvPr id="0" name=""/>
        <dsp:cNvSpPr/>
      </dsp:nvSpPr>
      <dsp:spPr>
        <a:xfrm>
          <a:off x="1126007" y="1898314"/>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Bhinneka (beragam)</a:t>
          </a:r>
          <a:endParaRPr lang="id-ID" sz="1500" kern="1200" dirty="0"/>
        </a:p>
      </dsp:txBody>
      <dsp:txXfrm>
        <a:off x="1126007" y="1898314"/>
        <a:ext cx="1335734" cy="667867"/>
      </dsp:txXfrm>
    </dsp:sp>
    <dsp:sp modelId="{BBF5608B-30B5-40DD-8B23-6D5E7723B274}">
      <dsp:nvSpPr>
        <dsp:cNvPr id="0" name=""/>
        <dsp:cNvSpPr/>
      </dsp:nvSpPr>
      <dsp:spPr>
        <a:xfrm>
          <a:off x="1126007" y="2846685"/>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Tunggal Ika (satu jua)</a:t>
          </a:r>
          <a:endParaRPr lang="id-ID" sz="1500" kern="1200" dirty="0"/>
        </a:p>
      </dsp:txBody>
      <dsp:txXfrm>
        <a:off x="1126007" y="2846685"/>
        <a:ext cx="1335734" cy="667867"/>
      </dsp:txXfrm>
    </dsp:sp>
    <dsp:sp modelId="{5C2538B8-6083-4421-80FD-CF3CA9F09628}">
      <dsp:nvSpPr>
        <dsp:cNvPr id="0" name=""/>
        <dsp:cNvSpPr/>
      </dsp:nvSpPr>
      <dsp:spPr>
        <a:xfrm>
          <a:off x="3341630" y="949943"/>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Bhinneka Tunggal Ika</a:t>
          </a:r>
          <a:endParaRPr lang="id-ID" sz="1500" b="1" kern="1200" dirty="0"/>
        </a:p>
      </dsp:txBody>
      <dsp:txXfrm>
        <a:off x="3341630" y="949943"/>
        <a:ext cx="1335734" cy="667867"/>
      </dsp:txXfrm>
    </dsp:sp>
    <dsp:sp modelId="{73FFB591-A63B-484E-86C2-3C8E7F21751A}">
      <dsp:nvSpPr>
        <dsp:cNvPr id="0" name=""/>
        <dsp:cNvSpPr/>
      </dsp:nvSpPr>
      <dsp:spPr>
        <a:xfrm>
          <a:off x="3675563" y="1898314"/>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Semboyan bangsa</a:t>
          </a:r>
          <a:endParaRPr lang="id-ID" sz="1500" kern="1200" dirty="0"/>
        </a:p>
      </dsp:txBody>
      <dsp:txXfrm>
        <a:off x="3675563" y="1898314"/>
        <a:ext cx="1335734" cy="667867"/>
      </dsp:txXfrm>
    </dsp:sp>
    <dsp:sp modelId="{64215359-AFD4-41E6-A685-F80AFF666B11}">
      <dsp:nvSpPr>
        <dsp:cNvPr id="0" name=""/>
        <dsp:cNvSpPr/>
      </dsp:nvSpPr>
      <dsp:spPr>
        <a:xfrm>
          <a:off x="3675563" y="2846685"/>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Lambang Garuda</a:t>
          </a:r>
          <a:endParaRPr lang="id-ID" sz="1500" kern="1200" dirty="0"/>
        </a:p>
      </dsp:txBody>
      <dsp:txXfrm>
        <a:off x="3675563" y="2846685"/>
        <a:ext cx="1335734" cy="667867"/>
      </dsp:txXfrm>
    </dsp:sp>
    <dsp:sp modelId="{BACFB08D-EA4B-487E-8A0B-839647BE1444}">
      <dsp:nvSpPr>
        <dsp:cNvPr id="0" name=""/>
        <dsp:cNvSpPr/>
      </dsp:nvSpPr>
      <dsp:spPr>
        <a:xfrm>
          <a:off x="5675157" y="949943"/>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Kebhinnekaan</a:t>
          </a:r>
          <a:endParaRPr lang="id-ID" sz="1500" b="1" kern="1200" dirty="0"/>
        </a:p>
      </dsp:txBody>
      <dsp:txXfrm>
        <a:off x="5675157" y="949943"/>
        <a:ext cx="1335734" cy="667867"/>
      </dsp:txXfrm>
    </dsp:sp>
    <dsp:sp modelId="{7A7DE6A6-0C18-4D84-B41D-BFED55DAE4E5}">
      <dsp:nvSpPr>
        <dsp:cNvPr id="0" name=""/>
        <dsp:cNvSpPr/>
      </dsp:nvSpPr>
      <dsp:spPr>
        <a:xfrm>
          <a:off x="6009091" y="1898314"/>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Suku, Adat Istiadat</a:t>
          </a:r>
          <a:endParaRPr lang="id-ID" sz="1500" kern="1200" dirty="0"/>
        </a:p>
      </dsp:txBody>
      <dsp:txXfrm>
        <a:off x="6009091" y="1898314"/>
        <a:ext cx="1335734" cy="667867"/>
      </dsp:txXfrm>
    </dsp:sp>
    <dsp:sp modelId="{50950DC7-CF15-4FCA-84AC-B5C963CAA1A3}">
      <dsp:nvSpPr>
        <dsp:cNvPr id="0" name=""/>
        <dsp:cNvSpPr/>
      </dsp:nvSpPr>
      <dsp:spPr>
        <a:xfrm>
          <a:off x="6009091" y="2846685"/>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Agama, Kepercayaan</a:t>
          </a:r>
          <a:endParaRPr lang="id-ID" sz="1500" kern="1200" dirty="0"/>
        </a:p>
      </dsp:txBody>
      <dsp:txXfrm>
        <a:off x="6009091" y="2846685"/>
        <a:ext cx="1335734" cy="667867"/>
      </dsp:txXfrm>
    </dsp:sp>
    <dsp:sp modelId="{C21EFDB0-BAEB-4242-9D05-FBB70505C8ED}">
      <dsp:nvSpPr>
        <dsp:cNvPr id="0" name=""/>
        <dsp:cNvSpPr/>
      </dsp:nvSpPr>
      <dsp:spPr>
        <a:xfrm>
          <a:off x="6009091" y="3795057"/>
          <a:ext cx="1335734" cy="667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Bahasa,</a:t>
          </a:r>
        </a:p>
        <a:p>
          <a:pPr lvl="0" algn="ctr" defTabSz="666750">
            <a:lnSpc>
              <a:spcPct val="90000"/>
            </a:lnSpc>
            <a:spcBef>
              <a:spcPct val="0"/>
            </a:spcBef>
            <a:spcAft>
              <a:spcPct val="35000"/>
            </a:spcAft>
          </a:pPr>
          <a:r>
            <a:rPr lang="id-ID" sz="1500" kern="1200" dirty="0" smtClean="0"/>
            <a:t>Dialek</a:t>
          </a:r>
          <a:endParaRPr lang="id-ID" sz="1500" kern="1200" dirty="0"/>
        </a:p>
      </dsp:txBody>
      <dsp:txXfrm>
        <a:off x="6009091" y="3795057"/>
        <a:ext cx="1335734" cy="6678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0F1BC-C38F-434F-AB0E-FF3F1912C308}">
      <dsp:nvSpPr>
        <dsp:cNvPr id="0" name=""/>
        <dsp:cNvSpPr/>
      </dsp:nvSpPr>
      <dsp:spPr>
        <a:xfrm>
          <a:off x="7324665" y="2027683"/>
          <a:ext cx="190214" cy="505075"/>
        </a:xfrm>
        <a:custGeom>
          <a:avLst/>
          <a:gdLst/>
          <a:ahLst/>
          <a:cxnLst/>
          <a:rect l="0" t="0" r="0" b="0"/>
          <a:pathLst>
            <a:path>
              <a:moveTo>
                <a:pt x="0" y="0"/>
              </a:moveTo>
              <a:lnTo>
                <a:pt x="0" y="505075"/>
              </a:lnTo>
              <a:lnTo>
                <a:pt x="190214" y="5050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7495C-CDED-459D-8780-0DFD2CFBE679}">
      <dsp:nvSpPr>
        <dsp:cNvPr id="0" name=""/>
        <dsp:cNvSpPr/>
      </dsp:nvSpPr>
      <dsp:spPr>
        <a:xfrm>
          <a:off x="4233976" y="1127336"/>
          <a:ext cx="3597927" cy="266299"/>
        </a:xfrm>
        <a:custGeom>
          <a:avLst/>
          <a:gdLst/>
          <a:ahLst/>
          <a:cxnLst/>
          <a:rect l="0" t="0" r="0" b="0"/>
          <a:pathLst>
            <a:path>
              <a:moveTo>
                <a:pt x="0" y="0"/>
              </a:moveTo>
              <a:lnTo>
                <a:pt x="0" y="133149"/>
              </a:lnTo>
              <a:lnTo>
                <a:pt x="3597927" y="133149"/>
              </a:lnTo>
              <a:lnTo>
                <a:pt x="3597927" y="26629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6F8645-674B-40A6-AC8A-9C161F8173BA}">
      <dsp:nvSpPr>
        <dsp:cNvPr id="0" name=""/>
        <dsp:cNvSpPr/>
      </dsp:nvSpPr>
      <dsp:spPr>
        <a:xfrm>
          <a:off x="5790271" y="2027683"/>
          <a:ext cx="190214" cy="1248927"/>
        </a:xfrm>
        <a:custGeom>
          <a:avLst/>
          <a:gdLst/>
          <a:ahLst/>
          <a:cxnLst/>
          <a:rect l="0" t="0" r="0" b="0"/>
          <a:pathLst>
            <a:path>
              <a:moveTo>
                <a:pt x="0" y="0"/>
              </a:moveTo>
              <a:lnTo>
                <a:pt x="0" y="1248927"/>
              </a:lnTo>
              <a:lnTo>
                <a:pt x="190214" y="12489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B2DB5-FE4B-4A6E-91CD-A085D82F6E68}">
      <dsp:nvSpPr>
        <dsp:cNvPr id="0" name=""/>
        <dsp:cNvSpPr/>
      </dsp:nvSpPr>
      <dsp:spPr>
        <a:xfrm>
          <a:off x="5790271" y="2027683"/>
          <a:ext cx="190214" cy="505075"/>
        </a:xfrm>
        <a:custGeom>
          <a:avLst/>
          <a:gdLst/>
          <a:ahLst/>
          <a:cxnLst/>
          <a:rect l="0" t="0" r="0" b="0"/>
          <a:pathLst>
            <a:path>
              <a:moveTo>
                <a:pt x="0" y="0"/>
              </a:moveTo>
              <a:lnTo>
                <a:pt x="0" y="505075"/>
              </a:lnTo>
              <a:lnTo>
                <a:pt x="190214" y="5050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A1848-E008-4F75-AA0E-036DB29EF71D}">
      <dsp:nvSpPr>
        <dsp:cNvPr id="0" name=""/>
        <dsp:cNvSpPr/>
      </dsp:nvSpPr>
      <dsp:spPr>
        <a:xfrm>
          <a:off x="4233976" y="1127336"/>
          <a:ext cx="2063532" cy="266299"/>
        </a:xfrm>
        <a:custGeom>
          <a:avLst/>
          <a:gdLst/>
          <a:ahLst/>
          <a:cxnLst/>
          <a:rect l="0" t="0" r="0" b="0"/>
          <a:pathLst>
            <a:path>
              <a:moveTo>
                <a:pt x="0" y="0"/>
              </a:moveTo>
              <a:lnTo>
                <a:pt x="0" y="133149"/>
              </a:lnTo>
              <a:lnTo>
                <a:pt x="2063532" y="133149"/>
              </a:lnTo>
              <a:lnTo>
                <a:pt x="2063532" y="26629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F4576-3E87-4C67-AC88-4ADE71CD3271}">
      <dsp:nvSpPr>
        <dsp:cNvPr id="0" name=""/>
        <dsp:cNvSpPr/>
      </dsp:nvSpPr>
      <dsp:spPr>
        <a:xfrm>
          <a:off x="4255876" y="2027683"/>
          <a:ext cx="190214" cy="1483671"/>
        </a:xfrm>
        <a:custGeom>
          <a:avLst/>
          <a:gdLst/>
          <a:ahLst/>
          <a:cxnLst/>
          <a:rect l="0" t="0" r="0" b="0"/>
          <a:pathLst>
            <a:path>
              <a:moveTo>
                <a:pt x="0" y="0"/>
              </a:moveTo>
              <a:lnTo>
                <a:pt x="0" y="1483671"/>
              </a:lnTo>
              <a:lnTo>
                <a:pt x="190214" y="148367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58A84-A4C6-4F8D-9A16-88AF87DCCB68}">
      <dsp:nvSpPr>
        <dsp:cNvPr id="0" name=""/>
        <dsp:cNvSpPr/>
      </dsp:nvSpPr>
      <dsp:spPr>
        <a:xfrm>
          <a:off x="4255876" y="2027683"/>
          <a:ext cx="190214" cy="583323"/>
        </a:xfrm>
        <a:custGeom>
          <a:avLst/>
          <a:gdLst/>
          <a:ahLst/>
          <a:cxnLst/>
          <a:rect l="0" t="0" r="0" b="0"/>
          <a:pathLst>
            <a:path>
              <a:moveTo>
                <a:pt x="0" y="0"/>
              </a:moveTo>
              <a:lnTo>
                <a:pt x="0" y="583323"/>
              </a:lnTo>
              <a:lnTo>
                <a:pt x="190214" y="58332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AE429-E346-4C05-99D9-8815A98D5053}">
      <dsp:nvSpPr>
        <dsp:cNvPr id="0" name=""/>
        <dsp:cNvSpPr/>
      </dsp:nvSpPr>
      <dsp:spPr>
        <a:xfrm>
          <a:off x="4233976" y="1127336"/>
          <a:ext cx="529137" cy="266299"/>
        </a:xfrm>
        <a:custGeom>
          <a:avLst/>
          <a:gdLst/>
          <a:ahLst/>
          <a:cxnLst/>
          <a:rect l="0" t="0" r="0" b="0"/>
          <a:pathLst>
            <a:path>
              <a:moveTo>
                <a:pt x="0" y="0"/>
              </a:moveTo>
              <a:lnTo>
                <a:pt x="0" y="133149"/>
              </a:lnTo>
              <a:lnTo>
                <a:pt x="529137" y="133149"/>
              </a:lnTo>
              <a:lnTo>
                <a:pt x="529137" y="26629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659AC-FE2D-4B63-B60F-FC6B99A04BBA}">
      <dsp:nvSpPr>
        <dsp:cNvPr id="0" name=""/>
        <dsp:cNvSpPr/>
      </dsp:nvSpPr>
      <dsp:spPr>
        <a:xfrm>
          <a:off x="2245256" y="2027683"/>
          <a:ext cx="269584" cy="1248927"/>
        </a:xfrm>
        <a:custGeom>
          <a:avLst/>
          <a:gdLst/>
          <a:ahLst/>
          <a:cxnLst/>
          <a:rect l="0" t="0" r="0" b="0"/>
          <a:pathLst>
            <a:path>
              <a:moveTo>
                <a:pt x="0" y="0"/>
              </a:moveTo>
              <a:lnTo>
                <a:pt x="0" y="1248927"/>
              </a:lnTo>
              <a:lnTo>
                <a:pt x="269584" y="12489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EC514-68FA-4D44-976E-1A9BF9E45FF8}">
      <dsp:nvSpPr>
        <dsp:cNvPr id="0" name=""/>
        <dsp:cNvSpPr/>
      </dsp:nvSpPr>
      <dsp:spPr>
        <a:xfrm>
          <a:off x="2245256" y="2027683"/>
          <a:ext cx="269584" cy="505075"/>
        </a:xfrm>
        <a:custGeom>
          <a:avLst/>
          <a:gdLst/>
          <a:ahLst/>
          <a:cxnLst/>
          <a:rect l="0" t="0" r="0" b="0"/>
          <a:pathLst>
            <a:path>
              <a:moveTo>
                <a:pt x="0" y="0"/>
              </a:moveTo>
              <a:lnTo>
                <a:pt x="0" y="505075"/>
              </a:lnTo>
              <a:lnTo>
                <a:pt x="269584" y="5050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DC4FA-D9F6-43C9-908B-B61F29D8F5B1}">
      <dsp:nvSpPr>
        <dsp:cNvPr id="0" name=""/>
        <dsp:cNvSpPr/>
      </dsp:nvSpPr>
      <dsp:spPr>
        <a:xfrm>
          <a:off x="2964150" y="1127336"/>
          <a:ext cx="1269825" cy="266299"/>
        </a:xfrm>
        <a:custGeom>
          <a:avLst/>
          <a:gdLst/>
          <a:ahLst/>
          <a:cxnLst/>
          <a:rect l="0" t="0" r="0" b="0"/>
          <a:pathLst>
            <a:path>
              <a:moveTo>
                <a:pt x="1269825" y="0"/>
              </a:moveTo>
              <a:lnTo>
                <a:pt x="1269825" y="133149"/>
              </a:lnTo>
              <a:lnTo>
                <a:pt x="0" y="133149"/>
              </a:lnTo>
              <a:lnTo>
                <a:pt x="0" y="26629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A8391-872C-4004-862A-5E8434A4A3AD}">
      <dsp:nvSpPr>
        <dsp:cNvPr id="0" name=""/>
        <dsp:cNvSpPr/>
      </dsp:nvSpPr>
      <dsp:spPr>
        <a:xfrm>
          <a:off x="181724" y="2027683"/>
          <a:ext cx="269584" cy="1992779"/>
        </a:xfrm>
        <a:custGeom>
          <a:avLst/>
          <a:gdLst/>
          <a:ahLst/>
          <a:cxnLst/>
          <a:rect l="0" t="0" r="0" b="0"/>
          <a:pathLst>
            <a:path>
              <a:moveTo>
                <a:pt x="0" y="0"/>
              </a:moveTo>
              <a:lnTo>
                <a:pt x="0" y="1992779"/>
              </a:lnTo>
              <a:lnTo>
                <a:pt x="269584" y="19927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71C0A-6C02-4F15-B1A3-127C4BD2173C}">
      <dsp:nvSpPr>
        <dsp:cNvPr id="0" name=""/>
        <dsp:cNvSpPr/>
      </dsp:nvSpPr>
      <dsp:spPr>
        <a:xfrm>
          <a:off x="181724" y="2027683"/>
          <a:ext cx="269584" cy="1248927"/>
        </a:xfrm>
        <a:custGeom>
          <a:avLst/>
          <a:gdLst/>
          <a:ahLst/>
          <a:cxnLst/>
          <a:rect l="0" t="0" r="0" b="0"/>
          <a:pathLst>
            <a:path>
              <a:moveTo>
                <a:pt x="0" y="0"/>
              </a:moveTo>
              <a:lnTo>
                <a:pt x="0" y="1248927"/>
              </a:lnTo>
              <a:lnTo>
                <a:pt x="269584" y="12489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857EF-2DF8-4D73-B1D0-28C2F77CCDE3}">
      <dsp:nvSpPr>
        <dsp:cNvPr id="0" name=""/>
        <dsp:cNvSpPr/>
      </dsp:nvSpPr>
      <dsp:spPr>
        <a:xfrm>
          <a:off x="181724" y="2027683"/>
          <a:ext cx="269584" cy="505075"/>
        </a:xfrm>
        <a:custGeom>
          <a:avLst/>
          <a:gdLst/>
          <a:ahLst/>
          <a:cxnLst/>
          <a:rect l="0" t="0" r="0" b="0"/>
          <a:pathLst>
            <a:path>
              <a:moveTo>
                <a:pt x="0" y="0"/>
              </a:moveTo>
              <a:lnTo>
                <a:pt x="0" y="505075"/>
              </a:lnTo>
              <a:lnTo>
                <a:pt x="269584" y="5050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5D405-D7E7-4F4D-8A15-604405C285ED}">
      <dsp:nvSpPr>
        <dsp:cNvPr id="0" name=""/>
        <dsp:cNvSpPr/>
      </dsp:nvSpPr>
      <dsp:spPr>
        <a:xfrm>
          <a:off x="900617" y="1127336"/>
          <a:ext cx="3333358" cy="266299"/>
        </a:xfrm>
        <a:custGeom>
          <a:avLst/>
          <a:gdLst/>
          <a:ahLst/>
          <a:cxnLst/>
          <a:rect l="0" t="0" r="0" b="0"/>
          <a:pathLst>
            <a:path>
              <a:moveTo>
                <a:pt x="3333358" y="0"/>
              </a:moveTo>
              <a:lnTo>
                <a:pt x="3333358" y="133149"/>
              </a:lnTo>
              <a:lnTo>
                <a:pt x="0" y="133149"/>
              </a:lnTo>
              <a:lnTo>
                <a:pt x="0" y="26629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363AE-60EE-470E-ADAC-54F875097150}">
      <dsp:nvSpPr>
        <dsp:cNvPr id="0" name=""/>
        <dsp:cNvSpPr/>
      </dsp:nvSpPr>
      <dsp:spPr>
        <a:xfrm>
          <a:off x="2784454" y="493288"/>
          <a:ext cx="2899042"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Ujian Akhir Semester (UAS)</a:t>
          </a:r>
          <a:endParaRPr lang="id-ID" sz="1100" b="1" kern="1200" dirty="0"/>
        </a:p>
      </dsp:txBody>
      <dsp:txXfrm>
        <a:off x="2784454" y="493288"/>
        <a:ext cx="2899042" cy="634047"/>
      </dsp:txXfrm>
    </dsp:sp>
    <dsp:sp modelId="{BEF63EA9-24B5-467D-AD8E-A0055A03CCA5}">
      <dsp:nvSpPr>
        <dsp:cNvPr id="0" name=""/>
        <dsp:cNvSpPr/>
      </dsp:nvSpPr>
      <dsp:spPr>
        <a:xfrm>
          <a:off x="2000" y="1393636"/>
          <a:ext cx="1797232"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Pancasila Budaya, Pandangan Hidup, Filsafat Bangsa &amp; Negara</a:t>
          </a:r>
          <a:endParaRPr lang="id-ID" sz="1100" b="1" kern="1200" dirty="0"/>
        </a:p>
      </dsp:txBody>
      <dsp:txXfrm>
        <a:off x="2000" y="1393636"/>
        <a:ext cx="1797232" cy="634047"/>
      </dsp:txXfrm>
    </dsp:sp>
    <dsp:sp modelId="{1C389F2A-6D69-425C-873A-2FE9D0C45C9C}">
      <dsp:nvSpPr>
        <dsp:cNvPr id="0" name=""/>
        <dsp:cNvSpPr/>
      </dsp:nvSpPr>
      <dsp:spPr>
        <a:xfrm>
          <a:off x="451309" y="2293983"/>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Pancasila Budaya Bangsa</a:t>
          </a:r>
          <a:endParaRPr lang="id-ID" sz="1100" kern="1200" dirty="0"/>
        </a:p>
      </dsp:txBody>
      <dsp:txXfrm>
        <a:off x="451309" y="2293983"/>
        <a:ext cx="1268094" cy="477551"/>
      </dsp:txXfrm>
    </dsp:sp>
    <dsp:sp modelId="{616B8C2A-1488-4297-917F-DAA398B4CC7A}">
      <dsp:nvSpPr>
        <dsp:cNvPr id="0" name=""/>
        <dsp:cNvSpPr/>
      </dsp:nvSpPr>
      <dsp:spPr>
        <a:xfrm>
          <a:off x="451309" y="3037835"/>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Pancasila Pandangan Hidup</a:t>
          </a:r>
          <a:endParaRPr lang="id-ID" sz="1100" kern="1200" dirty="0"/>
        </a:p>
      </dsp:txBody>
      <dsp:txXfrm>
        <a:off x="451309" y="3037835"/>
        <a:ext cx="1268094" cy="477551"/>
      </dsp:txXfrm>
    </dsp:sp>
    <dsp:sp modelId="{8B3616A4-5110-4A15-AE0D-D20F795AEF8D}">
      <dsp:nvSpPr>
        <dsp:cNvPr id="0" name=""/>
        <dsp:cNvSpPr/>
      </dsp:nvSpPr>
      <dsp:spPr>
        <a:xfrm>
          <a:off x="451309" y="3781687"/>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Pancasila Filsafat Bangsa &amp; Negara</a:t>
          </a:r>
          <a:endParaRPr lang="id-ID" sz="1100" kern="1200" dirty="0"/>
        </a:p>
      </dsp:txBody>
      <dsp:txXfrm>
        <a:off x="451309" y="3781687"/>
        <a:ext cx="1268094" cy="477551"/>
      </dsp:txXfrm>
    </dsp:sp>
    <dsp:sp modelId="{542B80B1-2BAE-4AB7-9452-6303FB8171E8}">
      <dsp:nvSpPr>
        <dsp:cNvPr id="0" name=""/>
        <dsp:cNvSpPr/>
      </dsp:nvSpPr>
      <dsp:spPr>
        <a:xfrm>
          <a:off x="2065533" y="1393636"/>
          <a:ext cx="1797232"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Pancasila Dasar Negara, Ideologi Bangsa &amp; Negara</a:t>
          </a:r>
          <a:endParaRPr lang="id-ID" sz="1100" b="1" kern="1200" dirty="0"/>
        </a:p>
      </dsp:txBody>
      <dsp:txXfrm>
        <a:off x="2065533" y="1393636"/>
        <a:ext cx="1797232" cy="634047"/>
      </dsp:txXfrm>
    </dsp:sp>
    <dsp:sp modelId="{59C4716B-9773-4C84-86A8-42E0EF93CEBD}">
      <dsp:nvSpPr>
        <dsp:cNvPr id="0" name=""/>
        <dsp:cNvSpPr/>
      </dsp:nvSpPr>
      <dsp:spPr>
        <a:xfrm>
          <a:off x="2514841" y="2293983"/>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Pancasila Dasar Negara</a:t>
          </a:r>
          <a:endParaRPr lang="id-ID" sz="1100" kern="1200" dirty="0"/>
        </a:p>
      </dsp:txBody>
      <dsp:txXfrm>
        <a:off x="2514841" y="2293983"/>
        <a:ext cx="1268094" cy="477551"/>
      </dsp:txXfrm>
    </dsp:sp>
    <dsp:sp modelId="{0D511A1E-F17A-4CF0-B004-258E9D2BA6A6}">
      <dsp:nvSpPr>
        <dsp:cNvPr id="0" name=""/>
        <dsp:cNvSpPr/>
      </dsp:nvSpPr>
      <dsp:spPr>
        <a:xfrm>
          <a:off x="2514841" y="3037835"/>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Pancasila Ideologi Bangsa &amp; Negara</a:t>
          </a:r>
          <a:endParaRPr lang="id-ID" sz="1100" kern="1200" dirty="0"/>
        </a:p>
      </dsp:txBody>
      <dsp:txXfrm>
        <a:off x="2514841" y="3037835"/>
        <a:ext cx="1268094" cy="477551"/>
      </dsp:txXfrm>
    </dsp:sp>
    <dsp:sp modelId="{BD2877CB-6D04-4783-991E-3517B5DC3AC6}">
      <dsp:nvSpPr>
        <dsp:cNvPr id="0" name=""/>
        <dsp:cNvSpPr/>
      </dsp:nvSpPr>
      <dsp:spPr>
        <a:xfrm>
          <a:off x="4129066" y="1393636"/>
          <a:ext cx="1268094"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Negara Kesatuan Republik Indonesia</a:t>
          </a:r>
          <a:endParaRPr lang="id-ID" sz="1100" b="1" kern="1200" dirty="0"/>
        </a:p>
      </dsp:txBody>
      <dsp:txXfrm>
        <a:off x="4129066" y="1393636"/>
        <a:ext cx="1268094" cy="634047"/>
      </dsp:txXfrm>
    </dsp:sp>
    <dsp:sp modelId="{C1471213-0AFA-422D-A344-848C39DC16AA}">
      <dsp:nvSpPr>
        <dsp:cNvPr id="0" name=""/>
        <dsp:cNvSpPr/>
      </dsp:nvSpPr>
      <dsp:spPr>
        <a:xfrm>
          <a:off x="4446090" y="2293983"/>
          <a:ext cx="1268094"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Bentuk Negara &amp; Pemerintahan</a:t>
          </a:r>
          <a:endParaRPr lang="id-ID" sz="1100" kern="1200" dirty="0"/>
        </a:p>
      </dsp:txBody>
      <dsp:txXfrm>
        <a:off x="4446090" y="2293983"/>
        <a:ext cx="1268094" cy="634047"/>
      </dsp:txXfrm>
    </dsp:sp>
    <dsp:sp modelId="{0DD61A83-9CD1-4C54-99EA-B47FB5A22776}">
      <dsp:nvSpPr>
        <dsp:cNvPr id="0" name=""/>
        <dsp:cNvSpPr/>
      </dsp:nvSpPr>
      <dsp:spPr>
        <a:xfrm>
          <a:off x="4446090" y="3194331"/>
          <a:ext cx="1268094"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Negara Kebangsaan BerPancasila</a:t>
          </a:r>
          <a:endParaRPr lang="id-ID" sz="1100" kern="1200" dirty="0"/>
        </a:p>
      </dsp:txBody>
      <dsp:txXfrm>
        <a:off x="4446090" y="3194331"/>
        <a:ext cx="1268094" cy="634047"/>
      </dsp:txXfrm>
    </dsp:sp>
    <dsp:sp modelId="{9BBA5B08-8F61-473C-9078-8F0E755846AD}">
      <dsp:nvSpPr>
        <dsp:cNvPr id="0" name=""/>
        <dsp:cNvSpPr/>
      </dsp:nvSpPr>
      <dsp:spPr>
        <a:xfrm>
          <a:off x="5663461" y="1393636"/>
          <a:ext cx="1268094"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Undang-undang Dasar 1945</a:t>
          </a:r>
          <a:endParaRPr lang="id-ID" sz="1100" b="1" kern="1200" dirty="0"/>
        </a:p>
      </dsp:txBody>
      <dsp:txXfrm>
        <a:off x="5663461" y="1393636"/>
        <a:ext cx="1268094" cy="634047"/>
      </dsp:txXfrm>
    </dsp:sp>
    <dsp:sp modelId="{9CA31266-F74E-4379-AC55-2FBBFCB41804}">
      <dsp:nvSpPr>
        <dsp:cNvPr id="0" name=""/>
        <dsp:cNvSpPr/>
      </dsp:nvSpPr>
      <dsp:spPr>
        <a:xfrm>
          <a:off x="5980485" y="2293983"/>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Pembukaan</a:t>
          </a:r>
          <a:endParaRPr lang="id-ID" sz="1100" kern="1200" dirty="0"/>
        </a:p>
      </dsp:txBody>
      <dsp:txXfrm>
        <a:off x="5980485" y="2293983"/>
        <a:ext cx="1268094" cy="477551"/>
      </dsp:txXfrm>
    </dsp:sp>
    <dsp:sp modelId="{BD26173F-EE24-495F-BA67-AC7DEA2AC49C}">
      <dsp:nvSpPr>
        <dsp:cNvPr id="0" name=""/>
        <dsp:cNvSpPr/>
      </dsp:nvSpPr>
      <dsp:spPr>
        <a:xfrm>
          <a:off x="5980485" y="3037835"/>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Batang Tubuh (Bab &amp; Pasal)</a:t>
          </a:r>
          <a:endParaRPr lang="id-ID" sz="1100" kern="1200" dirty="0"/>
        </a:p>
      </dsp:txBody>
      <dsp:txXfrm>
        <a:off x="5980485" y="3037835"/>
        <a:ext cx="1268094" cy="477551"/>
      </dsp:txXfrm>
    </dsp:sp>
    <dsp:sp modelId="{7114F48F-7F1C-4C3C-93A9-E9B02A512659}">
      <dsp:nvSpPr>
        <dsp:cNvPr id="0" name=""/>
        <dsp:cNvSpPr/>
      </dsp:nvSpPr>
      <dsp:spPr>
        <a:xfrm>
          <a:off x="7197856" y="1393636"/>
          <a:ext cx="1268094" cy="63404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Bhinneka Tunggal Ika</a:t>
          </a:r>
          <a:endParaRPr lang="id-ID" sz="1100" b="1" kern="1200" dirty="0"/>
        </a:p>
      </dsp:txBody>
      <dsp:txXfrm>
        <a:off x="7197856" y="1393636"/>
        <a:ext cx="1268094" cy="634047"/>
      </dsp:txXfrm>
    </dsp:sp>
    <dsp:sp modelId="{44AB2390-3FE8-4C13-809F-300C2CFD3C4B}">
      <dsp:nvSpPr>
        <dsp:cNvPr id="0" name=""/>
        <dsp:cNvSpPr/>
      </dsp:nvSpPr>
      <dsp:spPr>
        <a:xfrm>
          <a:off x="7514880" y="2293983"/>
          <a:ext cx="1268094" cy="4775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Berbeda satu jua</a:t>
          </a:r>
          <a:endParaRPr lang="id-ID" sz="1100" kern="1200" dirty="0"/>
        </a:p>
      </dsp:txBody>
      <dsp:txXfrm>
        <a:off x="7514880" y="2293983"/>
        <a:ext cx="1268094" cy="477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15823-886A-4268-903C-273FDDD1A0BC}">
      <dsp:nvSpPr>
        <dsp:cNvPr id="0" name=""/>
        <dsp:cNvSpPr/>
      </dsp:nvSpPr>
      <dsp:spPr>
        <a:xfrm>
          <a:off x="2462361" y="1524600"/>
          <a:ext cx="1171277" cy="1171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Identitas</a:t>
          </a:r>
          <a:r>
            <a:rPr lang="en-US" sz="1400" kern="1200" dirty="0" smtClean="0"/>
            <a:t> </a:t>
          </a:r>
          <a:r>
            <a:rPr lang="en-US" sz="1400" kern="1200" dirty="0" err="1" smtClean="0"/>
            <a:t>Nasional</a:t>
          </a:r>
          <a:r>
            <a:rPr lang="en-US" sz="1400" kern="1200" dirty="0" smtClean="0"/>
            <a:t> Indonesia</a:t>
          </a:r>
          <a:endParaRPr lang="en-US" sz="1400" kern="1200" dirty="0"/>
        </a:p>
      </dsp:txBody>
      <dsp:txXfrm>
        <a:off x="2633891" y="1696130"/>
        <a:ext cx="828217" cy="828217"/>
      </dsp:txXfrm>
    </dsp:sp>
    <dsp:sp modelId="{2037D642-B9F0-46D0-B820-D4A8AEDB8364}">
      <dsp:nvSpPr>
        <dsp:cNvPr id="0" name=""/>
        <dsp:cNvSpPr/>
      </dsp:nvSpPr>
      <dsp:spPr>
        <a:xfrm rot="16200000">
          <a:off x="2924144" y="1098804"/>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61301" y="1215608"/>
        <a:ext cx="173398" cy="238940"/>
      </dsp:txXfrm>
    </dsp:sp>
    <dsp:sp modelId="{0C51ABF2-7D30-472A-A7B5-944C7B89565E}">
      <dsp:nvSpPr>
        <dsp:cNvPr id="0" name=""/>
        <dsp:cNvSpPr/>
      </dsp:nvSpPr>
      <dsp:spPr>
        <a:xfrm>
          <a:off x="2520925" y="3071"/>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Filsafat</a:t>
          </a:r>
          <a:r>
            <a:rPr lang="en-US" sz="1200" kern="1200" dirty="0" smtClean="0"/>
            <a:t> </a:t>
          </a:r>
          <a:r>
            <a:rPr lang="en-US" sz="1200" kern="1200" dirty="0" err="1" smtClean="0"/>
            <a:t>Pancasila</a:t>
          </a:r>
          <a:endParaRPr lang="en-US" sz="1200" kern="1200" dirty="0" smtClean="0"/>
        </a:p>
      </dsp:txBody>
      <dsp:txXfrm>
        <a:off x="2675302" y="157448"/>
        <a:ext cx="745395" cy="745395"/>
      </dsp:txXfrm>
    </dsp:sp>
    <dsp:sp modelId="{6AEA8093-C9DE-4C2F-9654-45E86F807070}">
      <dsp:nvSpPr>
        <dsp:cNvPr id="0" name=""/>
        <dsp:cNvSpPr/>
      </dsp:nvSpPr>
      <dsp:spPr>
        <a:xfrm rot="19285714">
          <a:off x="3559240" y="1404650"/>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67346" y="1507464"/>
        <a:ext cx="173398" cy="238940"/>
      </dsp:txXfrm>
    </dsp:sp>
    <dsp:sp modelId="{06E0E52F-C139-420B-96C7-44A3DDFB12E3}">
      <dsp:nvSpPr>
        <dsp:cNvPr id="0" name=""/>
        <dsp:cNvSpPr/>
      </dsp:nvSpPr>
      <dsp:spPr>
        <a:xfrm>
          <a:off x="3756291" y="597992"/>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Konstitusi</a:t>
          </a:r>
          <a:r>
            <a:rPr lang="en-US" sz="1200" kern="1200" dirty="0" smtClean="0"/>
            <a:t> UUD1945</a:t>
          </a:r>
          <a:endParaRPr lang="en-US" sz="1200" kern="1200" dirty="0"/>
        </a:p>
      </dsp:txBody>
      <dsp:txXfrm>
        <a:off x="3910668" y="752369"/>
        <a:ext cx="745395" cy="745395"/>
      </dsp:txXfrm>
    </dsp:sp>
    <dsp:sp modelId="{407CDFFD-FDCA-484A-8D64-2925C204DF6D}">
      <dsp:nvSpPr>
        <dsp:cNvPr id="0" name=""/>
        <dsp:cNvSpPr/>
      </dsp:nvSpPr>
      <dsp:spPr>
        <a:xfrm rot="771429">
          <a:off x="3716095" y="2091879"/>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717027" y="2163258"/>
        <a:ext cx="173398" cy="238940"/>
      </dsp:txXfrm>
    </dsp:sp>
    <dsp:sp modelId="{87A87330-58ED-4C51-B779-6656E82280A7}">
      <dsp:nvSpPr>
        <dsp:cNvPr id="0" name=""/>
        <dsp:cNvSpPr/>
      </dsp:nvSpPr>
      <dsp:spPr>
        <a:xfrm>
          <a:off x="4061402" y="1934768"/>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Bhinneka</a:t>
          </a:r>
          <a:r>
            <a:rPr lang="en-US" sz="1200" kern="1200" dirty="0" smtClean="0"/>
            <a:t> Tunggal </a:t>
          </a:r>
          <a:r>
            <a:rPr lang="en-US" sz="1200" kern="1200" dirty="0" err="1" smtClean="0"/>
            <a:t>Ika</a:t>
          </a:r>
          <a:endParaRPr lang="en-US" sz="1200" kern="1200" dirty="0"/>
        </a:p>
      </dsp:txBody>
      <dsp:txXfrm>
        <a:off x="4215779" y="2089145"/>
        <a:ext cx="745395" cy="745395"/>
      </dsp:txXfrm>
    </dsp:sp>
    <dsp:sp modelId="{5BE3A5E6-6F60-4CA2-90E1-BFD118F34C7F}">
      <dsp:nvSpPr>
        <dsp:cNvPr id="0" name=""/>
        <dsp:cNvSpPr/>
      </dsp:nvSpPr>
      <dsp:spPr>
        <a:xfrm rot="3857143">
          <a:off x="3276595" y="2642995"/>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297630" y="2689165"/>
        <a:ext cx="173398" cy="238940"/>
      </dsp:txXfrm>
    </dsp:sp>
    <dsp:sp modelId="{5667A8D8-009A-4C8F-BE88-CAC5FA400B70}">
      <dsp:nvSpPr>
        <dsp:cNvPr id="0" name=""/>
        <dsp:cNvSpPr/>
      </dsp:nvSpPr>
      <dsp:spPr>
        <a:xfrm>
          <a:off x="3206501" y="3006779"/>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Negara </a:t>
          </a:r>
          <a:r>
            <a:rPr lang="en-US" sz="1200" kern="1200" dirty="0" err="1" smtClean="0"/>
            <a:t>Kesatuan</a:t>
          </a:r>
          <a:r>
            <a:rPr lang="en-US" sz="1200" kern="1200" dirty="0" smtClean="0"/>
            <a:t> RI</a:t>
          </a:r>
          <a:endParaRPr lang="en-US" sz="1200" kern="1200" dirty="0"/>
        </a:p>
      </dsp:txBody>
      <dsp:txXfrm>
        <a:off x="3360878" y="3161156"/>
        <a:ext cx="745395" cy="745395"/>
      </dsp:txXfrm>
    </dsp:sp>
    <dsp:sp modelId="{61CC96CD-A663-4E1B-AAAF-B376492EF995}">
      <dsp:nvSpPr>
        <dsp:cNvPr id="0" name=""/>
        <dsp:cNvSpPr/>
      </dsp:nvSpPr>
      <dsp:spPr>
        <a:xfrm rot="6942857">
          <a:off x="2571692" y="2642995"/>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624970" y="2689165"/>
        <a:ext cx="173398" cy="238940"/>
      </dsp:txXfrm>
    </dsp:sp>
    <dsp:sp modelId="{ADF6589F-E05F-4F6E-8CF4-5EBE35EFEA89}">
      <dsp:nvSpPr>
        <dsp:cNvPr id="0" name=""/>
        <dsp:cNvSpPr/>
      </dsp:nvSpPr>
      <dsp:spPr>
        <a:xfrm>
          <a:off x="1835348" y="3006779"/>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Bahasa</a:t>
          </a:r>
          <a:r>
            <a:rPr lang="en-US" sz="1200" kern="1200" dirty="0" smtClean="0"/>
            <a:t> Indonesia</a:t>
          </a:r>
          <a:endParaRPr lang="en-US" sz="1200" kern="1200" dirty="0"/>
        </a:p>
      </dsp:txBody>
      <dsp:txXfrm>
        <a:off x="1989725" y="3161156"/>
        <a:ext cx="745395" cy="745395"/>
      </dsp:txXfrm>
    </dsp:sp>
    <dsp:sp modelId="{69E921C7-9E1B-4243-801E-BC83879FDBE9}">
      <dsp:nvSpPr>
        <dsp:cNvPr id="0" name=""/>
        <dsp:cNvSpPr/>
      </dsp:nvSpPr>
      <dsp:spPr>
        <a:xfrm rot="10028571">
          <a:off x="2132193" y="2091879"/>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05574" y="2163258"/>
        <a:ext cx="173398" cy="238940"/>
      </dsp:txXfrm>
    </dsp:sp>
    <dsp:sp modelId="{7B230B94-A85E-431B-B971-841113E9645B}">
      <dsp:nvSpPr>
        <dsp:cNvPr id="0" name=""/>
        <dsp:cNvSpPr/>
      </dsp:nvSpPr>
      <dsp:spPr>
        <a:xfrm>
          <a:off x="980448" y="1934768"/>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Bendera</a:t>
          </a:r>
          <a:r>
            <a:rPr lang="en-US" sz="1200" kern="1200" dirty="0" smtClean="0"/>
            <a:t> </a:t>
          </a:r>
          <a:r>
            <a:rPr lang="en-US" sz="1200" kern="1200" dirty="0" err="1" smtClean="0"/>
            <a:t>Merah</a:t>
          </a:r>
          <a:r>
            <a:rPr lang="en-US" sz="1200" kern="1200" dirty="0" smtClean="0"/>
            <a:t> </a:t>
          </a:r>
          <a:r>
            <a:rPr lang="en-US" sz="1200" kern="1200" dirty="0" err="1" smtClean="0"/>
            <a:t>Putih</a:t>
          </a:r>
          <a:endParaRPr lang="en-US" sz="1200" kern="1200" dirty="0"/>
        </a:p>
      </dsp:txBody>
      <dsp:txXfrm>
        <a:off x="1134825" y="2089145"/>
        <a:ext cx="745395" cy="745395"/>
      </dsp:txXfrm>
    </dsp:sp>
    <dsp:sp modelId="{44E63F4D-F9C3-440A-AD69-4B7A9129CC9F}">
      <dsp:nvSpPr>
        <dsp:cNvPr id="0" name=""/>
        <dsp:cNvSpPr/>
      </dsp:nvSpPr>
      <dsp:spPr>
        <a:xfrm rot="13114286">
          <a:off x="2289048" y="1404650"/>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355255" y="1507464"/>
        <a:ext cx="173398" cy="238940"/>
      </dsp:txXfrm>
    </dsp:sp>
    <dsp:sp modelId="{151687A3-3445-46DB-AFD9-339744C53F23}">
      <dsp:nvSpPr>
        <dsp:cNvPr id="0" name=""/>
        <dsp:cNvSpPr/>
      </dsp:nvSpPr>
      <dsp:spPr>
        <a:xfrm>
          <a:off x="1285558" y="597992"/>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Lambang</a:t>
          </a:r>
          <a:r>
            <a:rPr lang="en-US" sz="1200" kern="1200" dirty="0" smtClean="0"/>
            <a:t> Garuda</a:t>
          </a:r>
          <a:endParaRPr lang="en-US" sz="1200" kern="1200" dirty="0"/>
        </a:p>
      </dsp:txBody>
      <dsp:txXfrm>
        <a:off x="1439935" y="752369"/>
        <a:ext cx="745395" cy="745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15823-886A-4268-903C-273FDDD1A0BC}">
      <dsp:nvSpPr>
        <dsp:cNvPr id="0" name=""/>
        <dsp:cNvSpPr/>
      </dsp:nvSpPr>
      <dsp:spPr>
        <a:xfrm>
          <a:off x="2462361" y="1524600"/>
          <a:ext cx="1171277" cy="1171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Identitas</a:t>
          </a:r>
          <a:r>
            <a:rPr lang="en-US" sz="1400" kern="1200" dirty="0" smtClean="0"/>
            <a:t> </a:t>
          </a:r>
          <a:r>
            <a:rPr lang="en-US" sz="1400" kern="1200" dirty="0" err="1" smtClean="0"/>
            <a:t>Nasional</a:t>
          </a:r>
          <a:r>
            <a:rPr lang="en-US" sz="1400" kern="1200" dirty="0" smtClean="0"/>
            <a:t> Indonesia</a:t>
          </a:r>
          <a:endParaRPr lang="en-US" sz="1400" kern="1200" dirty="0"/>
        </a:p>
      </dsp:txBody>
      <dsp:txXfrm>
        <a:off x="2633891" y="1696130"/>
        <a:ext cx="828217" cy="828217"/>
      </dsp:txXfrm>
    </dsp:sp>
    <dsp:sp modelId="{2037D642-B9F0-46D0-B820-D4A8AEDB8364}">
      <dsp:nvSpPr>
        <dsp:cNvPr id="0" name=""/>
        <dsp:cNvSpPr/>
      </dsp:nvSpPr>
      <dsp:spPr>
        <a:xfrm rot="16200000">
          <a:off x="2924144" y="1098804"/>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61301" y="1215608"/>
        <a:ext cx="173398" cy="238940"/>
      </dsp:txXfrm>
    </dsp:sp>
    <dsp:sp modelId="{0C51ABF2-7D30-472A-A7B5-944C7B89565E}">
      <dsp:nvSpPr>
        <dsp:cNvPr id="0" name=""/>
        <dsp:cNvSpPr/>
      </dsp:nvSpPr>
      <dsp:spPr>
        <a:xfrm>
          <a:off x="2520925" y="3071"/>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Filsafat</a:t>
          </a:r>
          <a:r>
            <a:rPr lang="en-US" sz="1200" kern="1200" dirty="0" smtClean="0"/>
            <a:t> </a:t>
          </a:r>
          <a:r>
            <a:rPr lang="en-US" sz="1200" kern="1200" dirty="0" err="1" smtClean="0"/>
            <a:t>Pancasila</a:t>
          </a:r>
          <a:endParaRPr lang="en-US" sz="1200" kern="1200" dirty="0" smtClean="0"/>
        </a:p>
      </dsp:txBody>
      <dsp:txXfrm>
        <a:off x="2675302" y="157448"/>
        <a:ext cx="745395" cy="745395"/>
      </dsp:txXfrm>
    </dsp:sp>
    <dsp:sp modelId="{6AEA8093-C9DE-4C2F-9654-45E86F807070}">
      <dsp:nvSpPr>
        <dsp:cNvPr id="0" name=""/>
        <dsp:cNvSpPr/>
      </dsp:nvSpPr>
      <dsp:spPr>
        <a:xfrm rot="19285714">
          <a:off x="3559240" y="1404650"/>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67346" y="1507464"/>
        <a:ext cx="173398" cy="238940"/>
      </dsp:txXfrm>
    </dsp:sp>
    <dsp:sp modelId="{06E0E52F-C139-420B-96C7-44A3DDFB12E3}">
      <dsp:nvSpPr>
        <dsp:cNvPr id="0" name=""/>
        <dsp:cNvSpPr/>
      </dsp:nvSpPr>
      <dsp:spPr>
        <a:xfrm>
          <a:off x="3756291" y="597992"/>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Konstitusi</a:t>
          </a:r>
          <a:r>
            <a:rPr lang="en-US" sz="1200" kern="1200" dirty="0" smtClean="0"/>
            <a:t> UUD1945</a:t>
          </a:r>
          <a:endParaRPr lang="en-US" sz="1200" kern="1200" dirty="0"/>
        </a:p>
      </dsp:txBody>
      <dsp:txXfrm>
        <a:off x="3910668" y="752369"/>
        <a:ext cx="745395" cy="745395"/>
      </dsp:txXfrm>
    </dsp:sp>
    <dsp:sp modelId="{407CDFFD-FDCA-484A-8D64-2925C204DF6D}">
      <dsp:nvSpPr>
        <dsp:cNvPr id="0" name=""/>
        <dsp:cNvSpPr/>
      </dsp:nvSpPr>
      <dsp:spPr>
        <a:xfrm rot="771429">
          <a:off x="3716095" y="2091879"/>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717027" y="2163258"/>
        <a:ext cx="173398" cy="238940"/>
      </dsp:txXfrm>
    </dsp:sp>
    <dsp:sp modelId="{87A87330-58ED-4C51-B779-6656E82280A7}">
      <dsp:nvSpPr>
        <dsp:cNvPr id="0" name=""/>
        <dsp:cNvSpPr/>
      </dsp:nvSpPr>
      <dsp:spPr>
        <a:xfrm>
          <a:off x="4061402" y="1934768"/>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Bhinneka</a:t>
          </a:r>
          <a:r>
            <a:rPr lang="en-US" sz="1200" kern="1200" dirty="0" smtClean="0"/>
            <a:t> Tunggal </a:t>
          </a:r>
          <a:r>
            <a:rPr lang="en-US" sz="1200" kern="1200" dirty="0" err="1" smtClean="0"/>
            <a:t>Ika</a:t>
          </a:r>
          <a:endParaRPr lang="en-US" sz="1200" kern="1200" dirty="0"/>
        </a:p>
      </dsp:txBody>
      <dsp:txXfrm>
        <a:off x="4215779" y="2089145"/>
        <a:ext cx="745395" cy="745395"/>
      </dsp:txXfrm>
    </dsp:sp>
    <dsp:sp modelId="{5BE3A5E6-6F60-4CA2-90E1-BFD118F34C7F}">
      <dsp:nvSpPr>
        <dsp:cNvPr id="0" name=""/>
        <dsp:cNvSpPr/>
      </dsp:nvSpPr>
      <dsp:spPr>
        <a:xfrm rot="3857143">
          <a:off x="3276595" y="2642995"/>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297630" y="2689165"/>
        <a:ext cx="173398" cy="238940"/>
      </dsp:txXfrm>
    </dsp:sp>
    <dsp:sp modelId="{5667A8D8-009A-4C8F-BE88-CAC5FA400B70}">
      <dsp:nvSpPr>
        <dsp:cNvPr id="0" name=""/>
        <dsp:cNvSpPr/>
      </dsp:nvSpPr>
      <dsp:spPr>
        <a:xfrm>
          <a:off x="3206501" y="3006779"/>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Negara </a:t>
          </a:r>
          <a:r>
            <a:rPr lang="en-US" sz="1200" kern="1200" dirty="0" err="1" smtClean="0"/>
            <a:t>Kesatuan</a:t>
          </a:r>
          <a:r>
            <a:rPr lang="en-US" sz="1200" kern="1200" dirty="0" smtClean="0"/>
            <a:t> RI</a:t>
          </a:r>
          <a:endParaRPr lang="en-US" sz="1200" kern="1200" dirty="0"/>
        </a:p>
      </dsp:txBody>
      <dsp:txXfrm>
        <a:off x="3360878" y="3161156"/>
        <a:ext cx="745395" cy="745395"/>
      </dsp:txXfrm>
    </dsp:sp>
    <dsp:sp modelId="{61CC96CD-A663-4E1B-AAAF-B376492EF995}">
      <dsp:nvSpPr>
        <dsp:cNvPr id="0" name=""/>
        <dsp:cNvSpPr/>
      </dsp:nvSpPr>
      <dsp:spPr>
        <a:xfrm rot="6942857">
          <a:off x="2571692" y="2642995"/>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624970" y="2689165"/>
        <a:ext cx="173398" cy="238940"/>
      </dsp:txXfrm>
    </dsp:sp>
    <dsp:sp modelId="{ADF6589F-E05F-4F6E-8CF4-5EBE35EFEA89}">
      <dsp:nvSpPr>
        <dsp:cNvPr id="0" name=""/>
        <dsp:cNvSpPr/>
      </dsp:nvSpPr>
      <dsp:spPr>
        <a:xfrm>
          <a:off x="1835348" y="3006779"/>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Bahasa</a:t>
          </a:r>
          <a:r>
            <a:rPr lang="en-US" sz="1200" kern="1200" dirty="0" smtClean="0"/>
            <a:t> Indonesia</a:t>
          </a:r>
          <a:endParaRPr lang="en-US" sz="1200" kern="1200" dirty="0"/>
        </a:p>
      </dsp:txBody>
      <dsp:txXfrm>
        <a:off x="1989725" y="3161156"/>
        <a:ext cx="745395" cy="745395"/>
      </dsp:txXfrm>
    </dsp:sp>
    <dsp:sp modelId="{69E921C7-9E1B-4243-801E-BC83879FDBE9}">
      <dsp:nvSpPr>
        <dsp:cNvPr id="0" name=""/>
        <dsp:cNvSpPr/>
      </dsp:nvSpPr>
      <dsp:spPr>
        <a:xfrm rot="10028571">
          <a:off x="2132193" y="2091879"/>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05574" y="2163258"/>
        <a:ext cx="173398" cy="238940"/>
      </dsp:txXfrm>
    </dsp:sp>
    <dsp:sp modelId="{7B230B94-A85E-431B-B971-841113E9645B}">
      <dsp:nvSpPr>
        <dsp:cNvPr id="0" name=""/>
        <dsp:cNvSpPr/>
      </dsp:nvSpPr>
      <dsp:spPr>
        <a:xfrm>
          <a:off x="980448" y="1934768"/>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Bendera</a:t>
          </a:r>
          <a:r>
            <a:rPr lang="en-US" sz="1200" kern="1200" dirty="0" smtClean="0"/>
            <a:t> </a:t>
          </a:r>
          <a:r>
            <a:rPr lang="en-US" sz="1200" kern="1200" dirty="0" err="1" smtClean="0"/>
            <a:t>Merah</a:t>
          </a:r>
          <a:r>
            <a:rPr lang="en-US" sz="1200" kern="1200" dirty="0" smtClean="0"/>
            <a:t> </a:t>
          </a:r>
          <a:r>
            <a:rPr lang="en-US" sz="1200" kern="1200" dirty="0" err="1" smtClean="0"/>
            <a:t>Putih</a:t>
          </a:r>
          <a:endParaRPr lang="en-US" sz="1200" kern="1200" dirty="0"/>
        </a:p>
      </dsp:txBody>
      <dsp:txXfrm>
        <a:off x="1134825" y="2089145"/>
        <a:ext cx="745395" cy="745395"/>
      </dsp:txXfrm>
    </dsp:sp>
    <dsp:sp modelId="{44E63F4D-F9C3-440A-AD69-4B7A9129CC9F}">
      <dsp:nvSpPr>
        <dsp:cNvPr id="0" name=""/>
        <dsp:cNvSpPr/>
      </dsp:nvSpPr>
      <dsp:spPr>
        <a:xfrm rot="13114286">
          <a:off x="2289048" y="1404650"/>
          <a:ext cx="247711" cy="3982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355255" y="1507464"/>
        <a:ext cx="173398" cy="238940"/>
      </dsp:txXfrm>
    </dsp:sp>
    <dsp:sp modelId="{151687A3-3445-46DB-AFD9-339744C53F23}">
      <dsp:nvSpPr>
        <dsp:cNvPr id="0" name=""/>
        <dsp:cNvSpPr/>
      </dsp:nvSpPr>
      <dsp:spPr>
        <a:xfrm>
          <a:off x="1285558" y="597992"/>
          <a:ext cx="1054149" cy="1054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Lambang</a:t>
          </a:r>
          <a:r>
            <a:rPr lang="en-US" sz="1200" kern="1200" dirty="0" smtClean="0"/>
            <a:t> Garuda</a:t>
          </a:r>
          <a:endParaRPr lang="en-US" sz="1200" kern="1200" dirty="0"/>
        </a:p>
      </dsp:txBody>
      <dsp:txXfrm>
        <a:off x="1439935" y="752369"/>
        <a:ext cx="745395" cy="745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4E37F-9048-4E49-93E2-582E1F10604F}">
      <dsp:nvSpPr>
        <dsp:cNvPr id="0" name=""/>
        <dsp:cNvSpPr/>
      </dsp:nvSpPr>
      <dsp:spPr>
        <a:xfrm>
          <a:off x="6713101" y="2861999"/>
          <a:ext cx="269838" cy="827505"/>
        </a:xfrm>
        <a:custGeom>
          <a:avLst/>
          <a:gdLst/>
          <a:ahLst/>
          <a:cxnLst/>
          <a:rect l="0" t="0" r="0" b="0"/>
          <a:pathLst>
            <a:path>
              <a:moveTo>
                <a:pt x="0" y="0"/>
              </a:moveTo>
              <a:lnTo>
                <a:pt x="0" y="827505"/>
              </a:lnTo>
              <a:lnTo>
                <a:pt x="269838" y="8275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27228-A3F9-4C23-8EBA-1061949C1AB1}">
      <dsp:nvSpPr>
        <dsp:cNvPr id="0" name=""/>
        <dsp:cNvSpPr/>
      </dsp:nvSpPr>
      <dsp:spPr>
        <a:xfrm>
          <a:off x="4167622" y="1584762"/>
          <a:ext cx="3265049" cy="377774"/>
        </a:xfrm>
        <a:custGeom>
          <a:avLst/>
          <a:gdLst/>
          <a:ahLst/>
          <a:cxnLst/>
          <a:rect l="0" t="0" r="0" b="0"/>
          <a:pathLst>
            <a:path>
              <a:moveTo>
                <a:pt x="0" y="0"/>
              </a:moveTo>
              <a:lnTo>
                <a:pt x="0" y="188887"/>
              </a:lnTo>
              <a:lnTo>
                <a:pt x="3265049" y="188887"/>
              </a:lnTo>
              <a:lnTo>
                <a:pt x="3265049" y="3777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BB447-D142-4A8F-8583-2E57F80781CF}">
      <dsp:nvSpPr>
        <dsp:cNvPr id="0" name=""/>
        <dsp:cNvSpPr/>
      </dsp:nvSpPr>
      <dsp:spPr>
        <a:xfrm>
          <a:off x="4536402" y="2861999"/>
          <a:ext cx="269838" cy="827505"/>
        </a:xfrm>
        <a:custGeom>
          <a:avLst/>
          <a:gdLst/>
          <a:ahLst/>
          <a:cxnLst/>
          <a:rect l="0" t="0" r="0" b="0"/>
          <a:pathLst>
            <a:path>
              <a:moveTo>
                <a:pt x="0" y="0"/>
              </a:moveTo>
              <a:lnTo>
                <a:pt x="0" y="827505"/>
              </a:lnTo>
              <a:lnTo>
                <a:pt x="269838" y="8275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3F1E8-94FE-41F0-815D-52C2569EB17B}">
      <dsp:nvSpPr>
        <dsp:cNvPr id="0" name=""/>
        <dsp:cNvSpPr/>
      </dsp:nvSpPr>
      <dsp:spPr>
        <a:xfrm>
          <a:off x="4167622" y="1584762"/>
          <a:ext cx="1088349" cy="377774"/>
        </a:xfrm>
        <a:custGeom>
          <a:avLst/>
          <a:gdLst/>
          <a:ahLst/>
          <a:cxnLst/>
          <a:rect l="0" t="0" r="0" b="0"/>
          <a:pathLst>
            <a:path>
              <a:moveTo>
                <a:pt x="0" y="0"/>
              </a:moveTo>
              <a:lnTo>
                <a:pt x="0" y="188887"/>
              </a:lnTo>
              <a:lnTo>
                <a:pt x="1088349" y="188887"/>
              </a:lnTo>
              <a:lnTo>
                <a:pt x="1088349" y="3777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2A900-29A7-490F-9E40-8121F25AEEAA}">
      <dsp:nvSpPr>
        <dsp:cNvPr id="0" name=""/>
        <dsp:cNvSpPr/>
      </dsp:nvSpPr>
      <dsp:spPr>
        <a:xfrm>
          <a:off x="2359702" y="2861999"/>
          <a:ext cx="269838" cy="827505"/>
        </a:xfrm>
        <a:custGeom>
          <a:avLst/>
          <a:gdLst/>
          <a:ahLst/>
          <a:cxnLst/>
          <a:rect l="0" t="0" r="0" b="0"/>
          <a:pathLst>
            <a:path>
              <a:moveTo>
                <a:pt x="0" y="0"/>
              </a:moveTo>
              <a:lnTo>
                <a:pt x="0" y="827505"/>
              </a:lnTo>
              <a:lnTo>
                <a:pt x="269838" y="8275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B711C-9789-44C5-9081-6E8584B1B1BF}">
      <dsp:nvSpPr>
        <dsp:cNvPr id="0" name=""/>
        <dsp:cNvSpPr/>
      </dsp:nvSpPr>
      <dsp:spPr>
        <a:xfrm>
          <a:off x="3079272" y="1584762"/>
          <a:ext cx="1088349" cy="377774"/>
        </a:xfrm>
        <a:custGeom>
          <a:avLst/>
          <a:gdLst/>
          <a:ahLst/>
          <a:cxnLst/>
          <a:rect l="0" t="0" r="0" b="0"/>
          <a:pathLst>
            <a:path>
              <a:moveTo>
                <a:pt x="1088349" y="0"/>
              </a:moveTo>
              <a:lnTo>
                <a:pt x="1088349" y="188887"/>
              </a:lnTo>
              <a:lnTo>
                <a:pt x="0" y="188887"/>
              </a:lnTo>
              <a:lnTo>
                <a:pt x="0" y="3777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61E63-0E1E-4D26-931B-81E9C1CC656D}">
      <dsp:nvSpPr>
        <dsp:cNvPr id="0" name=""/>
        <dsp:cNvSpPr/>
      </dsp:nvSpPr>
      <dsp:spPr>
        <a:xfrm>
          <a:off x="183002" y="2861999"/>
          <a:ext cx="269838" cy="827505"/>
        </a:xfrm>
        <a:custGeom>
          <a:avLst/>
          <a:gdLst/>
          <a:ahLst/>
          <a:cxnLst/>
          <a:rect l="0" t="0" r="0" b="0"/>
          <a:pathLst>
            <a:path>
              <a:moveTo>
                <a:pt x="0" y="0"/>
              </a:moveTo>
              <a:lnTo>
                <a:pt x="0" y="827505"/>
              </a:lnTo>
              <a:lnTo>
                <a:pt x="269838" y="8275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A79D7A-91DE-4371-B442-9643D75DEE63}">
      <dsp:nvSpPr>
        <dsp:cNvPr id="0" name=""/>
        <dsp:cNvSpPr/>
      </dsp:nvSpPr>
      <dsp:spPr>
        <a:xfrm>
          <a:off x="902572" y="1584762"/>
          <a:ext cx="3265049" cy="377774"/>
        </a:xfrm>
        <a:custGeom>
          <a:avLst/>
          <a:gdLst/>
          <a:ahLst/>
          <a:cxnLst/>
          <a:rect l="0" t="0" r="0" b="0"/>
          <a:pathLst>
            <a:path>
              <a:moveTo>
                <a:pt x="3265049" y="0"/>
              </a:moveTo>
              <a:lnTo>
                <a:pt x="3265049" y="188887"/>
              </a:lnTo>
              <a:lnTo>
                <a:pt x="0" y="188887"/>
              </a:lnTo>
              <a:lnTo>
                <a:pt x="0" y="3777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4CA95-C69E-4DF5-8685-DEE26254AEB8}">
      <dsp:nvSpPr>
        <dsp:cNvPr id="0" name=""/>
        <dsp:cNvSpPr/>
      </dsp:nvSpPr>
      <dsp:spPr>
        <a:xfrm>
          <a:off x="1926529" y="685299"/>
          <a:ext cx="4482184"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Empat Pilar Kebangsaan Indonesia</a:t>
          </a:r>
          <a:endParaRPr lang="id-ID" sz="1700" b="1" kern="1200" dirty="0"/>
        </a:p>
      </dsp:txBody>
      <dsp:txXfrm>
        <a:off x="1926529" y="685299"/>
        <a:ext cx="4482184" cy="899462"/>
      </dsp:txXfrm>
    </dsp:sp>
    <dsp:sp modelId="{605B2828-2709-4651-A38C-AB656A5610E0}">
      <dsp:nvSpPr>
        <dsp:cNvPr id="0" name=""/>
        <dsp:cNvSpPr/>
      </dsp:nvSpPr>
      <dsp:spPr>
        <a:xfrm>
          <a:off x="3109" y="1962536"/>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Pancasila</a:t>
          </a:r>
          <a:endParaRPr lang="id-ID" sz="1700" b="1" kern="1200" dirty="0"/>
        </a:p>
      </dsp:txBody>
      <dsp:txXfrm>
        <a:off x="3109" y="1962536"/>
        <a:ext cx="1798925" cy="899462"/>
      </dsp:txXfrm>
    </dsp:sp>
    <dsp:sp modelId="{83730F84-619F-45A1-9217-E701EA0E47B1}">
      <dsp:nvSpPr>
        <dsp:cNvPr id="0" name=""/>
        <dsp:cNvSpPr/>
      </dsp:nvSpPr>
      <dsp:spPr>
        <a:xfrm>
          <a:off x="452841" y="3239773"/>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Dasar Ideologi</a:t>
          </a:r>
          <a:endParaRPr lang="id-ID" sz="1700" kern="1200" dirty="0"/>
        </a:p>
      </dsp:txBody>
      <dsp:txXfrm>
        <a:off x="452841" y="3239773"/>
        <a:ext cx="1798925" cy="899462"/>
      </dsp:txXfrm>
    </dsp:sp>
    <dsp:sp modelId="{66387B30-3AF9-4B85-8942-7959DFD277DA}">
      <dsp:nvSpPr>
        <dsp:cNvPr id="0" name=""/>
        <dsp:cNvSpPr/>
      </dsp:nvSpPr>
      <dsp:spPr>
        <a:xfrm>
          <a:off x="2179809" y="1962536"/>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Undang- Undang Dasar 1945</a:t>
          </a:r>
          <a:endParaRPr lang="id-ID" sz="1700" b="1" kern="1200" dirty="0"/>
        </a:p>
      </dsp:txBody>
      <dsp:txXfrm>
        <a:off x="2179809" y="1962536"/>
        <a:ext cx="1798925" cy="899462"/>
      </dsp:txXfrm>
    </dsp:sp>
    <dsp:sp modelId="{35DF33EC-7E09-4D82-9F41-DBECDD6B47E3}">
      <dsp:nvSpPr>
        <dsp:cNvPr id="0" name=""/>
        <dsp:cNvSpPr/>
      </dsp:nvSpPr>
      <dsp:spPr>
        <a:xfrm>
          <a:off x="2629541" y="3239773"/>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Dasar Konstitusi</a:t>
          </a:r>
          <a:endParaRPr lang="id-ID" sz="1700" kern="1200" dirty="0"/>
        </a:p>
      </dsp:txBody>
      <dsp:txXfrm>
        <a:off x="2629541" y="3239773"/>
        <a:ext cx="1798925" cy="899462"/>
      </dsp:txXfrm>
    </dsp:sp>
    <dsp:sp modelId="{13BB386C-5EE7-4FBC-A2E7-6666DF2FC10C}">
      <dsp:nvSpPr>
        <dsp:cNvPr id="0" name=""/>
        <dsp:cNvSpPr/>
      </dsp:nvSpPr>
      <dsp:spPr>
        <a:xfrm>
          <a:off x="4356509" y="1962536"/>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Negara Kesatuan Republik Indonesia</a:t>
          </a:r>
          <a:endParaRPr lang="id-ID" sz="1700" b="1" kern="1200" dirty="0"/>
        </a:p>
      </dsp:txBody>
      <dsp:txXfrm>
        <a:off x="4356509" y="1962536"/>
        <a:ext cx="1798925" cy="899462"/>
      </dsp:txXfrm>
    </dsp:sp>
    <dsp:sp modelId="{2D0E0386-35C0-4B0B-938E-5D4FDD5FC38F}">
      <dsp:nvSpPr>
        <dsp:cNvPr id="0" name=""/>
        <dsp:cNvSpPr/>
      </dsp:nvSpPr>
      <dsp:spPr>
        <a:xfrm>
          <a:off x="4806240" y="3239773"/>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Bentuk Negara</a:t>
          </a:r>
          <a:endParaRPr lang="id-ID" sz="1700" kern="1200" dirty="0"/>
        </a:p>
      </dsp:txBody>
      <dsp:txXfrm>
        <a:off x="4806240" y="3239773"/>
        <a:ext cx="1798925" cy="899462"/>
      </dsp:txXfrm>
    </dsp:sp>
    <dsp:sp modelId="{EBED6018-891D-4B40-98F2-56C055468DDD}">
      <dsp:nvSpPr>
        <dsp:cNvPr id="0" name=""/>
        <dsp:cNvSpPr/>
      </dsp:nvSpPr>
      <dsp:spPr>
        <a:xfrm>
          <a:off x="6533209" y="1962536"/>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Bhinneka Tunggal Ika</a:t>
          </a:r>
          <a:endParaRPr lang="id-ID" sz="1700" b="1" kern="1200" dirty="0"/>
        </a:p>
      </dsp:txBody>
      <dsp:txXfrm>
        <a:off x="6533209" y="1962536"/>
        <a:ext cx="1798925" cy="899462"/>
      </dsp:txXfrm>
    </dsp:sp>
    <dsp:sp modelId="{1E220560-202F-487A-9EBC-065F4BAD6638}">
      <dsp:nvSpPr>
        <dsp:cNvPr id="0" name=""/>
        <dsp:cNvSpPr/>
      </dsp:nvSpPr>
      <dsp:spPr>
        <a:xfrm>
          <a:off x="6982940" y="3239773"/>
          <a:ext cx="1798925" cy="8994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Semboyan Bangsa</a:t>
          </a:r>
          <a:endParaRPr lang="id-ID" sz="1700" kern="1200" dirty="0"/>
        </a:p>
      </dsp:txBody>
      <dsp:txXfrm>
        <a:off x="6982940" y="3239773"/>
        <a:ext cx="1798925" cy="899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C6EB-0AB6-4011-85C9-6F96212D0B1A}">
      <dsp:nvSpPr>
        <dsp:cNvPr id="0" name=""/>
        <dsp:cNvSpPr/>
      </dsp:nvSpPr>
      <dsp:spPr>
        <a:xfrm>
          <a:off x="7333380" y="1604768"/>
          <a:ext cx="125859" cy="2971619"/>
        </a:xfrm>
        <a:custGeom>
          <a:avLst/>
          <a:gdLst/>
          <a:ahLst/>
          <a:cxnLst/>
          <a:rect l="0" t="0" r="0" b="0"/>
          <a:pathLst>
            <a:path>
              <a:moveTo>
                <a:pt x="0" y="0"/>
              </a:moveTo>
              <a:lnTo>
                <a:pt x="0" y="2971619"/>
              </a:lnTo>
              <a:lnTo>
                <a:pt x="125859" y="297161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287E0-A497-427F-932E-033189E2BB87}">
      <dsp:nvSpPr>
        <dsp:cNvPr id="0" name=""/>
        <dsp:cNvSpPr/>
      </dsp:nvSpPr>
      <dsp:spPr>
        <a:xfrm>
          <a:off x="7333380" y="1604768"/>
          <a:ext cx="125859" cy="2342193"/>
        </a:xfrm>
        <a:custGeom>
          <a:avLst/>
          <a:gdLst/>
          <a:ahLst/>
          <a:cxnLst/>
          <a:rect l="0" t="0" r="0" b="0"/>
          <a:pathLst>
            <a:path>
              <a:moveTo>
                <a:pt x="0" y="0"/>
              </a:moveTo>
              <a:lnTo>
                <a:pt x="0" y="2342193"/>
              </a:lnTo>
              <a:lnTo>
                <a:pt x="125859" y="234219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A5AD0-4678-4D00-9C95-9504D675B708}">
      <dsp:nvSpPr>
        <dsp:cNvPr id="0" name=""/>
        <dsp:cNvSpPr/>
      </dsp:nvSpPr>
      <dsp:spPr>
        <a:xfrm>
          <a:off x="7333380" y="1604768"/>
          <a:ext cx="125859" cy="1712767"/>
        </a:xfrm>
        <a:custGeom>
          <a:avLst/>
          <a:gdLst/>
          <a:ahLst/>
          <a:cxnLst/>
          <a:rect l="0" t="0" r="0" b="0"/>
          <a:pathLst>
            <a:path>
              <a:moveTo>
                <a:pt x="0" y="0"/>
              </a:moveTo>
              <a:lnTo>
                <a:pt x="0" y="1712767"/>
              </a:lnTo>
              <a:lnTo>
                <a:pt x="125859" y="171276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6BFDC-DCE9-475B-800B-43C7ACAC18BD}">
      <dsp:nvSpPr>
        <dsp:cNvPr id="0" name=""/>
        <dsp:cNvSpPr/>
      </dsp:nvSpPr>
      <dsp:spPr>
        <a:xfrm>
          <a:off x="7333380" y="1604768"/>
          <a:ext cx="125859" cy="1083341"/>
        </a:xfrm>
        <a:custGeom>
          <a:avLst/>
          <a:gdLst/>
          <a:ahLst/>
          <a:cxnLst/>
          <a:rect l="0" t="0" r="0" b="0"/>
          <a:pathLst>
            <a:path>
              <a:moveTo>
                <a:pt x="0" y="0"/>
              </a:moveTo>
              <a:lnTo>
                <a:pt x="0" y="1083341"/>
              </a:lnTo>
              <a:lnTo>
                <a:pt x="125859" y="10833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8FA27-0B56-46EC-91EC-1D41D4605365}">
      <dsp:nvSpPr>
        <dsp:cNvPr id="0" name=""/>
        <dsp:cNvSpPr/>
      </dsp:nvSpPr>
      <dsp:spPr>
        <a:xfrm>
          <a:off x="7333380" y="1604768"/>
          <a:ext cx="125859" cy="453915"/>
        </a:xfrm>
        <a:custGeom>
          <a:avLst/>
          <a:gdLst/>
          <a:ahLst/>
          <a:cxnLst/>
          <a:rect l="0" t="0" r="0" b="0"/>
          <a:pathLst>
            <a:path>
              <a:moveTo>
                <a:pt x="0" y="0"/>
              </a:moveTo>
              <a:lnTo>
                <a:pt x="0" y="453915"/>
              </a:lnTo>
              <a:lnTo>
                <a:pt x="125859" y="45391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8145A-E380-4F41-A3D5-13993D5D44F0}">
      <dsp:nvSpPr>
        <dsp:cNvPr id="0" name=""/>
        <dsp:cNvSpPr/>
      </dsp:nvSpPr>
      <dsp:spPr>
        <a:xfrm>
          <a:off x="4226771" y="663496"/>
          <a:ext cx="3636903" cy="278404"/>
        </a:xfrm>
        <a:custGeom>
          <a:avLst/>
          <a:gdLst/>
          <a:ahLst/>
          <a:cxnLst/>
          <a:rect l="0" t="0" r="0" b="0"/>
          <a:pathLst>
            <a:path>
              <a:moveTo>
                <a:pt x="0" y="0"/>
              </a:moveTo>
              <a:lnTo>
                <a:pt x="0" y="139202"/>
              </a:lnTo>
              <a:lnTo>
                <a:pt x="3636903" y="139202"/>
              </a:lnTo>
              <a:lnTo>
                <a:pt x="3636903" y="2784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5E7B2-CC11-46AC-8DD4-7D229881211F}">
      <dsp:nvSpPr>
        <dsp:cNvPr id="0" name=""/>
        <dsp:cNvSpPr/>
      </dsp:nvSpPr>
      <dsp:spPr>
        <a:xfrm>
          <a:off x="5533177" y="1604768"/>
          <a:ext cx="198860" cy="2624820"/>
        </a:xfrm>
        <a:custGeom>
          <a:avLst/>
          <a:gdLst/>
          <a:ahLst/>
          <a:cxnLst/>
          <a:rect l="0" t="0" r="0" b="0"/>
          <a:pathLst>
            <a:path>
              <a:moveTo>
                <a:pt x="0" y="0"/>
              </a:moveTo>
              <a:lnTo>
                <a:pt x="0" y="2624820"/>
              </a:lnTo>
              <a:lnTo>
                <a:pt x="198860" y="26248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3EFAA-00D2-473C-B4B0-DF2552E42BCA}">
      <dsp:nvSpPr>
        <dsp:cNvPr id="0" name=""/>
        <dsp:cNvSpPr/>
      </dsp:nvSpPr>
      <dsp:spPr>
        <a:xfrm>
          <a:off x="5533177" y="1604768"/>
          <a:ext cx="198860" cy="1914644"/>
        </a:xfrm>
        <a:custGeom>
          <a:avLst/>
          <a:gdLst/>
          <a:ahLst/>
          <a:cxnLst/>
          <a:rect l="0" t="0" r="0" b="0"/>
          <a:pathLst>
            <a:path>
              <a:moveTo>
                <a:pt x="0" y="0"/>
              </a:moveTo>
              <a:lnTo>
                <a:pt x="0" y="1914644"/>
              </a:lnTo>
              <a:lnTo>
                <a:pt x="198860" y="19146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01E5A-C9C8-4BFA-9738-79D756336240}">
      <dsp:nvSpPr>
        <dsp:cNvPr id="0" name=""/>
        <dsp:cNvSpPr/>
      </dsp:nvSpPr>
      <dsp:spPr>
        <a:xfrm>
          <a:off x="5533177" y="1604768"/>
          <a:ext cx="198860" cy="1204467"/>
        </a:xfrm>
        <a:custGeom>
          <a:avLst/>
          <a:gdLst/>
          <a:ahLst/>
          <a:cxnLst/>
          <a:rect l="0" t="0" r="0" b="0"/>
          <a:pathLst>
            <a:path>
              <a:moveTo>
                <a:pt x="0" y="0"/>
              </a:moveTo>
              <a:lnTo>
                <a:pt x="0" y="1204467"/>
              </a:lnTo>
              <a:lnTo>
                <a:pt x="198860" y="120446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1E477-B347-4886-8578-ADF7504A0B4A}">
      <dsp:nvSpPr>
        <dsp:cNvPr id="0" name=""/>
        <dsp:cNvSpPr/>
      </dsp:nvSpPr>
      <dsp:spPr>
        <a:xfrm>
          <a:off x="5533177" y="1604768"/>
          <a:ext cx="198860" cy="494290"/>
        </a:xfrm>
        <a:custGeom>
          <a:avLst/>
          <a:gdLst/>
          <a:ahLst/>
          <a:cxnLst/>
          <a:rect l="0" t="0" r="0" b="0"/>
          <a:pathLst>
            <a:path>
              <a:moveTo>
                <a:pt x="0" y="0"/>
              </a:moveTo>
              <a:lnTo>
                <a:pt x="0" y="494290"/>
              </a:lnTo>
              <a:lnTo>
                <a:pt x="198860" y="4942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701E5-6147-4C9C-8A6F-BA4EB0A79108}">
      <dsp:nvSpPr>
        <dsp:cNvPr id="0" name=""/>
        <dsp:cNvSpPr/>
      </dsp:nvSpPr>
      <dsp:spPr>
        <a:xfrm>
          <a:off x="4226771" y="663496"/>
          <a:ext cx="1836700" cy="278404"/>
        </a:xfrm>
        <a:custGeom>
          <a:avLst/>
          <a:gdLst/>
          <a:ahLst/>
          <a:cxnLst/>
          <a:rect l="0" t="0" r="0" b="0"/>
          <a:pathLst>
            <a:path>
              <a:moveTo>
                <a:pt x="0" y="0"/>
              </a:moveTo>
              <a:lnTo>
                <a:pt x="0" y="139202"/>
              </a:lnTo>
              <a:lnTo>
                <a:pt x="1836700" y="139202"/>
              </a:lnTo>
              <a:lnTo>
                <a:pt x="1836700" y="2784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AA03C-319B-4B67-9F70-F5BE6083CB39}">
      <dsp:nvSpPr>
        <dsp:cNvPr id="0" name=""/>
        <dsp:cNvSpPr/>
      </dsp:nvSpPr>
      <dsp:spPr>
        <a:xfrm>
          <a:off x="3732974" y="1604768"/>
          <a:ext cx="198860" cy="1914644"/>
        </a:xfrm>
        <a:custGeom>
          <a:avLst/>
          <a:gdLst/>
          <a:ahLst/>
          <a:cxnLst/>
          <a:rect l="0" t="0" r="0" b="0"/>
          <a:pathLst>
            <a:path>
              <a:moveTo>
                <a:pt x="0" y="0"/>
              </a:moveTo>
              <a:lnTo>
                <a:pt x="0" y="1914644"/>
              </a:lnTo>
              <a:lnTo>
                <a:pt x="198860" y="19146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DA1D2B-D135-47AB-BBC9-DBC597B921DD}">
      <dsp:nvSpPr>
        <dsp:cNvPr id="0" name=""/>
        <dsp:cNvSpPr/>
      </dsp:nvSpPr>
      <dsp:spPr>
        <a:xfrm>
          <a:off x="3732974" y="1604768"/>
          <a:ext cx="198860" cy="1204467"/>
        </a:xfrm>
        <a:custGeom>
          <a:avLst/>
          <a:gdLst/>
          <a:ahLst/>
          <a:cxnLst/>
          <a:rect l="0" t="0" r="0" b="0"/>
          <a:pathLst>
            <a:path>
              <a:moveTo>
                <a:pt x="0" y="0"/>
              </a:moveTo>
              <a:lnTo>
                <a:pt x="0" y="1204467"/>
              </a:lnTo>
              <a:lnTo>
                <a:pt x="198860" y="120446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32428-0241-4A5C-8E9F-31CF7F86C977}">
      <dsp:nvSpPr>
        <dsp:cNvPr id="0" name=""/>
        <dsp:cNvSpPr/>
      </dsp:nvSpPr>
      <dsp:spPr>
        <a:xfrm>
          <a:off x="3732974" y="1604768"/>
          <a:ext cx="198860" cy="494290"/>
        </a:xfrm>
        <a:custGeom>
          <a:avLst/>
          <a:gdLst/>
          <a:ahLst/>
          <a:cxnLst/>
          <a:rect l="0" t="0" r="0" b="0"/>
          <a:pathLst>
            <a:path>
              <a:moveTo>
                <a:pt x="0" y="0"/>
              </a:moveTo>
              <a:lnTo>
                <a:pt x="0" y="494290"/>
              </a:lnTo>
              <a:lnTo>
                <a:pt x="198860" y="4942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7DC84-0A7C-4643-85E9-A27107085746}">
      <dsp:nvSpPr>
        <dsp:cNvPr id="0" name=""/>
        <dsp:cNvSpPr/>
      </dsp:nvSpPr>
      <dsp:spPr>
        <a:xfrm>
          <a:off x="4181051" y="663496"/>
          <a:ext cx="91440" cy="278404"/>
        </a:xfrm>
        <a:custGeom>
          <a:avLst/>
          <a:gdLst/>
          <a:ahLst/>
          <a:cxnLst/>
          <a:rect l="0" t="0" r="0" b="0"/>
          <a:pathLst>
            <a:path>
              <a:moveTo>
                <a:pt x="45720" y="0"/>
              </a:moveTo>
              <a:lnTo>
                <a:pt x="45720" y="139202"/>
              </a:lnTo>
              <a:lnTo>
                <a:pt x="82217" y="139202"/>
              </a:lnTo>
              <a:lnTo>
                <a:pt x="82217" y="2784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E5001-1103-44DA-ACA9-9E6F6F87A938}">
      <dsp:nvSpPr>
        <dsp:cNvPr id="0" name=""/>
        <dsp:cNvSpPr/>
      </dsp:nvSpPr>
      <dsp:spPr>
        <a:xfrm>
          <a:off x="1969573" y="1604768"/>
          <a:ext cx="198860" cy="2624820"/>
        </a:xfrm>
        <a:custGeom>
          <a:avLst/>
          <a:gdLst/>
          <a:ahLst/>
          <a:cxnLst/>
          <a:rect l="0" t="0" r="0" b="0"/>
          <a:pathLst>
            <a:path>
              <a:moveTo>
                <a:pt x="0" y="0"/>
              </a:moveTo>
              <a:lnTo>
                <a:pt x="0" y="2624820"/>
              </a:lnTo>
              <a:lnTo>
                <a:pt x="198860" y="26248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B12D1-A11E-4DD5-8FA7-C25E8E54C750}">
      <dsp:nvSpPr>
        <dsp:cNvPr id="0" name=""/>
        <dsp:cNvSpPr/>
      </dsp:nvSpPr>
      <dsp:spPr>
        <a:xfrm>
          <a:off x="1969573" y="1604768"/>
          <a:ext cx="198860" cy="1914644"/>
        </a:xfrm>
        <a:custGeom>
          <a:avLst/>
          <a:gdLst/>
          <a:ahLst/>
          <a:cxnLst/>
          <a:rect l="0" t="0" r="0" b="0"/>
          <a:pathLst>
            <a:path>
              <a:moveTo>
                <a:pt x="0" y="0"/>
              </a:moveTo>
              <a:lnTo>
                <a:pt x="0" y="1914644"/>
              </a:lnTo>
              <a:lnTo>
                <a:pt x="198860" y="19146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B44D9-C92A-48D9-B71E-842459FF6D5B}">
      <dsp:nvSpPr>
        <dsp:cNvPr id="0" name=""/>
        <dsp:cNvSpPr/>
      </dsp:nvSpPr>
      <dsp:spPr>
        <a:xfrm>
          <a:off x="1969573" y="1604768"/>
          <a:ext cx="198860" cy="1204467"/>
        </a:xfrm>
        <a:custGeom>
          <a:avLst/>
          <a:gdLst/>
          <a:ahLst/>
          <a:cxnLst/>
          <a:rect l="0" t="0" r="0" b="0"/>
          <a:pathLst>
            <a:path>
              <a:moveTo>
                <a:pt x="0" y="0"/>
              </a:moveTo>
              <a:lnTo>
                <a:pt x="0" y="1204467"/>
              </a:lnTo>
              <a:lnTo>
                <a:pt x="198860" y="120446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17517-55B3-4C71-B1B7-0AD5050056F0}">
      <dsp:nvSpPr>
        <dsp:cNvPr id="0" name=""/>
        <dsp:cNvSpPr/>
      </dsp:nvSpPr>
      <dsp:spPr>
        <a:xfrm>
          <a:off x="1969573" y="1604768"/>
          <a:ext cx="198860" cy="494290"/>
        </a:xfrm>
        <a:custGeom>
          <a:avLst/>
          <a:gdLst/>
          <a:ahLst/>
          <a:cxnLst/>
          <a:rect l="0" t="0" r="0" b="0"/>
          <a:pathLst>
            <a:path>
              <a:moveTo>
                <a:pt x="0" y="0"/>
              </a:moveTo>
              <a:lnTo>
                <a:pt x="0" y="494290"/>
              </a:lnTo>
              <a:lnTo>
                <a:pt x="198860" y="4942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F94E2-FE34-40DD-955F-B143C08C73B8}">
      <dsp:nvSpPr>
        <dsp:cNvPr id="0" name=""/>
        <dsp:cNvSpPr/>
      </dsp:nvSpPr>
      <dsp:spPr>
        <a:xfrm>
          <a:off x="2499867" y="663496"/>
          <a:ext cx="1726903" cy="278404"/>
        </a:xfrm>
        <a:custGeom>
          <a:avLst/>
          <a:gdLst/>
          <a:ahLst/>
          <a:cxnLst/>
          <a:rect l="0" t="0" r="0" b="0"/>
          <a:pathLst>
            <a:path>
              <a:moveTo>
                <a:pt x="1726903" y="0"/>
              </a:moveTo>
              <a:lnTo>
                <a:pt x="1726903" y="139202"/>
              </a:lnTo>
              <a:lnTo>
                <a:pt x="0" y="139202"/>
              </a:lnTo>
              <a:lnTo>
                <a:pt x="0" y="2784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3163F-38AC-467A-A1D0-44501F7D7A53}">
      <dsp:nvSpPr>
        <dsp:cNvPr id="0" name=""/>
        <dsp:cNvSpPr/>
      </dsp:nvSpPr>
      <dsp:spPr>
        <a:xfrm>
          <a:off x="132573" y="1604768"/>
          <a:ext cx="197873" cy="2624820"/>
        </a:xfrm>
        <a:custGeom>
          <a:avLst/>
          <a:gdLst/>
          <a:ahLst/>
          <a:cxnLst/>
          <a:rect l="0" t="0" r="0" b="0"/>
          <a:pathLst>
            <a:path>
              <a:moveTo>
                <a:pt x="0" y="0"/>
              </a:moveTo>
              <a:lnTo>
                <a:pt x="0" y="2624820"/>
              </a:lnTo>
              <a:lnTo>
                <a:pt x="197873" y="26248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94345-BC18-44FC-8075-B8335B0AE6D9}">
      <dsp:nvSpPr>
        <dsp:cNvPr id="0" name=""/>
        <dsp:cNvSpPr/>
      </dsp:nvSpPr>
      <dsp:spPr>
        <a:xfrm>
          <a:off x="132573" y="1604768"/>
          <a:ext cx="197873" cy="1914644"/>
        </a:xfrm>
        <a:custGeom>
          <a:avLst/>
          <a:gdLst/>
          <a:ahLst/>
          <a:cxnLst/>
          <a:rect l="0" t="0" r="0" b="0"/>
          <a:pathLst>
            <a:path>
              <a:moveTo>
                <a:pt x="0" y="0"/>
              </a:moveTo>
              <a:lnTo>
                <a:pt x="0" y="1914644"/>
              </a:lnTo>
              <a:lnTo>
                <a:pt x="197873" y="19146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C5AAD-7D04-4EE5-B9E6-ACD766A0ACE1}">
      <dsp:nvSpPr>
        <dsp:cNvPr id="0" name=""/>
        <dsp:cNvSpPr/>
      </dsp:nvSpPr>
      <dsp:spPr>
        <a:xfrm>
          <a:off x="132573" y="1604768"/>
          <a:ext cx="197873" cy="1204467"/>
        </a:xfrm>
        <a:custGeom>
          <a:avLst/>
          <a:gdLst/>
          <a:ahLst/>
          <a:cxnLst/>
          <a:rect l="0" t="0" r="0" b="0"/>
          <a:pathLst>
            <a:path>
              <a:moveTo>
                <a:pt x="0" y="0"/>
              </a:moveTo>
              <a:lnTo>
                <a:pt x="0" y="1204467"/>
              </a:lnTo>
              <a:lnTo>
                <a:pt x="197873" y="120446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27974-524E-4E71-A830-2B1535B59F36}">
      <dsp:nvSpPr>
        <dsp:cNvPr id="0" name=""/>
        <dsp:cNvSpPr/>
      </dsp:nvSpPr>
      <dsp:spPr>
        <a:xfrm>
          <a:off x="132573" y="1604768"/>
          <a:ext cx="197873" cy="494290"/>
        </a:xfrm>
        <a:custGeom>
          <a:avLst/>
          <a:gdLst/>
          <a:ahLst/>
          <a:cxnLst/>
          <a:rect l="0" t="0" r="0" b="0"/>
          <a:pathLst>
            <a:path>
              <a:moveTo>
                <a:pt x="0" y="0"/>
              </a:moveTo>
              <a:lnTo>
                <a:pt x="0" y="494290"/>
              </a:lnTo>
              <a:lnTo>
                <a:pt x="197873" y="4942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20F6E-408C-4CE0-9705-DD4A8D1BC4F3}">
      <dsp:nvSpPr>
        <dsp:cNvPr id="0" name=""/>
        <dsp:cNvSpPr/>
      </dsp:nvSpPr>
      <dsp:spPr>
        <a:xfrm>
          <a:off x="662867" y="663496"/>
          <a:ext cx="3563903" cy="278404"/>
        </a:xfrm>
        <a:custGeom>
          <a:avLst/>
          <a:gdLst/>
          <a:ahLst/>
          <a:cxnLst/>
          <a:rect l="0" t="0" r="0" b="0"/>
          <a:pathLst>
            <a:path>
              <a:moveTo>
                <a:pt x="3563903" y="0"/>
              </a:moveTo>
              <a:lnTo>
                <a:pt x="3563903" y="139202"/>
              </a:lnTo>
              <a:lnTo>
                <a:pt x="0" y="139202"/>
              </a:lnTo>
              <a:lnTo>
                <a:pt x="0" y="2784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9B7CD-F0D2-4333-A24C-C8ACCAEDCA35}">
      <dsp:nvSpPr>
        <dsp:cNvPr id="0" name=""/>
        <dsp:cNvSpPr/>
      </dsp:nvSpPr>
      <dsp:spPr>
        <a:xfrm>
          <a:off x="2351869" y="628"/>
          <a:ext cx="3749803" cy="662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Pancasila Sejarah Bangsa Indonesia</a:t>
          </a:r>
          <a:endParaRPr lang="id-ID" sz="1500" b="1" kern="1200" dirty="0"/>
        </a:p>
      </dsp:txBody>
      <dsp:txXfrm>
        <a:off x="2351869" y="628"/>
        <a:ext cx="3749803" cy="662867"/>
      </dsp:txXfrm>
    </dsp:sp>
    <dsp:sp modelId="{7B0F644D-0BD7-46B8-A6FF-A3913FF8C52B}">
      <dsp:nvSpPr>
        <dsp:cNvPr id="0" name=""/>
        <dsp:cNvSpPr/>
      </dsp:nvSpPr>
      <dsp:spPr>
        <a:xfrm>
          <a:off x="0" y="941900"/>
          <a:ext cx="1325735" cy="662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Jaman Kerajaan</a:t>
          </a:r>
          <a:endParaRPr lang="id-ID" sz="1500" b="1" kern="1200" dirty="0"/>
        </a:p>
      </dsp:txBody>
      <dsp:txXfrm>
        <a:off x="0" y="941900"/>
        <a:ext cx="1325735" cy="662867"/>
      </dsp:txXfrm>
    </dsp:sp>
    <dsp:sp modelId="{064DA5A5-769E-491C-B371-83496722DA32}">
      <dsp:nvSpPr>
        <dsp:cNvPr id="0" name=""/>
        <dsp:cNvSpPr/>
      </dsp:nvSpPr>
      <dsp:spPr>
        <a:xfrm>
          <a:off x="330447" y="188317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Kutai</a:t>
          </a:r>
          <a:endParaRPr lang="id-ID" sz="1500" kern="1200" dirty="0"/>
        </a:p>
      </dsp:txBody>
      <dsp:txXfrm>
        <a:off x="330447" y="1883173"/>
        <a:ext cx="1325735" cy="431772"/>
      </dsp:txXfrm>
    </dsp:sp>
    <dsp:sp modelId="{2DDC6946-3EF7-48F7-9D60-89CBC43D1C42}">
      <dsp:nvSpPr>
        <dsp:cNvPr id="0" name=""/>
        <dsp:cNvSpPr/>
      </dsp:nvSpPr>
      <dsp:spPr>
        <a:xfrm>
          <a:off x="330447" y="2593349"/>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Sriwijaya</a:t>
          </a:r>
          <a:endParaRPr lang="id-ID" sz="1500" kern="1200" dirty="0"/>
        </a:p>
      </dsp:txBody>
      <dsp:txXfrm>
        <a:off x="330447" y="2593349"/>
        <a:ext cx="1325735" cy="431772"/>
      </dsp:txXfrm>
    </dsp:sp>
    <dsp:sp modelId="{CCDC9459-ECDF-4B5A-A360-EF88F8CA1ED5}">
      <dsp:nvSpPr>
        <dsp:cNvPr id="0" name=""/>
        <dsp:cNvSpPr/>
      </dsp:nvSpPr>
      <dsp:spPr>
        <a:xfrm>
          <a:off x="330447" y="3303526"/>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Majapahit</a:t>
          </a:r>
          <a:endParaRPr lang="id-ID" sz="1500" kern="1200" dirty="0"/>
        </a:p>
      </dsp:txBody>
      <dsp:txXfrm>
        <a:off x="330447" y="3303526"/>
        <a:ext cx="1325735" cy="431772"/>
      </dsp:txXfrm>
    </dsp:sp>
    <dsp:sp modelId="{EFD513B2-1418-40EF-ACAD-9DEA13C1C6C2}">
      <dsp:nvSpPr>
        <dsp:cNvPr id="0" name=""/>
        <dsp:cNvSpPr/>
      </dsp:nvSpPr>
      <dsp:spPr>
        <a:xfrm>
          <a:off x="330447" y="401370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Mataram</a:t>
          </a:r>
          <a:endParaRPr lang="id-ID" sz="1500" kern="1200" dirty="0"/>
        </a:p>
      </dsp:txBody>
      <dsp:txXfrm>
        <a:off x="330447" y="4013703"/>
        <a:ext cx="1325735" cy="431772"/>
      </dsp:txXfrm>
    </dsp:sp>
    <dsp:sp modelId="{999F3927-FB73-4F3D-9D04-F40A1819D500}">
      <dsp:nvSpPr>
        <dsp:cNvPr id="0" name=""/>
        <dsp:cNvSpPr/>
      </dsp:nvSpPr>
      <dsp:spPr>
        <a:xfrm>
          <a:off x="1836999" y="941900"/>
          <a:ext cx="1325735" cy="662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Jaman Penjajahan</a:t>
          </a:r>
          <a:endParaRPr lang="id-ID" sz="1500" b="1" kern="1200" dirty="0"/>
        </a:p>
      </dsp:txBody>
      <dsp:txXfrm>
        <a:off x="1836999" y="941900"/>
        <a:ext cx="1325735" cy="662867"/>
      </dsp:txXfrm>
    </dsp:sp>
    <dsp:sp modelId="{4A70B00A-AD26-4E18-AFE0-F69917437555}">
      <dsp:nvSpPr>
        <dsp:cNvPr id="0" name=""/>
        <dsp:cNvSpPr/>
      </dsp:nvSpPr>
      <dsp:spPr>
        <a:xfrm>
          <a:off x="2168433" y="188317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Portugis</a:t>
          </a:r>
          <a:endParaRPr lang="id-ID" sz="1500" kern="1200" dirty="0"/>
        </a:p>
      </dsp:txBody>
      <dsp:txXfrm>
        <a:off x="2168433" y="1883173"/>
        <a:ext cx="1325735" cy="431772"/>
      </dsp:txXfrm>
    </dsp:sp>
    <dsp:sp modelId="{140590FB-FC84-429D-B2E3-967B6D90D60C}">
      <dsp:nvSpPr>
        <dsp:cNvPr id="0" name=""/>
        <dsp:cNvSpPr/>
      </dsp:nvSpPr>
      <dsp:spPr>
        <a:xfrm>
          <a:off x="2168433" y="2593349"/>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Inggris</a:t>
          </a:r>
          <a:endParaRPr lang="id-ID" sz="1500" kern="1200" dirty="0"/>
        </a:p>
      </dsp:txBody>
      <dsp:txXfrm>
        <a:off x="2168433" y="2593349"/>
        <a:ext cx="1325735" cy="431772"/>
      </dsp:txXfrm>
    </dsp:sp>
    <dsp:sp modelId="{154ED9FA-27FD-463B-A027-2471C84D670C}">
      <dsp:nvSpPr>
        <dsp:cNvPr id="0" name=""/>
        <dsp:cNvSpPr/>
      </dsp:nvSpPr>
      <dsp:spPr>
        <a:xfrm>
          <a:off x="2168433" y="3303526"/>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Belanda</a:t>
          </a:r>
          <a:endParaRPr lang="id-ID" sz="1500" kern="1200" dirty="0"/>
        </a:p>
      </dsp:txBody>
      <dsp:txXfrm>
        <a:off x="2168433" y="3303526"/>
        <a:ext cx="1325735" cy="431772"/>
      </dsp:txXfrm>
    </dsp:sp>
    <dsp:sp modelId="{B76FC0E6-7A70-49F8-AD52-673FE98F10E0}">
      <dsp:nvSpPr>
        <dsp:cNvPr id="0" name=""/>
        <dsp:cNvSpPr/>
      </dsp:nvSpPr>
      <dsp:spPr>
        <a:xfrm>
          <a:off x="2168433" y="401370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Jepang</a:t>
          </a:r>
          <a:endParaRPr lang="id-ID" sz="1500" kern="1200" dirty="0"/>
        </a:p>
      </dsp:txBody>
      <dsp:txXfrm>
        <a:off x="2168433" y="4013703"/>
        <a:ext cx="1325735" cy="431772"/>
      </dsp:txXfrm>
    </dsp:sp>
    <dsp:sp modelId="{9E13AE95-33F9-40D7-B648-A6B3E4597A3A}">
      <dsp:nvSpPr>
        <dsp:cNvPr id="0" name=""/>
        <dsp:cNvSpPr/>
      </dsp:nvSpPr>
      <dsp:spPr>
        <a:xfrm>
          <a:off x="3600400" y="941900"/>
          <a:ext cx="1325735" cy="662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Jaman Perjuangan</a:t>
          </a:r>
          <a:endParaRPr lang="id-ID" sz="1500" b="1" kern="1200" dirty="0"/>
        </a:p>
      </dsp:txBody>
      <dsp:txXfrm>
        <a:off x="3600400" y="941900"/>
        <a:ext cx="1325735" cy="662867"/>
      </dsp:txXfrm>
    </dsp:sp>
    <dsp:sp modelId="{AF68195C-D6F9-4471-9062-682BF58027AD}">
      <dsp:nvSpPr>
        <dsp:cNvPr id="0" name=""/>
        <dsp:cNvSpPr/>
      </dsp:nvSpPr>
      <dsp:spPr>
        <a:xfrm>
          <a:off x="3931834" y="188317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Kebangkitan</a:t>
          </a:r>
          <a:endParaRPr lang="id-ID" sz="1500" kern="1200" dirty="0"/>
        </a:p>
      </dsp:txBody>
      <dsp:txXfrm>
        <a:off x="3931834" y="1883173"/>
        <a:ext cx="1325735" cy="431772"/>
      </dsp:txXfrm>
    </dsp:sp>
    <dsp:sp modelId="{AB695EED-EBE0-47B1-A57E-EB9B7DD1A1B2}">
      <dsp:nvSpPr>
        <dsp:cNvPr id="0" name=""/>
        <dsp:cNvSpPr/>
      </dsp:nvSpPr>
      <dsp:spPr>
        <a:xfrm>
          <a:off x="3931834" y="2593349"/>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BPUPKI</a:t>
          </a:r>
          <a:endParaRPr lang="id-ID" sz="1500" kern="1200" dirty="0"/>
        </a:p>
      </dsp:txBody>
      <dsp:txXfrm>
        <a:off x="3931834" y="2593349"/>
        <a:ext cx="1325735" cy="431772"/>
      </dsp:txXfrm>
    </dsp:sp>
    <dsp:sp modelId="{5E602D8C-A6F5-471A-9AB9-48936275C46F}">
      <dsp:nvSpPr>
        <dsp:cNvPr id="0" name=""/>
        <dsp:cNvSpPr/>
      </dsp:nvSpPr>
      <dsp:spPr>
        <a:xfrm>
          <a:off x="3931834" y="3303526"/>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Proklamasi</a:t>
          </a:r>
          <a:endParaRPr lang="id-ID" sz="1500" kern="1200" dirty="0"/>
        </a:p>
      </dsp:txBody>
      <dsp:txXfrm>
        <a:off x="3931834" y="3303526"/>
        <a:ext cx="1325735" cy="431772"/>
      </dsp:txXfrm>
    </dsp:sp>
    <dsp:sp modelId="{AE71B7DC-1204-4701-8B56-0F5A0A7FBFDA}">
      <dsp:nvSpPr>
        <dsp:cNvPr id="0" name=""/>
        <dsp:cNvSpPr/>
      </dsp:nvSpPr>
      <dsp:spPr>
        <a:xfrm>
          <a:off x="5400603" y="941900"/>
          <a:ext cx="1325735" cy="662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Jaman Kemerdekaan</a:t>
          </a:r>
          <a:endParaRPr lang="id-ID" sz="1500" b="1" kern="1200" dirty="0"/>
        </a:p>
      </dsp:txBody>
      <dsp:txXfrm>
        <a:off x="5400603" y="941900"/>
        <a:ext cx="1325735" cy="662867"/>
      </dsp:txXfrm>
    </dsp:sp>
    <dsp:sp modelId="{9C67EED6-C062-46E0-8989-A87322EBFDF7}">
      <dsp:nvSpPr>
        <dsp:cNvPr id="0" name=""/>
        <dsp:cNvSpPr/>
      </dsp:nvSpPr>
      <dsp:spPr>
        <a:xfrm>
          <a:off x="5732037" y="188317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Revolusi</a:t>
          </a:r>
          <a:endParaRPr lang="id-ID" sz="1500" kern="1200" dirty="0"/>
        </a:p>
      </dsp:txBody>
      <dsp:txXfrm>
        <a:off x="5732037" y="1883173"/>
        <a:ext cx="1325735" cy="431772"/>
      </dsp:txXfrm>
    </dsp:sp>
    <dsp:sp modelId="{B4E2C2D7-3B0D-43DA-B5B4-01880F6B6D8F}">
      <dsp:nvSpPr>
        <dsp:cNvPr id="0" name=""/>
        <dsp:cNvSpPr/>
      </dsp:nvSpPr>
      <dsp:spPr>
        <a:xfrm>
          <a:off x="5732037" y="2593349"/>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Orde Lama</a:t>
          </a:r>
          <a:endParaRPr lang="id-ID" sz="1500" kern="1200" dirty="0"/>
        </a:p>
      </dsp:txBody>
      <dsp:txXfrm>
        <a:off x="5732037" y="2593349"/>
        <a:ext cx="1325735" cy="431772"/>
      </dsp:txXfrm>
    </dsp:sp>
    <dsp:sp modelId="{A577C271-FB57-4B4D-97C6-F33FA2C77D6E}">
      <dsp:nvSpPr>
        <dsp:cNvPr id="0" name=""/>
        <dsp:cNvSpPr/>
      </dsp:nvSpPr>
      <dsp:spPr>
        <a:xfrm>
          <a:off x="5732037" y="3303526"/>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Orde Baru</a:t>
          </a:r>
          <a:endParaRPr lang="id-ID" sz="1500" kern="1200" dirty="0"/>
        </a:p>
      </dsp:txBody>
      <dsp:txXfrm>
        <a:off x="5732037" y="3303526"/>
        <a:ext cx="1325735" cy="431772"/>
      </dsp:txXfrm>
    </dsp:sp>
    <dsp:sp modelId="{C7B565C4-BB43-417A-9ADF-8519AA9D6990}">
      <dsp:nvSpPr>
        <dsp:cNvPr id="0" name=""/>
        <dsp:cNvSpPr/>
      </dsp:nvSpPr>
      <dsp:spPr>
        <a:xfrm>
          <a:off x="5732037" y="4013703"/>
          <a:ext cx="1325735" cy="4317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Reformasi</a:t>
          </a:r>
          <a:endParaRPr lang="id-ID" sz="1500" kern="1200" dirty="0"/>
        </a:p>
      </dsp:txBody>
      <dsp:txXfrm>
        <a:off x="5732037" y="4013703"/>
        <a:ext cx="1325735" cy="431772"/>
      </dsp:txXfrm>
    </dsp:sp>
    <dsp:sp modelId="{08A325F3-9DB3-4635-B82D-3C76EDCF8F39}">
      <dsp:nvSpPr>
        <dsp:cNvPr id="0" name=""/>
        <dsp:cNvSpPr/>
      </dsp:nvSpPr>
      <dsp:spPr>
        <a:xfrm>
          <a:off x="7200807" y="941900"/>
          <a:ext cx="1325735" cy="6628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b="1" kern="1200" dirty="0" smtClean="0"/>
            <a:t>Nilai Pancasila SBI</a:t>
          </a:r>
          <a:endParaRPr lang="id-ID" sz="1500" b="1" kern="1200" dirty="0"/>
        </a:p>
      </dsp:txBody>
      <dsp:txXfrm>
        <a:off x="7200807" y="941900"/>
        <a:ext cx="1325735" cy="662867"/>
      </dsp:txXfrm>
    </dsp:sp>
    <dsp:sp modelId="{95BE165C-9D14-4603-BC1A-EB9122CFFFEE}">
      <dsp:nvSpPr>
        <dsp:cNvPr id="0" name=""/>
        <dsp:cNvSpPr/>
      </dsp:nvSpPr>
      <dsp:spPr>
        <a:xfrm>
          <a:off x="7459240" y="1883173"/>
          <a:ext cx="1325735" cy="3510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Ketuhanan</a:t>
          </a:r>
          <a:endParaRPr lang="id-ID" sz="1500" kern="1200" dirty="0"/>
        </a:p>
      </dsp:txBody>
      <dsp:txXfrm>
        <a:off x="7459240" y="1883173"/>
        <a:ext cx="1325735" cy="351021"/>
      </dsp:txXfrm>
    </dsp:sp>
    <dsp:sp modelId="{A8CE8933-482D-4B7E-ADF6-EC113FF4729E}">
      <dsp:nvSpPr>
        <dsp:cNvPr id="0" name=""/>
        <dsp:cNvSpPr/>
      </dsp:nvSpPr>
      <dsp:spPr>
        <a:xfrm>
          <a:off x="7459240" y="2512599"/>
          <a:ext cx="1325735" cy="3510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Kemanusiaan</a:t>
          </a:r>
          <a:endParaRPr lang="id-ID" sz="1500" kern="1200" dirty="0"/>
        </a:p>
      </dsp:txBody>
      <dsp:txXfrm>
        <a:off x="7459240" y="2512599"/>
        <a:ext cx="1325735" cy="351021"/>
      </dsp:txXfrm>
    </dsp:sp>
    <dsp:sp modelId="{EBF58715-2D09-45B8-AA9C-C15E855D4993}">
      <dsp:nvSpPr>
        <dsp:cNvPr id="0" name=""/>
        <dsp:cNvSpPr/>
      </dsp:nvSpPr>
      <dsp:spPr>
        <a:xfrm>
          <a:off x="7459240" y="3142025"/>
          <a:ext cx="1325735" cy="3510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Kesatuan</a:t>
          </a:r>
          <a:endParaRPr lang="id-ID" sz="1500" kern="1200" dirty="0"/>
        </a:p>
      </dsp:txBody>
      <dsp:txXfrm>
        <a:off x="7459240" y="3142025"/>
        <a:ext cx="1325735" cy="351021"/>
      </dsp:txXfrm>
    </dsp:sp>
    <dsp:sp modelId="{0E1E8E58-5059-402D-8E66-4E4E77EA1E8A}">
      <dsp:nvSpPr>
        <dsp:cNvPr id="0" name=""/>
        <dsp:cNvSpPr/>
      </dsp:nvSpPr>
      <dsp:spPr>
        <a:xfrm>
          <a:off x="7459240" y="3771451"/>
          <a:ext cx="1325735" cy="3510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Kerakyatan</a:t>
          </a:r>
          <a:endParaRPr lang="id-ID" sz="1500" kern="1200" dirty="0"/>
        </a:p>
      </dsp:txBody>
      <dsp:txXfrm>
        <a:off x="7459240" y="3771451"/>
        <a:ext cx="1325735" cy="351021"/>
      </dsp:txXfrm>
    </dsp:sp>
    <dsp:sp modelId="{79311DB3-D570-4DBF-86FD-9C85706BC6C2}">
      <dsp:nvSpPr>
        <dsp:cNvPr id="0" name=""/>
        <dsp:cNvSpPr/>
      </dsp:nvSpPr>
      <dsp:spPr>
        <a:xfrm>
          <a:off x="7459240" y="4400877"/>
          <a:ext cx="1325735" cy="3510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Keadilan</a:t>
          </a:r>
          <a:endParaRPr lang="id-ID" sz="1500" kern="1200" dirty="0"/>
        </a:p>
      </dsp:txBody>
      <dsp:txXfrm>
        <a:off x="7459240" y="4400877"/>
        <a:ext cx="1325735" cy="351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E2A06-4076-4619-B5B6-22ADEF806156}">
      <dsp:nvSpPr>
        <dsp:cNvPr id="0" name=""/>
        <dsp:cNvSpPr/>
      </dsp:nvSpPr>
      <dsp:spPr>
        <a:xfrm>
          <a:off x="6692443" y="1868011"/>
          <a:ext cx="268109" cy="1362690"/>
        </a:xfrm>
        <a:custGeom>
          <a:avLst/>
          <a:gdLst/>
          <a:ahLst/>
          <a:cxnLst/>
          <a:rect l="0" t="0" r="0" b="0"/>
          <a:pathLst>
            <a:path>
              <a:moveTo>
                <a:pt x="0" y="0"/>
              </a:moveTo>
              <a:lnTo>
                <a:pt x="0" y="1362690"/>
              </a:lnTo>
              <a:lnTo>
                <a:pt x="268109" y="13626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CCBED4-FCF3-4242-B838-4AF0CAC02C1B}">
      <dsp:nvSpPr>
        <dsp:cNvPr id="0" name=""/>
        <dsp:cNvSpPr/>
      </dsp:nvSpPr>
      <dsp:spPr>
        <a:xfrm>
          <a:off x="6692443" y="1868011"/>
          <a:ext cx="268109" cy="516127"/>
        </a:xfrm>
        <a:custGeom>
          <a:avLst/>
          <a:gdLst/>
          <a:ahLst/>
          <a:cxnLst/>
          <a:rect l="0" t="0" r="0" b="0"/>
          <a:pathLst>
            <a:path>
              <a:moveTo>
                <a:pt x="0" y="0"/>
              </a:moveTo>
              <a:lnTo>
                <a:pt x="0" y="516127"/>
              </a:lnTo>
              <a:lnTo>
                <a:pt x="268109" y="5161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50F6D-B7F3-49A5-A924-9EF727BBC4D9}">
      <dsp:nvSpPr>
        <dsp:cNvPr id="0" name=""/>
        <dsp:cNvSpPr/>
      </dsp:nvSpPr>
      <dsp:spPr>
        <a:xfrm>
          <a:off x="4291986" y="773508"/>
          <a:ext cx="3115417" cy="323726"/>
        </a:xfrm>
        <a:custGeom>
          <a:avLst/>
          <a:gdLst/>
          <a:ahLst/>
          <a:cxnLst/>
          <a:rect l="0" t="0" r="0" b="0"/>
          <a:pathLst>
            <a:path>
              <a:moveTo>
                <a:pt x="0" y="0"/>
              </a:moveTo>
              <a:lnTo>
                <a:pt x="0" y="161863"/>
              </a:lnTo>
              <a:lnTo>
                <a:pt x="3115417" y="161863"/>
              </a:lnTo>
              <a:lnTo>
                <a:pt x="3115417" y="32372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1C33B-0A84-44CF-9B8A-53259DD94F45}">
      <dsp:nvSpPr>
        <dsp:cNvPr id="0" name=""/>
        <dsp:cNvSpPr/>
      </dsp:nvSpPr>
      <dsp:spPr>
        <a:xfrm>
          <a:off x="4635922" y="1868011"/>
          <a:ext cx="231232" cy="1933184"/>
        </a:xfrm>
        <a:custGeom>
          <a:avLst/>
          <a:gdLst/>
          <a:ahLst/>
          <a:cxnLst/>
          <a:rect l="0" t="0" r="0" b="0"/>
          <a:pathLst>
            <a:path>
              <a:moveTo>
                <a:pt x="0" y="0"/>
              </a:moveTo>
              <a:lnTo>
                <a:pt x="0" y="1933184"/>
              </a:lnTo>
              <a:lnTo>
                <a:pt x="231232" y="193318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C37AD-8E7B-4DF2-A9C2-7B818FC0DCF8}">
      <dsp:nvSpPr>
        <dsp:cNvPr id="0" name=""/>
        <dsp:cNvSpPr/>
      </dsp:nvSpPr>
      <dsp:spPr>
        <a:xfrm>
          <a:off x="4635922" y="1868011"/>
          <a:ext cx="231232" cy="1224656"/>
        </a:xfrm>
        <a:custGeom>
          <a:avLst/>
          <a:gdLst/>
          <a:ahLst/>
          <a:cxnLst/>
          <a:rect l="0" t="0" r="0" b="0"/>
          <a:pathLst>
            <a:path>
              <a:moveTo>
                <a:pt x="0" y="0"/>
              </a:moveTo>
              <a:lnTo>
                <a:pt x="0" y="1224656"/>
              </a:lnTo>
              <a:lnTo>
                <a:pt x="231232" y="122465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2191C-4D23-4CBA-94FC-A37F419EE339}">
      <dsp:nvSpPr>
        <dsp:cNvPr id="0" name=""/>
        <dsp:cNvSpPr/>
      </dsp:nvSpPr>
      <dsp:spPr>
        <a:xfrm>
          <a:off x="4635922" y="1868011"/>
          <a:ext cx="231232" cy="516127"/>
        </a:xfrm>
        <a:custGeom>
          <a:avLst/>
          <a:gdLst/>
          <a:ahLst/>
          <a:cxnLst/>
          <a:rect l="0" t="0" r="0" b="0"/>
          <a:pathLst>
            <a:path>
              <a:moveTo>
                <a:pt x="0" y="0"/>
              </a:moveTo>
              <a:lnTo>
                <a:pt x="0" y="516127"/>
              </a:lnTo>
              <a:lnTo>
                <a:pt x="231232" y="5161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426E3-F49C-4997-BE63-F17AC02A36D9}">
      <dsp:nvSpPr>
        <dsp:cNvPr id="0" name=""/>
        <dsp:cNvSpPr/>
      </dsp:nvSpPr>
      <dsp:spPr>
        <a:xfrm>
          <a:off x="4291986" y="773508"/>
          <a:ext cx="960557" cy="323726"/>
        </a:xfrm>
        <a:custGeom>
          <a:avLst/>
          <a:gdLst/>
          <a:ahLst/>
          <a:cxnLst/>
          <a:rect l="0" t="0" r="0" b="0"/>
          <a:pathLst>
            <a:path>
              <a:moveTo>
                <a:pt x="0" y="0"/>
              </a:moveTo>
              <a:lnTo>
                <a:pt x="0" y="161863"/>
              </a:lnTo>
              <a:lnTo>
                <a:pt x="960557" y="161863"/>
              </a:lnTo>
              <a:lnTo>
                <a:pt x="960557" y="32372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AB189-DD4C-4F53-87B1-24F6D49D53F2}">
      <dsp:nvSpPr>
        <dsp:cNvPr id="0" name=""/>
        <dsp:cNvSpPr/>
      </dsp:nvSpPr>
      <dsp:spPr>
        <a:xfrm>
          <a:off x="2361021" y="1868011"/>
          <a:ext cx="231232" cy="2623357"/>
        </a:xfrm>
        <a:custGeom>
          <a:avLst/>
          <a:gdLst/>
          <a:ahLst/>
          <a:cxnLst/>
          <a:rect l="0" t="0" r="0" b="0"/>
          <a:pathLst>
            <a:path>
              <a:moveTo>
                <a:pt x="0" y="0"/>
              </a:moveTo>
              <a:lnTo>
                <a:pt x="0" y="2623357"/>
              </a:lnTo>
              <a:lnTo>
                <a:pt x="231232" y="26233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CBA2C-FBBD-4DFE-99D1-5435A0DE5CB3}">
      <dsp:nvSpPr>
        <dsp:cNvPr id="0" name=""/>
        <dsp:cNvSpPr/>
      </dsp:nvSpPr>
      <dsp:spPr>
        <a:xfrm>
          <a:off x="2361021" y="1868011"/>
          <a:ext cx="231232" cy="1638759"/>
        </a:xfrm>
        <a:custGeom>
          <a:avLst/>
          <a:gdLst/>
          <a:ahLst/>
          <a:cxnLst/>
          <a:rect l="0" t="0" r="0" b="0"/>
          <a:pathLst>
            <a:path>
              <a:moveTo>
                <a:pt x="0" y="0"/>
              </a:moveTo>
              <a:lnTo>
                <a:pt x="0" y="1638759"/>
              </a:lnTo>
              <a:lnTo>
                <a:pt x="231232" y="163875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EB1C3-D4DA-4FAC-8B70-5F68ADAD6402}">
      <dsp:nvSpPr>
        <dsp:cNvPr id="0" name=""/>
        <dsp:cNvSpPr/>
      </dsp:nvSpPr>
      <dsp:spPr>
        <a:xfrm>
          <a:off x="2361021" y="1868011"/>
          <a:ext cx="231232" cy="654161"/>
        </a:xfrm>
        <a:custGeom>
          <a:avLst/>
          <a:gdLst/>
          <a:ahLst/>
          <a:cxnLst/>
          <a:rect l="0" t="0" r="0" b="0"/>
          <a:pathLst>
            <a:path>
              <a:moveTo>
                <a:pt x="0" y="0"/>
              </a:moveTo>
              <a:lnTo>
                <a:pt x="0" y="654161"/>
              </a:lnTo>
              <a:lnTo>
                <a:pt x="231232" y="6541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9E77B-742C-4514-B6BB-626CA449BE53}">
      <dsp:nvSpPr>
        <dsp:cNvPr id="0" name=""/>
        <dsp:cNvSpPr/>
      </dsp:nvSpPr>
      <dsp:spPr>
        <a:xfrm>
          <a:off x="2977642" y="773508"/>
          <a:ext cx="1314343" cy="323726"/>
        </a:xfrm>
        <a:custGeom>
          <a:avLst/>
          <a:gdLst/>
          <a:ahLst/>
          <a:cxnLst/>
          <a:rect l="0" t="0" r="0" b="0"/>
          <a:pathLst>
            <a:path>
              <a:moveTo>
                <a:pt x="1314343" y="0"/>
              </a:moveTo>
              <a:lnTo>
                <a:pt x="1314343" y="161863"/>
              </a:lnTo>
              <a:lnTo>
                <a:pt x="0" y="161863"/>
              </a:lnTo>
              <a:lnTo>
                <a:pt x="0" y="32372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B74629-8C10-47CE-83E2-4327DA07EEC7}">
      <dsp:nvSpPr>
        <dsp:cNvPr id="0" name=""/>
        <dsp:cNvSpPr/>
      </dsp:nvSpPr>
      <dsp:spPr>
        <a:xfrm>
          <a:off x="154155" y="1868011"/>
          <a:ext cx="176502" cy="1638759"/>
        </a:xfrm>
        <a:custGeom>
          <a:avLst/>
          <a:gdLst/>
          <a:ahLst/>
          <a:cxnLst/>
          <a:rect l="0" t="0" r="0" b="0"/>
          <a:pathLst>
            <a:path>
              <a:moveTo>
                <a:pt x="0" y="0"/>
              </a:moveTo>
              <a:lnTo>
                <a:pt x="0" y="1638759"/>
              </a:lnTo>
              <a:lnTo>
                <a:pt x="176502" y="163875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41BD5-A375-47B7-BB27-CB33FD91EC57}">
      <dsp:nvSpPr>
        <dsp:cNvPr id="0" name=""/>
        <dsp:cNvSpPr/>
      </dsp:nvSpPr>
      <dsp:spPr>
        <a:xfrm>
          <a:off x="154155" y="1868011"/>
          <a:ext cx="176502" cy="654161"/>
        </a:xfrm>
        <a:custGeom>
          <a:avLst/>
          <a:gdLst/>
          <a:ahLst/>
          <a:cxnLst/>
          <a:rect l="0" t="0" r="0" b="0"/>
          <a:pathLst>
            <a:path>
              <a:moveTo>
                <a:pt x="0" y="0"/>
              </a:moveTo>
              <a:lnTo>
                <a:pt x="0" y="654161"/>
              </a:lnTo>
              <a:lnTo>
                <a:pt x="176502" y="6541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4FA3D-A0F1-440C-8091-F6CE631562F4}">
      <dsp:nvSpPr>
        <dsp:cNvPr id="0" name=""/>
        <dsp:cNvSpPr/>
      </dsp:nvSpPr>
      <dsp:spPr>
        <a:xfrm>
          <a:off x="770776" y="773508"/>
          <a:ext cx="3521209" cy="323726"/>
        </a:xfrm>
        <a:custGeom>
          <a:avLst/>
          <a:gdLst/>
          <a:ahLst/>
          <a:cxnLst/>
          <a:rect l="0" t="0" r="0" b="0"/>
          <a:pathLst>
            <a:path>
              <a:moveTo>
                <a:pt x="3521209" y="0"/>
              </a:moveTo>
              <a:lnTo>
                <a:pt x="3521209" y="161863"/>
              </a:lnTo>
              <a:lnTo>
                <a:pt x="0" y="161863"/>
              </a:lnTo>
              <a:lnTo>
                <a:pt x="0" y="32372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34D67-B388-4B02-A26C-10097A47A8C5}">
      <dsp:nvSpPr>
        <dsp:cNvPr id="0" name=""/>
        <dsp:cNvSpPr/>
      </dsp:nvSpPr>
      <dsp:spPr>
        <a:xfrm>
          <a:off x="2637044" y="2731"/>
          <a:ext cx="3309884" cy="7707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Sistem Filsafat</a:t>
          </a:r>
          <a:endParaRPr lang="id-ID" sz="1600" b="1" kern="1200" dirty="0"/>
        </a:p>
      </dsp:txBody>
      <dsp:txXfrm>
        <a:off x="2637044" y="2731"/>
        <a:ext cx="3309884" cy="770776"/>
      </dsp:txXfrm>
    </dsp:sp>
    <dsp:sp modelId="{904CD752-156F-4C18-AB80-BA50A0CF8B3D}">
      <dsp:nvSpPr>
        <dsp:cNvPr id="0" name=""/>
        <dsp:cNvSpPr/>
      </dsp:nvSpPr>
      <dsp:spPr>
        <a:xfrm>
          <a:off x="0" y="1097234"/>
          <a:ext cx="1541553" cy="7707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Sistem Filsafat</a:t>
          </a:r>
          <a:endParaRPr lang="id-ID" sz="1600" b="1" kern="1200" dirty="0"/>
        </a:p>
      </dsp:txBody>
      <dsp:txXfrm>
        <a:off x="0" y="1097234"/>
        <a:ext cx="1541553" cy="770776"/>
      </dsp:txXfrm>
    </dsp:sp>
    <dsp:sp modelId="{96374D0F-D490-499A-95B5-19D0F79AE546}">
      <dsp:nvSpPr>
        <dsp:cNvPr id="0" name=""/>
        <dsp:cNvSpPr/>
      </dsp:nvSpPr>
      <dsp:spPr>
        <a:xfrm>
          <a:off x="330657" y="2191737"/>
          <a:ext cx="1541553" cy="660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Sistem (kesatuan)</a:t>
          </a:r>
          <a:endParaRPr lang="id-ID" sz="1600" kern="1200" dirty="0"/>
        </a:p>
      </dsp:txBody>
      <dsp:txXfrm>
        <a:off x="330657" y="2191737"/>
        <a:ext cx="1541553" cy="660871"/>
      </dsp:txXfrm>
    </dsp:sp>
    <dsp:sp modelId="{E8A5B04C-7C6C-4105-96DB-AAAB73E0DE7D}">
      <dsp:nvSpPr>
        <dsp:cNvPr id="0" name=""/>
        <dsp:cNvSpPr/>
      </dsp:nvSpPr>
      <dsp:spPr>
        <a:xfrm>
          <a:off x="330657" y="3176334"/>
          <a:ext cx="1541553" cy="660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Filsafat (cinta kebijaksanaa)</a:t>
          </a:r>
          <a:endParaRPr lang="id-ID" sz="1600" kern="1200" dirty="0"/>
        </a:p>
      </dsp:txBody>
      <dsp:txXfrm>
        <a:off x="330657" y="3176334"/>
        <a:ext cx="1541553" cy="660871"/>
      </dsp:txXfrm>
    </dsp:sp>
    <dsp:sp modelId="{EF2E153F-765E-46CA-B5FD-5DF7D234E174}">
      <dsp:nvSpPr>
        <dsp:cNvPr id="0" name=""/>
        <dsp:cNvSpPr/>
      </dsp:nvSpPr>
      <dsp:spPr>
        <a:xfrm>
          <a:off x="2206866" y="1097234"/>
          <a:ext cx="1541553" cy="7707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sebagai Sistem</a:t>
          </a:r>
          <a:endParaRPr lang="id-ID" sz="1600" b="1" kern="1200" dirty="0"/>
        </a:p>
      </dsp:txBody>
      <dsp:txXfrm>
        <a:off x="2206866" y="1097234"/>
        <a:ext cx="1541553" cy="770776"/>
      </dsp:txXfrm>
    </dsp:sp>
    <dsp:sp modelId="{7D04CFD6-5100-4D9A-B273-EE75CB8A8DF5}">
      <dsp:nvSpPr>
        <dsp:cNvPr id="0" name=""/>
        <dsp:cNvSpPr/>
      </dsp:nvSpPr>
      <dsp:spPr>
        <a:xfrm>
          <a:off x="2592254" y="2191737"/>
          <a:ext cx="1541553" cy="660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Organis (organ tubuh)</a:t>
          </a:r>
          <a:endParaRPr lang="id-ID" sz="1600" kern="1200" dirty="0"/>
        </a:p>
      </dsp:txBody>
      <dsp:txXfrm>
        <a:off x="2592254" y="2191737"/>
        <a:ext cx="1541553" cy="660871"/>
      </dsp:txXfrm>
    </dsp:sp>
    <dsp:sp modelId="{1008A23D-9FA0-4713-8459-A3D4444FEB72}">
      <dsp:nvSpPr>
        <dsp:cNvPr id="0" name=""/>
        <dsp:cNvSpPr/>
      </dsp:nvSpPr>
      <dsp:spPr>
        <a:xfrm>
          <a:off x="2592254" y="3176334"/>
          <a:ext cx="1541553" cy="660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Hierarkis &amp; Piramida</a:t>
          </a:r>
          <a:endParaRPr lang="id-ID" sz="1600" kern="1200" dirty="0"/>
        </a:p>
      </dsp:txBody>
      <dsp:txXfrm>
        <a:off x="2592254" y="3176334"/>
        <a:ext cx="1541553" cy="660871"/>
      </dsp:txXfrm>
    </dsp:sp>
    <dsp:sp modelId="{DC7E96CF-54C2-41B1-8E51-91ECA5208566}">
      <dsp:nvSpPr>
        <dsp:cNvPr id="0" name=""/>
        <dsp:cNvSpPr/>
      </dsp:nvSpPr>
      <dsp:spPr>
        <a:xfrm>
          <a:off x="2592254" y="4160932"/>
          <a:ext cx="1541553" cy="660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Saling mengisi &amp; mengkualifikasi</a:t>
          </a:r>
          <a:endParaRPr lang="id-ID" sz="1600" kern="1200" dirty="0"/>
        </a:p>
      </dsp:txBody>
      <dsp:txXfrm>
        <a:off x="2592254" y="4160932"/>
        <a:ext cx="1541553" cy="660871"/>
      </dsp:txXfrm>
    </dsp:sp>
    <dsp:sp modelId="{BBE04BCB-F23A-4521-B178-B1D87591B158}">
      <dsp:nvSpPr>
        <dsp:cNvPr id="0" name=""/>
        <dsp:cNvSpPr/>
      </dsp:nvSpPr>
      <dsp:spPr>
        <a:xfrm>
          <a:off x="4481767" y="1097234"/>
          <a:ext cx="1541553" cy="7707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Sistem Filsafat</a:t>
          </a:r>
          <a:endParaRPr lang="id-ID" sz="1600" b="1" kern="1200" dirty="0"/>
        </a:p>
      </dsp:txBody>
      <dsp:txXfrm>
        <a:off x="4481767" y="1097234"/>
        <a:ext cx="1541553" cy="770776"/>
      </dsp:txXfrm>
    </dsp:sp>
    <dsp:sp modelId="{4A962157-9CD9-4172-933D-D2BCD5239DE3}">
      <dsp:nvSpPr>
        <dsp:cNvPr id="0" name=""/>
        <dsp:cNvSpPr/>
      </dsp:nvSpPr>
      <dsp:spPr>
        <a:xfrm>
          <a:off x="4867155" y="2191737"/>
          <a:ext cx="1541553" cy="38480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Antropologis</a:t>
          </a:r>
          <a:endParaRPr lang="id-ID" sz="1600" kern="1200" dirty="0"/>
        </a:p>
      </dsp:txBody>
      <dsp:txXfrm>
        <a:off x="4867155" y="2191737"/>
        <a:ext cx="1541553" cy="384802"/>
      </dsp:txXfrm>
    </dsp:sp>
    <dsp:sp modelId="{0888C1F2-D187-45F1-8C6C-594446D8CBDF}">
      <dsp:nvSpPr>
        <dsp:cNvPr id="0" name=""/>
        <dsp:cNvSpPr/>
      </dsp:nvSpPr>
      <dsp:spPr>
        <a:xfrm>
          <a:off x="4867155" y="2900265"/>
          <a:ext cx="1541553" cy="38480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Epistemologis</a:t>
          </a:r>
          <a:endParaRPr lang="id-ID" sz="1600" kern="1200" dirty="0"/>
        </a:p>
      </dsp:txBody>
      <dsp:txXfrm>
        <a:off x="4867155" y="2900265"/>
        <a:ext cx="1541553" cy="384802"/>
      </dsp:txXfrm>
    </dsp:sp>
    <dsp:sp modelId="{BF3A45CF-8DB7-4D5E-B2FA-23405468EF0D}">
      <dsp:nvSpPr>
        <dsp:cNvPr id="0" name=""/>
        <dsp:cNvSpPr/>
      </dsp:nvSpPr>
      <dsp:spPr>
        <a:xfrm>
          <a:off x="4867155" y="3608794"/>
          <a:ext cx="1541553" cy="38480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Aksiologis</a:t>
          </a:r>
          <a:endParaRPr lang="id-ID" sz="1600" kern="1200" dirty="0"/>
        </a:p>
      </dsp:txBody>
      <dsp:txXfrm>
        <a:off x="4867155" y="3608794"/>
        <a:ext cx="1541553" cy="384802"/>
      </dsp:txXfrm>
    </dsp:sp>
    <dsp:sp modelId="{790624D5-0213-4829-BB1E-08F30B448A72}">
      <dsp:nvSpPr>
        <dsp:cNvPr id="0" name=""/>
        <dsp:cNvSpPr/>
      </dsp:nvSpPr>
      <dsp:spPr>
        <a:xfrm>
          <a:off x="6513703" y="1097234"/>
          <a:ext cx="1787399" cy="7707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b="1" kern="1200" dirty="0" smtClean="0"/>
            <a:t>Pancasila Nilai Dasar Bangsa &amp; Negara Indonesia</a:t>
          </a:r>
          <a:endParaRPr lang="id-ID" sz="1600" b="1" kern="1200" dirty="0"/>
        </a:p>
      </dsp:txBody>
      <dsp:txXfrm>
        <a:off x="6513703" y="1097234"/>
        <a:ext cx="1787399" cy="770776"/>
      </dsp:txXfrm>
    </dsp:sp>
    <dsp:sp modelId="{EB93CFF3-29C4-4F66-BDBD-6FCE851773B1}">
      <dsp:nvSpPr>
        <dsp:cNvPr id="0" name=""/>
        <dsp:cNvSpPr/>
      </dsp:nvSpPr>
      <dsp:spPr>
        <a:xfrm>
          <a:off x="6960553" y="2191737"/>
          <a:ext cx="1541553" cy="38480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Filsafat</a:t>
          </a:r>
          <a:endParaRPr lang="id-ID" sz="1600" kern="1200" dirty="0"/>
        </a:p>
      </dsp:txBody>
      <dsp:txXfrm>
        <a:off x="6960553" y="2191737"/>
        <a:ext cx="1541553" cy="384802"/>
      </dsp:txXfrm>
    </dsp:sp>
    <dsp:sp modelId="{8D23E6D7-6884-4FBD-B16D-F134F8CA56F8}">
      <dsp:nvSpPr>
        <dsp:cNvPr id="0" name=""/>
        <dsp:cNvSpPr/>
      </dsp:nvSpPr>
      <dsp:spPr>
        <a:xfrm>
          <a:off x="6960553" y="2900265"/>
          <a:ext cx="1541553" cy="660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d-ID" sz="1600" kern="1200" dirty="0" smtClean="0"/>
            <a:t>Nilai</a:t>
          </a:r>
        </a:p>
        <a:p>
          <a:pPr lvl="0" algn="ctr" defTabSz="711200">
            <a:lnSpc>
              <a:spcPct val="90000"/>
            </a:lnSpc>
            <a:spcBef>
              <a:spcPct val="0"/>
            </a:spcBef>
            <a:spcAft>
              <a:spcPct val="35000"/>
            </a:spcAft>
          </a:pPr>
          <a:r>
            <a:rPr lang="id-ID" sz="1600" kern="1200" dirty="0" smtClean="0"/>
            <a:t>fundamental</a:t>
          </a:r>
          <a:endParaRPr lang="id-ID" sz="1600" kern="1200" dirty="0"/>
        </a:p>
      </dsp:txBody>
      <dsp:txXfrm>
        <a:off x="6960553" y="2900265"/>
        <a:ext cx="1541553" cy="660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B44F9-FC6D-4C95-96E4-63E7AE54E10A}">
      <dsp:nvSpPr>
        <dsp:cNvPr id="0" name=""/>
        <dsp:cNvSpPr/>
      </dsp:nvSpPr>
      <dsp:spPr>
        <a:xfrm>
          <a:off x="6176361" y="1748106"/>
          <a:ext cx="280968" cy="2714400"/>
        </a:xfrm>
        <a:custGeom>
          <a:avLst/>
          <a:gdLst/>
          <a:ahLst/>
          <a:cxnLst/>
          <a:rect l="0" t="0" r="0" b="0"/>
          <a:pathLst>
            <a:path>
              <a:moveTo>
                <a:pt x="0" y="0"/>
              </a:moveTo>
              <a:lnTo>
                <a:pt x="0" y="2714400"/>
              </a:lnTo>
              <a:lnTo>
                <a:pt x="280968" y="27144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52EA2-E1EB-42F5-9B0E-5F7033F2AD4D}">
      <dsp:nvSpPr>
        <dsp:cNvPr id="0" name=""/>
        <dsp:cNvSpPr/>
      </dsp:nvSpPr>
      <dsp:spPr>
        <a:xfrm>
          <a:off x="6176361" y="1748106"/>
          <a:ext cx="280968" cy="1689280"/>
        </a:xfrm>
        <a:custGeom>
          <a:avLst/>
          <a:gdLst/>
          <a:ahLst/>
          <a:cxnLst/>
          <a:rect l="0" t="0" r="0" b="0"/>
          <a:pathLst>
            <a:path>
              <a:moveTo>
                <a:pt x="0" y="0"/>
              </a:moveTo>
              <a:lnTo>
                <a:pt x="0" y="1689280"/>
              </a:lnTo>
              <a:lnTo>
                <a:pt x="280968" y="168928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8F0E2-38AD-4541-B75A-D2DC3FB37D33}">
      <dsp:nvSpPr>
        <dsp:cNvPr id="0" name=""/>
        <dsp:cNvSpPr/>
      </dsp:nvSpPr>
      <dsp:spPr>
        <a:xfrm>
          <a:off x="6176361" y="1748106"/>
          <a:ext cx="280968" cy="664161"/>
        </a:xfrm>
        <a:custGeom>
          <a:avLst/>
          <a:gdLst/>
          <a:ahLst/>
          <a:cxnLst/>
          <a:rect l="0" t="0" r="0" b="0"/>
          <a:pathLst>
            <a:path>
              <a:moveTo>
                <a:pt x="0" y="0"/>
              </a:moveTo>
              <a:lnTo>
                <a:pt x="0" y="664161"/>
              </a:lnTo>
              <a:lnTo>
                <a:pt x="280968" y="6641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625AB-5082-4831-94FD-DA5D04368ADC}">
      <dsp:nvSpPr>
        <dsp:cNvPr id="0" name=""/>
        <dsp:cNvSpPr/>
      </dsp:nvSpPr>
      <dsp:spPr>
        <a:xfrm>
          <a:off x="4122343" y="722987"/>
          <a:ext cx="2803267" cy="303204"/>
        </a:xfrm>
        <a:custGeom>
          <a:avLst/>
          <a:gdLst/>
          <a:ahLst/>
          <a:cxnLst/>
          <a:rect l="0" t="0" r="0" b="0"/>
          <a:pathLst>
            <a:path>
              <a:moveTo>
                <a:pt x="0" y="0"/>
              </a:moveTo>
              <a:lnTo>
                <a:pt x="0" y="151602"/>
              </a:lnTo>
              <a:lnTo>
                <a:pt x="2803267" y="151602"/>
              </a:lnTo>
              <a:lnTo>
                <a:pt x="2803267" y="3032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1A45B-A1C4-4D87-8617-0374F47AF694}">
      <dsp:nvSpPr>
        <dsp:cNvPr id="0" name=""/>
        <dsp:cNvSpPr/>
      </dsp:nvSpPr>
      <dsp:spPr>
        <a:xfrm>
          <a:off x="3373094" y="1748106"/>
          <a:ext cx="280968" cy="2084727"/>
        </a:xfrm>
        <a:custGeom>
          <a:avLst/>
          <a:gdLst/>
          <a:ahLst/>
          <a:cxnLst/>
          <a:rect l="0" t="0" r="0" b="0"/>
          <a:pathLst>
            <a:path>
              <a:moveTo>
                <a:pt x="0" y="0"/>
              </a:moveTo>
              <a:lnTo>
                <a:pt x="0" y="2084727"/>
              </a:lnTo>
              <a:lnTo>
                <a:pt x="280968" y="20847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9B784-5E1C-467E-8FF3-C867993DB0C4}">
      <dsp:nvSpPr>
        <dsp:cNvPr id="0" name=""/>
        <dsp:cNvSpPr/>
      </dsp:nvSpPr>
      <dsp:spPr>
        <a:xfrm>
          <a:off x="3373094" y="1748106"/>
          <a:ext cx="280968" cy="1311477"/>
        </a:xfrm>
        <a:custGeom>
          <a:avLst/>
          <a:gdLst/>
          <a:ahLst/>
          <a:cxnLst/>
          <a:rect l="0" t="0" r="0" b="0"/>
          <a:pathLst>
            <a:path>
              <a:moveTo>
                <a:pt x="0" y="0"/>
              </a:moveTo>
              <a:lnTo>
                <a:pt x="0" y="1311477"/>
              </a:lnTo>
              <a:lnTo>
                <a:pt x="280968" y="13114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67268-07A8-459A-B38E-D484634A05A5}">
      <dsp:nvSpPr>
        <dsp:cNvPr id="0" name=""/>
        <dsp:cNvSpPr/>
      </dsp:nvSpPr>
      <dsp:spPr>
        <a:xfrm>
          <a:off x="3373094" y="1748106"/>
          <a:ext cx="280968" cy="538227"/>
        </a:xfrm>
        <a:custGeom>
          <a:avLst/>
          <a:gdLst/>
          <a:ahLst/>
          <a:cxnLst/>
          <a:rect l="0" t="0" r="0" b="0"/>
          <a:pathLst>
            <a:path>
              <a:moveTo>
                <a:pt x="0" y="0"/>
              </a:moveTo>
              <a:lnTo>
                <a:pt x="0" y="538227"/>
              </a:lnTo>
              <a:lnTo>
                <a:pt x="280968" y="5382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75881-F83B-481E-98BA-932CFDF2AA8A}">
      <dsp:nvSpPr>
        <dsp:cNvPr id="0" name=""/>
        <dsp:cNvSpPr/>
      </dsp:nvSpPr>
      <dsp:spPr>
        <a:xfrm>
          <a:off x="4076623" y="722987"/>
          <a:ext cx="91440" cy="303204"/>
        </a:xfrm>
        <a:custGeom>
          <a:avLst/>
          <a:gdLst/>
          <a:ahLst/>
          <a:cxnLst/>
          <a:rect l="0" t="0" r="0" b="0"/>
          <a:pathLst>
            <a:path>
              <a:moveTo>
                <a:pt x="45720" y="0"/>
              </a:moveTo>
              <a:lnTo>
                <a:pt x="45720" y="3032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0126D-7A2E-4E0D-BF44-120B0593BDB8}">
      <dsp:nvSpPr>
        <dsp:cNvPr id="0" name=""/>
        <dsp:cNvSpPr/>
      </dsp:nvSpPr>
      <dsp:spPr>
        <a:xfrm>
          <a:off x="569826" y="1748106"/>
          <a:ext cx="280968" cy="2169751"/>
        </a:xfrm>
        <a:custGeom>
          <a:avLst/>
          <a:gdLst/>
          <a:ahLst/>
          <a:cxnLst/>
          <a:rect l="0" t="0" r="0" b="0"/>
          <a:pathLst>
            <a:path>
              <a:moveTo>
                <a:pt x="0" y="0"/>
              </a:moveTo>
              <a:lnTo>
                <a:pt x="0" y="2169751"/>
              </a:lnTo>
              <a:lnTo>
                <a:pt x="280968" y="216975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05F0A-8835-4FBF-9202-5BBBC01FA831}">
      <dsp:nvSpPr>
        <dsp:cNvPr id="0" name=""/>
        <dsp:cNvSpPr/>
      </dsp:nvSpPr>
      <dsp:spPr>
        <a:xfrm>
          <a:off x="569826" y="1748106"/>
          <a:ext cx="280968" cy="1362491"/>
        </a:xfrm>
        <a:custGeom>
          <a:avLst/>
          <a:gdLst/>
          <a:ahLst/>
          <a:cxnLst/>
          <a:rect l="0" t="0" r="0" b="0"/>
          <a:pathLst>
            <a:path>
              <a:moveTo>
                <a:pt x="0" y="0"/>
              </a:moveTo>
              <a:lnTo>
                <a:pt x="0" y="1362491"/>
              </a:lnTo>
              <a:lnTo>
                <a:pt x="280968" y="136249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91B15-D870-4557-9144-7D0EA44AEBE9}">
      <dsp:nvSpPr>
        <dsp:cNvPr id="0" name=""/>
        <dsp:cNvSpPr/>
      </dsp:nvSpPr>
      <dsp:spPr>
        <a:xfrm>
          <a:off x="569826" y="1748106"/>
          <a:ext cx="280968" cy="555231"/>
        </a:xfrm>
        <a:custGeom>
          <a:avLst/>
          <a:gdLst/>
          <a:ahLst/>
          <a:cxnLst/>
          <a:rect l="0" t="0" r="0" b="0"/>
          <a:pathLst>
            <a:path>
              <a:moveTo>
                <a:pt x="0" y="0"/>
              </a:moveTo>
              <a:lnTo>
                <a:pt x="0" y="555231"/>
              </a:lnTo>
              <a:lnTo>
                <a:pt x="280968" y="55523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F3E45-BAD5-4603-8EE2-E82D6150EA5A}">
      <dsp:nvSpPr>
        <dsp:cNvPr id="0" name=""/>
        <dsp:cNvSpPr/>
      </dsp:nvSpPr>
      <dsp:spPr>
        <a:xfrm>
          <a:off x="1319075" y="722987"/>
          <a:ext cx="2803267" cy="303204"/>
        </a:xfrm>
        <a:custGeom>
          <a:avLst/>
          <a:gdLst/>
          <a:ahLst/>
          <a:cxnLst/>
          <a:rect l="0" t="0" r="0" b="0"/>
          <a:pathLst>
            <a:path>
              <a:moveTo>
                <a:pt x="2803267" y="0"/>
              </a:moveTo>
              <a:lnTo>
                <a:pt x="2803267" y="151602"/>
              </a:lnTo>
              <a:lnTo>
                <a:pt x="0" y="151602"/>
              </a:lnTo>
              <a:lnTo>
                <a:pt x="0" y="3032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21443-0FE6-4B29-B0C7-9C907E581B7A}">
      <dsp:nvSpPr>
        <dsp:cNvPr id="0" name=""/>
        <dsp:cNvSpPr/>
      </dsp:nvSpPr>
      <dsp:spPr>
        <a:xfrm>
          <a:off x="2681726" y="1072"/>
          <a:ext cx="2881234"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Etika Politik Pancasila</a:t>
          </a:r>
          <a:endParaRPr lang="id-ID" sz="1700" b="1" kern="1200" dirty="0"/>
        </a:p>
      </dsp:txBody>
      <dsp:txXfrm>
        <a:off x="2681726" y="1072"/>
        <a:ext cx="2881234" cy="721914"/>
      </dsp:txXfrm>
    </dsp:sp>
    <dsp:sp modelId="{FAE37680-6DB5-45DE-BB05-F3444DED229E}">
      <dsp:nvSpPr>
        <dsp:cNvPr id="0" name=""/>
        <dsp:cNvSpPr/>
      </dsp:nvSpPr>
      <dsp:spPr>
        <a:xfrm>
          <a:off x="382513" y="1026191"/>
          <a:ext cx="1873123"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Nilai, Norma, Moral</a:t>
          </a:r>
          <a:endParaRPr lang="id-ID" sz="1700" b="1" kern="1200" dirty="0"/>
        </a:p>
      </dsp:txBody>
      <dsp:txXfrm>
        <a:off x="382513" y="1026191"/>
        <a:ext cx="1873123" cy="721914"/>
      </dsp:txXfrm>
    </dsp:sp>
    <dsp:sp modelId="{1670FD19-2222-4E2C-9989-F2FE8BD1A013}">
      <dsp:nvSpPr>
        <dsp:cNvPr id="0" name=""/>
        <dsp:cNvSpPr/>
      </dsp:nvSpPr>
      <dsp:spPr>
        <a:xfrm>
          <a:off x="850794" y="2051310"/>
          <a:ext cx="1443829" cy="50405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Nilai</a:t>
          </a:r>
          <a:endParaRPr lang="id-ID" sz="1700" kern="1200" dirty="0"/>
        </a:p>
      </dsp:txBody>
      <dsp:txXfrm>
        <a:off x="850794" y="2051310"/>
        <a:ext cx="1443829" cy="504055"/>
      </dsp:txXfrm>
    </dsp:sp>
    <dsp:sp modelId="{C517A02B-EA57-4CB2-B8F6-5D5CF273F85C}">
      <dsp:nvSpPr>
        <dsp:cNvPr id="0" name=""/>
        <dsp:cNvSpPr/>
      </dsp:nvSpPr>
      <dsp:spPr>
        <a:xfrm>
          <a:off x="850794" y="2858570"/>
          <a:ext cx="1443829" cy="50405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Norma</a:t>
          </a:r>
          <a:endParaRPr lang="id-ID" sz="1700" kern="1200" dirty="0"/>
        </a:p>
      </dsp:txBody>
      <dsp:txXfrm>
        <a:off x="850794" y="2858570"/>
        <a:ext cx="1443829" cy="504055"/>
      </dsp:txXfrm>
    </dsp:sp>
    <dsp:sp modelId="{8E0CA18B-7AB7-4752-9046-3DCB4C0E744C}">
      <dsp:nvSpPr>
        <dsp:cNvPr id="0" name=""/>
        <dsp:cNvSpPr/>
      </dsp:nvSpPr>
      <dsp:spPr>
        <a:xfrm>
          <a:off x="850794" y="3665829"/>
          <a:ext cx="1443829" cy="50405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Moral</a:t>
          </a:r>
          <a:endParaRPr lang="id-ID" sz="1700" kern="1200" dirty="0"/>
        </a:p>
      </dsp:txBody>
      <dsp:txXfrm>
        <a:off x="850794" y="3665829"/>
        <a:ext cx="1443829" cy="504055"/>
      </dsp:txXfrm>
    </dsp:sp>
    <dsp:sp modelId="{2E72CC55-E2A6-404A-A802-DD763423BF09}">
      <dsp:nvSpPr>
        <dsp:cNvPr id="0" name=""/>
        <dsp:cNvSpPr/>
      </dsp:nvSpPr>
      <dsp:spPr>
        <a:xfrm>
          <a:off x="3185781" y="1026191"/>
          <a:ext cx="1873123"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Jenis Nilai</a:t>
          </a:r>
          <a:endParaRPr lang="id-ID" sz="1700" b="1" kern="1200" dirty="0"/>
        </a:p>
      </dsp:txBody>
      <dsp:txXfrm>
        <a:off x="3185781" y="1026191"/>
        <a:ext cx="1873123" cy="721914"/>
      </dsp:txXfrm>
    </dsp:sp>
    <dsp:sp modelId="{E970256B-63BC-4B65-8D43-E6FF6FE12041}">
      <dsp:nvSpPr>
        <dsp:cNvPr id="0" name=""/>
        <dsp:cNvSpPr/>
      </dsp:nvSpPr>
      <dsp:spPr>
        <a:xfrm>
          <a:off x="3654062" y="2051310"/>
          <a:ext cx="1443829" cy="47004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Dasar</a:t>
          </a:r>
          <a:endParaRPr lang="id-ID" sz="1700" kern="1200" dirty="0"/>
        </a:p>
      </dsp:txBody>
      <dsp:txXfrm>
        <a:off x="3654062" y="2051310"/>
        <a:ext cx="1443829" cy="470046"/>
      </dsp:txXfrm>
    </dsp:sp>
    <dsp:sp modelId="{279B1EC6-2FBF-41D4-BD9B-437B7DDF4649}">
      <dsp:nvSpPr>
        <dsp:cNvPr id="0" name=""/>
        <dsp:cNvSpPr/>
      </dsp:nvSpPr>
      <dsp:spPr>
        <a:xfrm>
          <a:off x="3654062" y="2824560"/>
          <a:ext cx="1443829" cy="47004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Instrumental</a:t>
          </a:r>
          <a:endParaRPr lang="id-ID" sz="1700" kern="1200" dirty="0"/>
        </a:p>
      </dsp:txBody>
      <dsp:txXfrm>
        <a:off x="3654062" y="2824560"/>
        <a:ext cx="1443829" cy="470046"/>
      </dsp:txXfrm>
    </dsp:sp>
    <dsp:sp modelId="{2EC792C8-CB43-4E95-BD43-29368F563441}">
      <dsp:nvSpPr>
        <dsp:cNvPr id="0" name=""/>
        <dsp:cNvSpPr/>
      </dsp:nvSpPr>
      <dsp:spPr>
        <a:xfrm>
          <a:off x="3654062" y="3597811"/>
          <a:ext cx="1443829" cy="47004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Praktis</a:t>
          </a:r>
          <a:endParaRPr lang="id-ID" sz="1700" kern="1200" dirty="0"/>
        </a:p>
      </dsp:txBody>
      <dsp:txXfrm>
        <a:off x="3654062" y="3597811"/>
        <a:ext cx="1443829" cy="470046"/>
      </dsp:txXfrm>
    </dsp:sp>
    <dsp:sp modelId="{062AC880-2228-4AD7-AAAD-1018D42234B6}">
      <dsp:nvSpPr>
        <dsp:cNvPr id="0" name=""/>
        <dsp:cNvSpPr/>
      </dsp:nvSpPr>
      <dsp:spPr>
        <a:xfrm>
          <a:off x="5989049" y="1026191"/>
          <a:ext cx="1873123"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1" kern="1200" dirty="0" smtClean="0"/>
            <a:t>Etika Politik Politik</a:t>
          </a:r>
          <a:endParaRPr lang="id-ID" sz="1700" b="1" kern="1200" dirty="0"/>
        </a:p>
      </dsp:txBody>
      <dsp:txXfrm>
        <a:off x="5989049" y="1026191"/>
        <a:ext cx="1873123" cy="721914"/>
      </dsp:txXfrm>
    </dsp:sp>
    <dsp:sp modelId="{8CC44694-4968-4F76-8C4C-3FE8C6627932}">
      <dsp:nvSpPr>
        <dsp:cNvPr id="0" name=""/>
        <dsp:cNvSpPr/>
      </dsp:nvSpPr>
      <dsp:spPr>
        <a:xfrm>
          <a:off x="6457330" y="2051310"/>
          <a:ext cx="1873123"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0" kern="1200" dirty="0" smtClean="0"/>
            <a:t>Etika Politik (pedoman baik/buruk)</a:t>
          </a:r>
          <a:endParaRPr lang="id-ID" sz="1700" b="0" kern="1200" dirty="0"/>
        </a:p>
      </dsp:txBody>
      <dsp:txXfrm>
        <a:off x="6457330" y="2051310"/>
        <a:ext cx="1873123" cy="721914"/>
      </dsp:txXfrm>
    </dsp:sp>
    <dsp:sp modelId="{D86CCAEF-3CD0-49CD-8055-5D4FFE73DC77}">
      <dsp:nvSpPr>
        <dsp:cNvPr id="0" name=""/>
        <dsp:cNvSpPr/>
      </dsp:nvSpPr>
      <dsp:spPr>
        <a:xfrm>
          <a:off x="6457330" y="3076429"/>
          <a:ext cx="1873123"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b="0" kern="1200" dirty="0" smtClean="0"/>
            <a:t>Politik (urusan masyarakat)</a:t>
          </a:r>
          <a:endParaRPr lang="id-ID" sz="1700" b="0" kern="1200" dirty="0"/>
        </a:p>
      </dsp:txBody>
      <dsp:txXfrm>
        <a:off x="6457330" y="3076429"/>
        <a:ext cx="1873123" cy="721914"/>
      </dsp:txXfrm>
    </dsp:sp>
    <dsp:sp modelId="{094B357B-ACA6-4A31-A6DC-77D98AB1A5F2}">
      <dsp:nvSpPr>
        <dsp:cNvPr id="0" name=""/>
        <dsp:cNvSpPr/>
      </dsp:nvSpPr>
      <dsp:spPr>
        <a:xfrm>
          <a:off x="6457330" y="4101548"/>
          <a:ext cx="1873123" cy="7219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Pancasila sumber etika politik</a:t>
          </a:r>
          <a:endParaRPr lang="id-ID" sz="1700" kern="1200" dirty="0"/>
        </a:p>
      </dsp:txBody>
      <dsp:txXfrm>
        <a:off x="6457330" y="4101548"/>
        <a:ext cx="1873123" cy="721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1836C-1A93-4940-9E35-B541C818F458}">
      <dsp:nvSpPr>
        <dsp:cNvPr id="0" name=""/>
        <dsp:cNvSpPr/>
      </dsp:nvSpPr>
      <dsp:spPr>
        <a:xfrm>
          <a:off x="6974414" y="1639862"/>
          <a:ext cx="203220" cy="1333804"/>
        </a:xfrm>
        <a:custGeom>
          <a:avLst/>
          <a:gdLst/>
          <a:ahLst/>
          <a:cxnLst/>
          <a:rect l="0" t="0" r="0" b="0"/>
          <a:pathLst>
            <a:path>
              <a:moveTo>
                <a:pt x="0" y="0"/>
              </a:moveTo>
              <a:lnTo>
                <a:pt x="0" y="1333804"/>
              </a:lnTo>
              <a:lnTo>
                <a:pt x="203220" y="13338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98908-6896-414A-A471-5C0795E28A17}">
      <dsp:nvSpPr>
        <dsp:cNvPr id="0" name=""/>
        <dsp:cNvSpPr/>
      </dsp:nvSpPr>
      <dsp:spPr>
        <a:xfrm>
          <a:off x="6974414" y="1639862"/>
          <a:ext cx="203220" cy="541717"/>
        </a:xfrm>
        <a:custGeom>
          <a:avLst/>
          <a:gdLst/>
          <a:ahLst/>
          <a:cxnLst/>
          <a:rect l="0" t="0" r="0" b="0"/>
          <a:pathLst>
            <a:path>
              <a:moveTo>
                <a:pt x="0" y="0"/>
              </a:moveTo>
              <a:lnTo>
                <a:pt x="0" y="541717"/>
              </a:lnTo>
              <a:lnTo>
                <a:pt x="203220" y="5417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5D00A-A350-41D5-89C1-CB75E2576E42}">
      <dsp:nvSpPr>
        <dsp:cNvPr id="0" name=""/>
        <dsp:cNvSpPr/>
      </dsp:nvSpPr>
      <dsp:spPr>
        <a:xfrm>
          <a:off x="4402649" y="677953"/>
          <a:ext cx="3113685" cy="284508"/>
        </a:xfrm>
        <a:custGeom>
          <a:avLst/>
          <a:gdLst/>
          <a:ahLst/>
          <a:cxnLst/>
          <a:rect l="0" t="0" r="0" b="0"/>
          <a:pathLst>
            <a:path>
              <a:moveTo>
                <a:pt x="0" y="0"/>
              </a:moveTo>
              <a:lnTo>
                <a:pt x="0" y="142254"/>
              </a:lnTo>
              <a:lnTo>
                <a:pt x="3113685" y="142254"/>
              </a:lnTo>
              <a:lnTo>
                <a:pt x="3113685" y="28450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05878-73F1-4F8B-A92F-2D09CDCD9F9C}">
      <dsp:nvSpPr>
        <dsp:cNvPr id="0" name=""/>
        <dsp:cNvSpPr/>
      </dsp:nvSpPr>
      <dsp:spPr>
        <a:xfrm>
          <a:off x="4958199" y="1639862"/>
          <a:ext cx="203220" cy="1320128"/>
        </a:xfrm>
        <a:custGeom>
          <a:avLst/>
          <a:gdLst/>
          <a:ahLst/>
          <a:cxnLst/>
          <a:rect l="0" t="0" r="0" b="0"/>
          <a:pathLst>
            <a:path>
              <a:moveTo>
                <a:pt x="0" y="0"/>
              </a:moveTo>
              <a:lnTo>
                <a:pt x="0" y="1320128"/>
              </a:lnTo>
              <a:lnTo>
                <a:pt x="203220" y="132012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616AB-80AF-4D14-AD2C-1ACD0CED47C7}">
      <dsp:nvSpPr>
        <dsp:cNvPr id="0" name=""/>
        <dsp:cNvSpPr/>
      </dsp:nvSpPr>
      <dsp:spPr>
        <a:xfrm>
          <a:off x="4958199" y="1639862"/>
          <a:ext cx="203220" cy="534878"/>
        </a:xfrm>
        <a:custGeom>
          <a:avLst/>
          <a:gdLst/>
          <a:ahLst/>
          <a:cxnLst/>
          <a:rect l="0" t="0" r="0" b="0"/>
          <a:pathLst>
            <a:path>
              <a:moveTo>
                <a:pt x="0" y="0"/>
              </a:moveTo>
              <a:lnTo>
                <a:pt x="0" y="534878"/>
              </a:lnTo>
              <a:lnTo>
                <a:pt x="203220" y="53487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944BCC-E616-42E2-AF9E-F35BCAEAAA82}">
      <dsp:nvSpPr>
        <dsp:cNvPr id="0" name=""/>
        <dsp:cNvSpPr/>
      </dsp:nvSpPr>
      <dsp:spPr>
        <a:xfrm>
          <a:off x="4402649" y="677953"/>
          <a:ext cx="1097470" cy="284508"/>
        </a:xfrm>
        <a:custGeom>
          <a:avLst/>
          <a:gdLst/>
          <a:ahLst/>
          <a:cxnLst/>
          <a:rect l="0" t="0" r="0" b="0"/>
          <a:pathLst>
            <a:path>
              <a:moveTo>
                <a:pt x="0" y="0"/>
              </a:moveTo>
              <a:lnTo>
                <a:pt x="0" y="142254"/>
              </a:lnTo>
              <a:lnTo>
                <a:pt x="1097470" y="142254"/>
              </a:lnTo>
              <a:lnTo>
                <a:pt x="1097470" y="28450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372DD-4351-474C-9234-8DB19015C50E}">
      <dsp:nvSpPr>
        <dsp:cNvPr id="0" name=""/>
        <dsp:cNvSpPr/>
      </dsp:nvSpPr>
      <dsp:spPr>
        <a:xfrm>
          <a:off x="2907274" y="1639862"/>
          <a:ext cx="203220" cy="3150223"/>
        </a:xfrm>
        <a:custGeom>
          <a:avLst/>
          <a:gdLst/>
          <a:ahLst/>
          <a:cxnLst/>
          <a:rect l="0" t="0" r="0" b="0"/>
          <a:pathLst>
            <a:path>
              <a:moveTo>
                <a:pt x="0" y="0"/>
              </a:moveTo>
              <a:lnTo>
                <a:pt x="0" y="3150223"/>
              </a:lnTo>
              <a:lnTo>
                <a:pt x="203220" y="315022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31CC4-E169-45AC-AC32-69BAAEE8F6DA}">
      <dsp:nvSpPr>
        <dsp:cNvPr id="0" name=""/>
        <dsp:cNvSpPr/>
      </dsp:nvSpPr>
      <dsp:spPr>
        <a:xfrm>
          <a:off x="2907274" y="1639862"/>
          <a:ext cx="203220" cy="2470195"/>
        </a:xfrm>
        <a:custGeom>
          <a:avLst/>
          <a:gdLst/>
          <a:ahLst/>
          <a:cxnLst/>
          <a:rect l="0" t="0" r="0" b="0"/>
          <a:pathLst>
            <a:path>
              <a:moveTo>
                <a:pt x="0" y="0"/>
              </a:moveTo>
              <a:lnTo>
                <a:pt x="0" y="2470195"/>
              </a:lnTo>
              <a:lnTo>
                <a:pt x="203220" y="24701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859C8-9832-4782-8FE2-2B6CEE7E1C04}">
      <dsp:nvSpPr>
        <dsp:cNvPr id="0" name=""/>
        <dsp:cNvSpPr/>
      </dsp:nvSpPr>
      <dsp:spPr>
        <a:xfrm>
          <a:off x="2907274" y="1639862"/>
          <a:ext cx="203220" cy="1790166"/>
        </a:xfrm>
        <a:custGeom>
          <a:avLst/>
          <a:gdLst/>
          <a:ahLst/>
          <a:cxnLst/>
          <a:rect l="0" t="0" r="0" b="0"/>
          <a:pathLst>
            <a:path>
              <a:moveTo>
                <a:pt x="0" y="0"/>
              </a:moveTo>
              <a:lnTo>
                <a:pt x="0" y="1790166"/>
              </a:lnTo>
              <a:lnTo>
                <a:pt x="203220" y="179016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667B6-E757-49C9-8651-7E9E851847D7}">
      <dsp:nvSpPr>
        <dsp:cNvPr id="0" name=""/>
        <dsp:cNvSpPr/>
      </dsp:nvSpPr>
      <dsp:spPr>
        <a:xfrm>
          <a:off x="2907274" y="1639862"/>
          <a:ext cx="203220" cy="1110137"/>
        </a:xfrm>
        <a:custGeom>
          <a:avLst/>
          <a:gdLst/>
          <a:ahLst/>
          <a:cxnLst/>
          <a:rect l="0" t="0" r="0" b="0"/>
          <a:pathLst>
            <a:path>
              <a:moveTo>
                <a:pt x="0" y="0"/>
              </a:moveTo>
              <a:lnTo>
                <a:pt x="0" y="1110137"/>
              </a:lnTo>
              <a:lnTo>
                <a:pt x="203220" y="11101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16E622-FE30-4D8A-AB2B-DB8605CA6654}">
      <dsp:nvSpPr>
        <dsp:cNvPr id="0" name=""/>
        <dsp:cNvSpPr/>
      </dsp:nvSpPr>
      <dsp:spPr>
        <a:xfrm>
          <a:off x="2907274" y="1639862"/>
          <a:ext cx="203220" cy="430108"/>
        </a:xfrm>
        <a:custGeom>
          <a:avLst/>
          <a:gdLst/>
          <a:ahLst/>
          <a:cxnLst/>
          <a:rect l="0" t="0" r="0" b="0"/>
          <a:pathLst>
            <a:path>
              <a:moveTo>
                <a:pt x="0" y="0"/>
              </a:moveTo>
              <a:lnTo>
                <a:pt x="0" y="430108"/>
              </a:lnTo>
              <a:lnTo>
                <a:pt x="203220" y="43010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B2315-FCB6-43B9-9C3C-C72F4ECC8050}">
      <dsp:nvSpPr>
        <dsp:cNvPr id="0" name=""/>
        <dsp:cNvSpPr/>
      </dsp:nvSpPr>
      <dsp:spPr>
        <a:xfrm>
          <a:off x="3449195" y="677953"/>
          <a:ext cx="953454" cy="284508"/>
        </a:xfrm>
        <a:custGeom>
          <a:avLst/>
          <a:gdLst/>
          <a:ahLst/>
          <a:cxnLst/>
          <a:rect l="0" t="0" r="0" b="0"/>
          <a:pathLst>
            <a:path>
              <a:moveTo>
                <a:pt x="953454" y="0"/>
              </a:moveTo>
              <a:lnTo>
                <a:pt x="953454" y="142254"/>
              </a:lnTo>
              <a:lnTo>
                <a:pt x="0" y="142254"/>
              </a:lnTo>
              <a:lnTo>
                <a:pt x="0" y="28450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8148C-3523-462F-B8A1-57327B08F4E8}">
      <dsp:nvSpPr>
        <dsp:cNvPr id="0" name=""/>
        <dsp:cNvSpPr/>
      </dsp:nvSpPr>
      <dsp:spPr>
        <a:xfrm>
          <a:off x="531021" y="1639862"/>
          <a:ext cx="203220" cy="2696115"/>
        </a:xfrm>
        <a:custGeom>
          <a:avLst/>
          <a:gdLst/>
          <a:ahLst/>
          <a:cxnLst/>
          <a:rect l="0" t="0" r="0" b="0"/>
          <a:pathLst>
            <a:path>
              <a:moveTo>
                <a:pt x="0" y="0"/>
              </a:moveTo>
              <a:lnTo>
                <a:pt x="0" y="2696115"/>
              </a:lnTo>
              <a:lnTo>
                <a:pt x="203220" y="269611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82934-1386-4819-9FC1-AB1AD8FD22B5}">
      <dsp:nvSpPr>
        <dsp:cNvPr id="0" name=""/>
        <dsp:cNvSpPr/>
      </dsp:nvSpPr>
      <dsp:spPr>
        <a:xfrm>
          <a:off x="531021" y="1639862"/>
          <a:ext cx="203220" cy="1869676"/>
        </a:xfrm>
        <a:custGeom>
          <a:avLst/>
          <a:gdLst/>
          <a:ahLst/>
          <a:cxnLst/>
          <a:rect l="0" t="0" r="0" b="0"/>
          <a:pathLst>
            <a:path>
              <a:moveTo>
                <a:pt x="0" y="0"/>
              </a:moveTo>
              <a:lnTo>
                <a:pt x="0" y="1869676"/>
              </a:lnTo>
              <a:lnTo>
                <a:pt x="203220" y="186967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81B54-BB12-45B6-B98D-277211E79B61}">
      <dsp:nvSpPr>
        <dsp:cNvPr id="0" name=""/>
        <dsp:cNvSpPr/>
      </dsp:nvSpPr>
      <dsp:spPr>
        <a:xfrm>
          <a:off x="531021" y="1639862"/>
          <a:ext cx="203220" cy="1178707"/>
        </a:xfrm>
        <a:custGeom>
          <a:avLst/>
          <a:gdLst/>
          <a:ahLst/>
          <a:cxnLst/>
          <a:rect l="0" t="0" r="0" b="0"/>
          <a:pathLst>
            <a:path>
              <a:moveTo>
                <a:pt x="0" y="0"/>
              </a:moveTo>
              <a:lnTo>
                <a:pt x="0" y="1178707"/>
              </a:lnTo>
              <a:lnTo>
                <a:pt x="203220" y="11787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742F0-0685-462B-822D-89987AFC8C6A}">
      <dsp:nvSpPr>
        <dsp:cNvPr id="0" name=""/>
        <dsp:cNvSpPr/>
      </dsp:nvSpPr>
      <dsp:spPr>
        <a:xfrm>
          <a:off x="531021" y="1639862"/>
          <a:ext cx="203220" cy="487738"/>
        </a:xfrm>
        <a:custGeom>
          <a:avLst/>
          <a:gdLst/>
          <a:ahLst/>
          <a:cxnLst/>
          <a:rect l="0" t="0" r="0" b="0"/>
          <a:pathLst>
            <a:path>
              <a:moveTo>
                <a:pt x="0" y="0"/>
              </a:moveTo>
              <a:lnTo>
                <a:pt x="0" y="487738"/>
              </a:lnTo>
              <a:lnTo>
                <a:pt x="203220" y="4877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6C766-10FD-4CAE-A748-C31CCD29CB01}">
      <dsp:nvSpPr>
        <dsp:cNvPr id="0" name=""/>
        <dsp:cNvSpPr/>
      </dsp:nvSpPr>
      <dsp:spPr>
        <a:xfrm>
          <a:off x="1072941" y="677953"/>
          <a:ext cx="3329708" cy="284508"/>
        </a:xfrm>
        <a:custGeom>
          <a:avLst/>
          <a:gdLst/>
          <a:ahLst/>
          <a:cxnLst/>
          <a:rect l="0" t="0" r="0" b="0"/>
          <a:pathLst>
            <a:path>
              <a:moveTo>
                <a:pt x="3329708" y="0"/>
              </a:moveTo>
              <a:lnTo>
                <a:pt x="3329708" y="142254"/>
              </a:lnTo>
              <a:lnTo>
                <a:pt x="0" y="142254"/>
              </a:lnTo>
              <a:lnTo>
                <a:pt x="0" y="28450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69BBD-C5AC-4FE9-8D12-3E61A0D500C2}">
      <dsp:nvSpPr>
        <dsp:cNvPr id="0" name=""/>
        <dsp:cNvSpPr/>
      </dsp:nvSpPr>
      <dsp:spPr>
        <a:xfrm>
          <a:off x="2979133" y="553"/>
          <a:ext cx="2847033" cy="6774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Pemantapan Materi UTS</a:t>
          </a:r>
          <a:endParaRPr lang="id-ID" sz="1400" b="1" kern="1200" dirty="0"/>
        </a:p>
      </dsp:txBody>
      <dsp:txXfrm>
        <a:off x="2979133" y="553"/>
        <a:ext cx="2847033" cy="677400"/>
      </dsp:txXfrm>
    </dsp:sp>
    <dsp:sp modelId="{D07326CA-8BF5-403D-A0C0-58079D7CC796}">
      <dsp:nvSpPr>
        <dsp:cNvPr id="0" name=""/>
        <dsp:cNvSpPr/>
      </dsp:nvSpPr>
      <dsp:spPr>
        <a:xfrm>
          <a:off x="395541" y="962462"/>
          <a:ext cx="1354801" cy="6774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Empat Pilar Kebangsaan</a:t>
          </a:r>
          <a:endParaRPr lang="id-ID" sz="1400" b="1" kern="1200" dirty="0"/>
        </a:p>
      </dsp:txBody>
      <dsp:txXfrm>
        <a:off x="395541" y="962462"/>
        <a:ext cx="1354801" cy="677400"/>
      </dsp:txXfrm>
    </dsp:sp>
    <dsp:sp modelId="{5FA2DFBE-FB22-4389-9955-BEF29D6F05DE}">
      <dsp:nvSpPr>
        <dsp:cNvPr id="0" name=""/>
        <dsp:cNvSpPr/>
      </dsp:nvSpPr>
      <dsp:spPr>
        <a:xfrm>
          <a:off x="734241" y="1924370"/>
          <a:ext cx="1354801" cy="40646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Pancasila</a:t>
          </a:r>
          <a:endParaRPr lang="id-ID" sz="1400" kern="1200" dirty="0"/>
        </a:p>
      </dsp:txBody>
      <dsp:txXfrm>
        <a:off x="734241" y="1924370"/>
        <a:ext cx="1354801" cy="406460"/>
      </dsp:txXfrm>
    </dsp:sp>
    <dsp:sp modelId="{10AA2945-3EDC-4CC3-ABF3-BA453502A405}">
      <dsp:nvSpPr>
        <dsp:cNvPr id="0" name=""/>
        <dsp:cNvSpPr/>
      </dsp:nvSpPr>
      <dsp:spPr>
        <a:xfrm>
          <a:off x="734241" y="2615339"/>
          <a:ext cx="1354801" cy="40646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UUD 1945</a:t>
          </a:r>
          <a:endParaRPr lang="id-ID" sz="1400" kern="1200" dirty="0"/>
        </a:p>
      </dsp:txBody>
      <dsp:txXfrm>
        <a:off x="734241" y="2615339"/>
        <a:ext cx="1354801" cy="406460"/>
      </dsp:txXfrm>
    </dsp:sp>
    <dsp:sp modelId="{DF7F7CE1-75A5-489C-AAEC-9EFE9554F657}">
      <dsp:nvSpPr>
        <dsp:cNvPr id="0" name=""/>
        <dsp:cNvSpPr/>
      </dsp:nvSpPr>
      <dsp:spPr>
        <a:xfrm>
          <a:off x="734241" y="3306308"/>
          <a:ext cx="1354801" cy="40646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NKRI</a:t>
          </a:r>
          <a:endParaRPr lang="id-ID" sz="1400" kern="1200" dirty="0"/>
        </a:p>
      </dsp:txBody>
      <dsp:txXfrm>
        <a:off x="734241" y="3306308"/>
        <a:ext cx="1354801" cy="406460"/>
      </dsp:txXfrm>
    </dsp:sp>
    <dsp:sp modelId="{5AE14DC6-48D6-49C8-A7E3-B155D3310CC6}">
      <dsp:nvSpPr>
        <dsp:cNvPr id="0" name=""/>
        <dsp:cNvSpPr/>
      </dsp:nvSpPr>
      <dsp:spPr>
        <a:xfrm>
          <a:off x="734241" y="3997277"/>
          <a:ext cx="1354801" cy="6774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Bhinneka Tunggal Ika</a:t>
          </a:r>
          <a:endParaRPr lang="id-ID" sz="1400" kern="1200" dirty="0"/>
        </a:p>
      </dsp:txBody>
      <dsp:txXfrm>
        <a:off x="734241" y="3997277"/>
        <a:ext cx="1354801" cy="677400"/>
      </dsp:txXfrm>
    </dsp:sp>
    <dsp:sp modelId="{46A43AAC-C837-4010-B9AC-E4EE13590DE2}">
      <dsp:nvSpPr>
        <dsp:cNvPr id="0" name=""/>
        <dsp:cNvSpPr/>
      </dsp:nvSpPr>
      <dsp:spPr>
        <a:xfrm>
          <a:off x="2771794" y="962462"/>
          <a:ext cx="1354801" cy="6774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Pancasila Sejarah Bangsa Indonesia</a:t>
          </a:r>
          <a:endParaRPr lang="id-ID" sz="1400" b="1" kern="1200" dirty="0"/>
        </a:p>
      </dsp:txBody>
      <dsp:txXfrm>
        <a:off x="2771794" y="962462"/>
        <a:ext cx="1354801" cy="677400"/>
      </dsp:txXfrm>
    </dsp:sp>
    <dsp:sp modelId="{4B992C65-7E0C-447A-93DF-0016BB40BE6E}">
      <dsp:nvSpPr>
        <dsp:cNvPr id="0" name=""/>
        <dsp:cNvSpPr/>
      </dsp:nvSpPr>
      <dsp:spPr>
        <a:xfrm>
          <a:off x="3110494" y="1872210"/>
          <a:ext cx="1354801" cy="3955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Ketuhanan</a:t>
          </a:r>
          <a:endParaRPr lang="id-ID" sz="1400" kern="1200" dirty="0"/>
        </a:p>
      </dsp:txBody>
      <dsp:txXfrm>
        <a:off x="3110494" y="1872210"/>
        <a:ext cx="1354801" cy="395520"/>
      </dsp:txXfrm>
    </dsp:sp>
    <dsp:sp modelId="{AFA78743-BCE9-4C7D-93BA-2F481F25D943}">
      <dsp:nvSpPr>
        <dsp:cNvPr id="0" name=""/>
        <dsp:cNvSpPr/>
      </dsp:nvSpPr>
      <dsp:spPr>
        <a:xfrm>
          <a:off x="3110494" y="2552239"/>
          <a:ext cx="1354801" cy="3955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Kemanusiaan</a:t>
          </a:r>
          <a:endParaRPr lang="id-ID" sz="1400" kern="1200" dirty="0"/>
        </a:p>
      </dsp:txBody>
      <dsp:txXfrm>
        <a:off x="3110494" y="2552239"/>
        <a:ext cx="1354801" cy="395520"/>
      </dsp:txXfrm>
    </dsp:sp>
    <dsp:sp modelId="{B8866C87-BC7F-403A-BAEF-CEFED377E291}">
      <dsp:nvSpPr>
        <dsp:cNvPr id="0" name=""/>
        <dsp:cNvSpPr/>
      </dsp:nvSpPr>
      <dsp:spPr>
        <a:xfrm>
          <a:off x="3110494" y="3232268"/>
          <a:ext cx="1354801" cy="3955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Kesatuan</a:t>
          </a:r>
          <a:endParaRPr lang="id-ID" sz="1400" kern="1200" dirty="0"/>
        </a:p>
      </dsp:txBody>
      <dsp:txXfrm>
        <a:off x="3110494" y="3232268"/>
        <a:ext cx="1354801" cy="395520"/>
      </dsp:txXfrm>
    </dsp:sp>
    <dsp:sp modelId="{C6B2CDFC-4AEA-4897-9FF8-332D8FC484BE}">
      <dsp:nvSpPr>
        <dsp:cNvPr id="0" name=""/>
        <dsp:cNvSpPr/>
      </dsp:nvSpPr>
      <dsp:spPr>
        <a:xfrm>
          <a:off x="3110494" y="3912297"/>
          <a:ext cx="1354801" cy="3955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Kerakyatan</a:t>
          </a:r>
          <a:endParaRPr lang="id-ID" sz="1400" kern="1200" dirty="0"/>
        </a:p>
      </dsp:txBody>
      <dsp:txXfrm>
        <a:off x="3110494" y="3912297"/>
        <a:ext cx="1354801" cy="395520"/>
      </dsp:txXfrm>
    </dsp:sp>
    <dsp:sp modelId="{BA4AB937-74B8-412A-A257-733976EE9601}">
      <dsp:nvSpPr>
        <dsp:cNvPr id="0" name=""/>
        <dsp:cNvSpPr/>
      </dsp:nvSpPr>
      <dsp:spPr>
        <a:xfrm>
          <a:off x="3110494" y="4592326"/>
          <a:ext cx="1354801" cy="3955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Keadilan</a:t>
          </a:r>
          <a:endParaRPr lang="id-ID" sz="1400" kern="1200" dirty="0"/>
        </a:p>
      </dsp:txBody>
      <dsp:txXfrm>
        <a:off x="3110494" y="4592326"/>
        <a:ext cx="1354801" cy="395520"/>
      </dsp:txXfrm>
    </dsp:sp>
    <dsp:sp modelId="{82B0EB0B-AB44-403E-BC57-2008FD96BF75}">
      <dsp:nvSpPr>
        <dsp:cNvPr id="0" name=""/>
        <dsp:cNvSpPr/>
      </dsp:nvSpPr>
      <dsp:spPr>
        <a:xfrm>
          <a:off x="4822719" y="962462"/>
          <a:ext cx="1354801" cy="6774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Pancasila Sistem Filsafat</a:t>
          </a:r>
          <a:endParaRPr lang="id-ID" sz="1400" b="1" kern="1200" dirty="0"/>
        </a:p>
      </dsp:txBody>
      <dsp:txXfrm>
        <a:off x="4822719" y="962462"/>
        <a:ext cx="1354801" cy="677400"/>
      </dsp:txXfrm>
    </dsp:sp>
    <dsp:sp modelId="{DCE7F354-B912-48CD-AEE6-425D7165BA4A}">
      <dsp:nvSpPr>
        <dsp:cNvPr id="0" name=""/>
        <dsp:cNvSpPr/>
      </dsp:nvSpPr>
      <dsp:spPr>
        <a:xfrm>
          <a:off x="5161419" y="1924370"/>
          <a:ext cx="1354801" cy="50074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dasar bangsa</a:t>
          </a:r>
          <a:endParaRPr lang="id-ID" sz="1400" kern="1200" dirty="0"/>
        </a:p>
      </dsp:txBody>
      <dsp:txXfrm>
        <a:off x="5161419" y="1924370"/>
        <a:ext cx="1354801" cy="500741"/>
      </dsp:txXfrm>
    </dsp:sp>
    <dsp:sp modelId="{904338E6-2285-4248-B17E-7D0AFCA8B477}">
      <dsp:nvSpPr>
        <dsp:cNvPr id="0" name=""/>
        <dsp:cNvSpPr/>
      </dsp:nvSpPr>
      <dsp:spPr>
        <a:xfrm>
          <a:off x="5161419" y="2709620"/>
          <a:ext cx="1354801" cy="50074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Nilai dasar negara</a:t>
          </a:r>
          <a:endParaRPr lang="id-ID" sz="1400" kern="1200" dirty="0"/>
        </a:p>
      </dsp:txBody>
      <dsp:txXfrm>
        <a:off x="5161419" y="2709620"/>
        <a:ext cx="1354801" cy="500741"/>
      </dsp:txXfrm>
    </dsp:sp>
    <dsp:sp modelId="{B8C7736C-8A29-48C1-9658-34C40BCC1ED7}">
      <dsp:nvSpPr>
        <dsp:cNvPr id="0" name=""/>
        <dsp:cNvSpPr/>
      </dsp:nvSpPr>
      <dsp:spPr>
        <a:xfrm>
          <a:off x="6838934" y="962462"/>
          <a:ext cx="1354801" cy="6774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b="1" kern="1200" dirty="0" smtClean="0"/>
            <a:t>Etika Politik Pancasila</a:t>
          </a:r>
          <a:endParaRPr lang="id-ID" sz="1400" b="1" kern="1200" dirty="0"/>
        </a:p>
      </dsp:txBody>
      <dsp:txXfrm>
        <a:off x="6838934" y="962462"/>
        <a:ext cx="1354801" cy="677400"/>
      </dsp:txXfrm>
    </dsp:sp>
    <dsp:sp modelId="{8DD5DC27-951B-4D25-BA48-009320ECECBD}">
      <dsp:nvSpPr>
        <dsp:cNvPr id="0" name=""/>
        <dsp:cNvSpPr/>
      </dsp:nvSpPr>
      <dsp:spPr>
        <a:xfrm>
          <a:off x="7177634" y="1924370"/>
          <a:ext cx="1354801" cy="5144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Etika Politik</a:t>
          </a:r>
          <a:endParaRPr lang="id-ID" sz="1400" kern="1200" dirty="0"/>
        </a:p>
      </dsp:txBody>
      <dsp:txXfrm>
        <a:off x="7177634" y="1924370"/>
        <a:ext cx="1354801" cy="514417"/>
      </dsp:txXfrm>
    </dsp:sp>
    <dsp:sp modelId="{5AC162A8-9B0C-48DE-97C7-9452B0006515}">
      <dsp:nvSpPr>
        <dsp:cNvPr id="0" name=""/>
        <dsp:cNvSpPr/>
      </dsp:nvSpPr>
      <dsp:spPr>
        <a:xfrm>
          <a:off x="7177634" y="2723296"/>
          <a:ext cx="1354801" cy="50074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t>Etika Politik Pancasila</a:t>
          </a:r>
          <a:endParaRPr lang="id-ID" sz="1400" kern="1200" dirty="0"/>
        </a:p>
      </dsp:txBody>
      <dsp:txXfrm>
        <a:off x="7177634" y="2723296"/>
        <a:ext cx="1354801" cy="5007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C1028-C504-4ED8-9A51-95DA4A9440D3}">
      <dsp:nvSpPr>
        <dsp:cNvPr id="0" name=""/>
        <dsp:cNvSpPr/>
      </dsp:nvSpPr>
      <dsp:spPr>
        <a:xfrm>
          <a:off x="6844646" y="1435872"/>
          <a:ext cx="177948" cy="1157572"/>
        </a:xfrm>
        <a:custGeom>
          <a:avLst/>
          <a:gdLst/>
          <a:ahLst/>
          <a:cxnLst/>
          <a:rect l="0" t="0" r="0" b="0"/>
          <a:pathLst>
            <a:path>
              <a:moveTo>
                <a:pt x="0" y="0"/>
              </a:moveTo>
              <a:lnTo>
                <a:pt x="0" y="1157572"/>
              </a:lnTo>
              <a:lnTo>
                <a:pt x="177948" y="115757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809E07-EB8C-40D1-B244-AC419DF4107F}">
      <dsp:nvSpPr>
        <dsp:cNvPr id="0" name=""/>
        <dsp:cNvSpPr/>
      </dsp:nvSpPr>
      <dsp:spPr>
        <a:xfrm>
          <a:off x="6844646" y="1435872"/>
          <a:ext cx="177948" cy="453333"/>
        </a:xfrm>
        <a:custGeom>
          <a:avLst/>
          <a:gdLst/>
          <a:ahLst/>
          <a:cxnLst/>
          <a:rect l="0" t="0" r="0" b="0"/>
          <a:pathLst>
            <a:path>
              <a:moveTo>
                <a:pt x="0" y="0"/>
              </a:moveTo>
              <a:lnTo>
                <a:pt x="0" y="453333"/>
              </a:lnTo>
              <a:lnTo>
                <a:pt x="177948" y="4533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3EFDF-7288-4AEB-BD22-F602C968FB93}">
      <dsp:nvSpPr>
        <dsp:cNvPr id="0" name=""/>
        <dsp:cNvSpPr/>
      </dsp:nvSpPr>
      <dsp:spPr>
        <a:xfrm>
          <a:off x="4244197" y="593581"/>
          <a:ext cx="3074979" cy="249128"/>
        </a:xfrm>
        <a:custGeom>
          <a:avLst/>
          <a:gdLst/>
          <a:ahLst/>
          <a:cxnLst/>
          <a:rect l="0" t="0" r="0" b="0"/>
          <a:pathLst>
            <a:path>
              <a:moveTo>
                <a:pt x="0" y="0"/>
              </a:moveTo>
              <a:lnTo>
                <a:pt x="0" y="124564"/>
              </a:lnTo>
              <a:lnTo>
                <a:pt x="3074979" y="124564"/>
              </a:lnTo>
              <a:lnTo>
                <a:pt x="3074979" y="24912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13F09-7DDC-4994-9997-EC06ED4A2D1B}">
      <dsp:nvSpPr>
        <dsp:cNvPr id="0" name=""/>
        <dsp:cNvSpPr/>
      </dsp:nvSpPr>
      <dsp:spPr>
        <a:xfrm>
          <a:off x="4828415" y="1435872"/>
          <a:ext cx="177948" cy="1250971"/>
        </a:xfrm>
        <a:custGeom>
          <a:avLst/>
          <a:gdLst/>
          <a:ahLst/>
          <a:cxnLst/>
          <a:rect l="0" t="0" r="0" b="0"/>
          <a:pathLst>
            <a:path>
              <a:moveTo>
                <a:pt x="0" y="0"/>
              </a:moveTo>
              <a:lnTo>
                <a:pt x="0" y="1250971"/>
              </a:lnTo>
              <a:lnTo>
                <a:pt x="177948" y="125097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FC7E4-FF23-4903-9633-C64F3C98853B}">
      <dsp:nvSpPr>
        <dsp:cNvPr id="0" name=""/>
        <dsp:cNvSpPr/>
      </dsp:nvSpPr>
      <dsp:spPr>
        <a:xfrm>
          <a:off x="4828415" y="1435872"/>
          <a:ext cx="177948" cy="500033"/>
        </a:xfrm>
        <a:custGeom>
          <a:avLst/>
          <a:gdLst/>
          <a:ahLst/>
          <a:cxnLst/>
          <a:rect l="0" t="0" r="0" b="0"/>
          <a:pathLst>
            <a:path>
              <a:moveTo>
                <a:pt x="0" y="0"/>
              </a:moveTo>
              <a:lnTo>
                <a:pt x="0" y="500033"/>
              </a:lnTo>
              <a:lnTo>
                <a:pt x="177948" y="5000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75B25-04B6-44A7-ADAC-6B4CCA002586}">
      <dsp:nvSpPr>
        <dsp:cNvPr id="0" name=""/>
        <dsp:cNvSpPr/>
      </dsp:nvSpPr>
      <dsp:spPr>
        <a:xfrm>
          <a:off x="4244197" y="593581"/>
          <a:ext cx="1058748" cy="249128"/>
        </a:xfrm>
        <a:custGeom>
          <a:avLst/>
          <a:gdLst/>
          <a:ahLst/>
          <a:cxnLst/>
          <a:rect l="0" t="0" r="0" b="0"/>
          <a:pathLst>
            <a:path>
              <a:moveTo>
                <a:pt x="0" y="0"/>
              </a:moveTo>
              <a:lnTo>
                <a:pt x="0" y="124564"/>
              </a:lnTo>
              <a:lnTo>
                <a:pt x="1058748" y="124564"/>
              </a:lnTo>
              <a:lnTo>
                <a:pt x="1058748" y="24912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D88E2-DD0D-4832-A47B-410DD88486E1}">
      <dsp:nvSpPr>
        <dsp:cNvPr id="0" name=""/>
        <dsp:cNvSpPr/>
      </dsp:nvSpPr>
      <dsp:spPr>
        <a:xfrm>
          <a:off x="2926948" y="1435872"/>
          <a:ext cx="177948" cy="3176888"/>
        </a:xfrm>
        <a:custGeom>
          <a:avLst/>
          <a:gdLst/>
          <a:ahLst/>
          <a:cxnLst/>
          <a:rect l="0" t="0" r="0" b="0"/>
          <a:pathLst>
            <a:path>
              <a:moveTo>
                <a:pt x="0" y="0"/>
              </a:moveTo>
              <a:lnTo>
                <a:pt x="0" y="3176888"/>
              </a:lnTo>
              <a:lnTo>
                <a:pt x="177948" y="31768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C809B-4E40-4811-B6E5-F6A422DAB527}">
      <dsp:nvSpPr>
        <dsp:cNvPr id="0" name=""/>
        <dsp:cNvSpPr/>
      </dsp:nvSpPr>
      <dsp:spPr>
        <a:xfrm>
          <a:off x="2926948" y="1435872"/>
          <a:ext cx="177948" cy="2519349"/>
        </a:xfrm>
        <a:custGeom>
          <a:avLst/>
          <a:gdLst/>
          <a:ahLst/>
          <a:cxnLst/>
          <a:rect l="0" t="0" r="0" b="0"/>
          <a:pathLst>
            <a:path>
              <a:moveTo>
                <a:pt x="0" y="0"/>
              </a:moveTo>
              <a:lnTo>
                <a:pt x="0" y="2519349"/>
              </a:lnTo>
              <a:lnTo>
                <a:pt x="177948" y="25193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3F7B3-51FE-4174-B338-AFC57A1CFCAA}">
      <dsp:nvSpPr>
        <dsp:cNvPr id="0" name=""/>
        <dsp:cNvSpPr/>
      </dsp:nvSpPr>
      <dsp:spPr>
        <a:xfrm>
          <a:off x="2926948" y="1435872"/>
          <a:ext cx="177948" cy="1861810"/>
        </a:xfrm>
        <a:custGeom>
          <a:avLst/>
          <a:gdLst/>
          <a:ahLst/>
          <a:cxnLst/>
          <a:rect l="0" t="0" r="0" b="0"/>
          <a:pathLst>
            <a:path>
              <a:moveTo>
                <a:pt x="0" y="0"/>
              </a:moveTo>
              <a:lnTo>
                <a:pt x="0" y="1861810"/>
              </a:lnTo>
              <a:lnTo>
                <a:pt x="177948" y="18618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D9019-AEC7-4AA1-95E1-198443EDF98A}">
      <dsp:nvSpPr>
        <dsp:cNvPr id="0" name=""/>
        <dsp:cNvSpPr/>
      </dsp:nvSpPr>
      <dsp:spPr>
        <a:xfrm>
          <a:off x="2926948" y="1435872"/>
          <a:ext cx="177948" cy="1157572"/>
        </a:xfrm>
        <a:custGeom>
          <a:avLst/>
          <a:gdLst/>
          <a:ahLst/>
          <a:cxnLst/>
          <a:rect l="0" t="0" r="0" b="0"/>
          <a:pathLst>
            <a:path>
              <a:moveTo>
                <a:pt x="0" y="0"/>
              </a:moveTo>
              <a:lnTo>
                <a:pt x="0" y="1157572"/>
              </a:lnTo>
              <a:lnTo>
                <a:pt x="177948" y="115757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7FA5B-FB72-4956-B425-B384550DB3E4}">
      <dsp:nvSpPr>
        <dsp:cNvPr id="0" name=""/>
        <dsp:cNvSpPr/>
      </dsp:nvSpPr>
      <dsp:spPr>
        <a:xfrm>
          <a:off x="2926948" y="1435872"/>
          <a:ext cx="177948" cy="453333"/>
        </a:xfrm>
        <a:custGeom>
          <a:avLst/>
          <a:gdLst/>
          <a:ahLst/>
          <a:cxnLst/>
          <a:rect l="0" t="0" r="0" b="0"/>
          <a:pathLst>
            <a:path>
              <a:moveTo>
                <a:pt x="0" y="0"/>
              </a:moveTo>
              <a:lnTo>
                <a:pt x="0" y="453333"/>
              </a:lnTo>
              <a:lnTo>
                <a:pt x="177948" y="4533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A3A01-819E-4966-BD0B-FDF9D4DCBC9A}">
      <dsp:nvSpPr>
        <dsp:cNvPr id="0" name=""/>
        <dsp:cNvSpPr/>
      </dsp:nvSpPr>
      <dsp:spPr>
        <a:xfrm>
          <a:off x="3401479" y="593581"/>
          <a:ext cx="842718" cy="249128"/>
        </a:xfrm>
        <a:custGeom>
          <a:avLst/>
          <a:gdLst/>
          <a:ahLst/>
          <a:cxnLst/>
          <a:rect l="0" t="0" r="0" b="0"/>
          <a:pathLst>
            <a:path>
              <a:moveTo>
                <a:pt x="842718" y="0"/>
              </a:moveTo>
              <a:lnTo>
                <a:pt x="842718" y="124564"/>
              </a:lnTo>
              <a:lnTo>
                <a:pt x="0" y="124564"/>
              </a:lnTo>
              <a:lnTo>
                <a:pt x="0" y="24912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0AE64-7A4E-4170-9461-F4E314394897}">
      <dsp:nvSpPr>
        <dsp:cNvPr id="0" name=""/>
        <dsp:cNvSpPr/>
      </dsp:nvSpPr>
      <dsp:spPr>
        <a:xfrm>
          <a:off x="939983" y="1435872"/>
          <a:ext cx="177948" cy="2472649"/>
        </a:xfrm>
        <a:custGeom>
          <a:avLst/>
          <a:gdLst/>
          <a:ahLst/>
          <a:cxnLst/>
          <a:rect l="0" t="0" r="0" b="0"/>
          <a:pathLst>
            <a:path>
              <a:moveTo>
                <a:pt x="0" y="0"/>
              </a:moveTo>
              <a:lnTo>
                <a:pt x="0" y="2472649"/>
              </a:lnTo>
              <a:lnTo>
                <a:pt x="177948" y="24726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BCAF1-4D49-4270-9ED5-6001092A1122}">
      <dsp:nvSpPr>
        <dsp:cNvPr id="0" name=""/>
        <dsp:cNvSpPr/>
      </dsp:nvSpPr>
      <dsp:spPr>
        <a:xfrm>
          <a:off x="939983" y="1435872"/>
          <a:ext cx="177948" cy="1768411"/>
        </a:xfrm>
        <a:custGeom>
          <a:avLst/>
          <a:gdLst/>
          <a:ahLst/>
          <a:cxnLst/>
          <a:rect l="0" t="0" r="0" b="0"/>
          <a:pathLst>
            <a:path>
              <a:moveTo>
                <a:pt x="0" y="0"/>
              </a:moveTo>
              <a:lnTo>
                <a:pt x="0" y="1768411"/>
              </a:lnTo>
              <a:lnTo>
                <a:pt x="177948" y="176841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B1919-1646-451E-93F0-6CB6D0C089BC}">
      <dsp:nvSpPr>
        <dsp:cNvPr id="0" name=""/>
        <dsp:cNvSpPr/>
      </dsp:nvSpPr>
      <dsp:spPr>
        <a:xfrm>
          <a:off x="939983" y="1435872"/>
          <a:ext cx="177948" cy="1110872"/>
        </a:xfrm>
        <a:custGeom>
          <a:avLst/>
          <a:gdLst/>
          <a:ahLst/>
          <a:cxnLst/>
          <a:rect l="0" t="0" r="0" b="0"/>
          <a:pathLst>
            <a:path>
              <a:moveTo>
                <a:pt x="0" y="0"/>
              </a:moveTo>
              <a:lnTo>
                <a:pt x="0" y="1110872"/>
              </a:lnTo>
              <a:lnTo>
                <a:pt x="177948" y="111087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E55BF-0311-45C6-85E4-3DDAC43E049E}">
      <dsp:nvSpPr>
        <dsp:cNvPr id="0" name=""/>
        <dsp:cNvSpPr/>
      </dsp:nvSpPr>
      <dsp:spPr>
        <a:xfrm>
          <a:off x="939983" y="1435872"/>
          <a:ext cx="177948" cy="453333"/>
        </a:xfrm>
        <a:custGeom>
          <a:avLst/>
          <a:gdLst/>
          <a:ahLst/>
          <a:cxnLst/>
          <a:rect l="0" t="0" r="0" b="0"/>
          <a:pathLst>
            <a:path>
              <a:moveTo>
                <a:pt x="0" y="0"/>
              </a:moveTo>
              <a:lnTo>
                <a:pt x="0" y="453333"/>
              </a:lnTo>
              <a:lnTo>
                <a:pt x="177948" y="4533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9D87E-D733-4C5A-96AC-C6BD9D358688}">
      <dsp:nvSpPr>
        <dsp:cNvPr id="0" name=""/>
        <dsp:cNvSpPr/>
      </dsp:nvSpPr>
      <dsp:spPr>
        <a:xfrm>
          <a:off x="1414514" y="593581"/>
          <a:ext cx="2829683" cy="249128"/>
        </a:xfrm>
        <a:custGeom>
          <a:avLst/>
          <a:gdLst/>
          <a:ahLst/>
          <a:cxnLst/>
          <a:rect l="0" t="0" r="0" b="0"/>
          <a:pathLst>
            <a:path>
              <a:moveTo>
                <a:pt x="2829683" y="0"/>
              </a:moveTo>
              <a:lnTo>
                <a:pt x="2829683" y="124564"/>
              </a:lnTo>
              <a:lnTo>
                <a:pt x="0" y="124564"/>
              </a:lnTo>
              <a:lnTo>
                <a:pt x="0" y="24912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3107C-65E0-4BB5-8EB3-1762028020BF}">
      <dsp:nvSpPr>
        <dsp:cNvPr id="0" name=""/>
        <dsp:cNvSpPr/>
      </dsp:nvSpPr>
      <dsp:spPr>
        <a:xfrm>
          <a:off x="2743608" y="418"/>
          <a:ext cx="3001178" cy="5931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b="1" kern="1200" dirty="0" smtClean="0"/>
            <a:t>Ujian Tengah Semester (UTS)</a:t>
          </a:r>
          <a:endParaRPr lang="id-ID" sz="1200" b="1" kern="1200" dirty="0"/>
        </a:p>
      </dsp:txBody>
      <dsp:txXfrm>
        <a:off x="2743608" y="418"/>
        <a:ext cx="3001178" cy="593162"/>
      </dsp:txXfrm>
    </dsp:sp>
    <dsp:sp modelId="{12890382-29A5-44A2-8C2F-687290758BEB}">
      <dsp:nvSpPr>
        <dsp:cNvPr id="0" name=""/>
        <dsp:cNvSpPr/>
      </dsp:nvSpPr>
      <dsp:spPr>
        <a:xfrm>
          <a:off x="821351" y="842710"/>
          <a:ext cx="1186325" cy="5931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b="1" kern="1200" dirty="0" smtClean="0"/>
            <a:t>Empat Pilar Kebangsaan</a:t>
          </a:r>
          <a:endParaRPr lang="id-ID" sz="1200" b="1" kern="1200" dirty="0"/>
        </a:p>
      </dsp:txBody>
      <dsp:txXfrm>
        <a:off x="821351" y="842710"/>
        <a:ext cx="1186325" cy="593162"/>
      </dsp:txXfrm>
    </dsp:sp>
    <dsp:sp modelId="{40EF94BB-3C47-44F8-8F6A-44F71A8AE186}">
      <dsp:nvSpPr>
        <dsp:cNvPr id="0" name=""/>
        <dsp:cNvSpPr/>
      </dsp:nvSpPr>
      <dsp:spPr>
        <a:xfrm>
          <a:off x="1117932" y="1685001"/>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Pancasila</a:t>
          </a:r>
          <a:endParaRPr lang="id-ID" sz="1200" kern="1200" dirty="0"/>
        </a:p>
      </dsp:txBody>
      <dsp:txXfrm>
        <a:off x="1117932" y="1685001"/>
        <a:ext cx="1186325" cy="408410"/>
      </dsp:txXfrm>
    </dsp:sp>
    <dsp:sp modelId="{3C7ADAC2-AC86-4F61-837F-29D3FD88617A}">
      <dsp:nvSpPr>
        <dsp:cNvPr id="0" name=""/>
        <dsp:cNvSpPr/>
      </dsp:nvSpPr>
      <dsp:spPr>
        <a:xfrm>
          <a:off x="1117932" y="2342540"/>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UUD 1945</a:t>
          </a:r>
          <a:endParaRPr lang="id-ID" sz="1200" kern="1200" dirty="0"/>
        </a:p>
      </dsp:txBody>
      <dsp:txXfrm>
        <a:off x="1117932" y="2342540"/>
        <a:ext cx="1186325" cy="408410"/>
      </dsp:txXfrm>
    </dsp:sp>
    <dsp:sp modelId="{7BF9C2B4-161C-4FD8-B0E7-9E54A73C6850}">
      <dsp:nvSpPr>
        <dsp:cNvPr id="0" name=""/>
        <dsp:cNvSpPr/>
      </dsp:nvSpPr>
      <dsp:spPr>
        <a:xfrm>
          <a:off x="1117932" y="3000078"/>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NKRI</a:t>
          </a:r>
          <a:endParaRPr lang="id-ID" sz="1200" kern="1200" dirty="0"/>
        </a:p>
      </dsp:txBody>
      <dsp:txXfrm>
        <a:off x="1117932" y="3000078"/>
        <a:ext cx="1186325" cy="408410"/>
      </dsp:txXfrm>
    </dsp:sp>
    <dsp:sp modelId="{5D32C148-B0C9-41B9-A729-ED6C929AEC5A}">
      <dsp:nvSpPr>
        <dsp:cNvPr id="0" name=""/>
        <dsp:cNvSpPr/>
      </dsp:nvSpPr>
      <dsp:spPr>
        <a:xfrm>
          <a:off x="1117932" y="3657617"/>
          <a:ext cx="1186325" cy="501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Bhinneka Tungga Ika</a:t>
          </a:r>
          <a:endParaRPr lang="id-ID" sz="1200" kern="1200" dirty="0"/>
        </a:p>
      </dsp:txBody>
      <dsp:txXfrm>
        <a:off x="1117932" y="3657617"/>
        <a:ext cx="1186325" cy="501809"/>
      </dsp:txXfrm>
    </dsp:sp>
    <dsp:sp modelId="{AAEF9DC4-420C-458A-8C89-34A8A0F5920A}">
      <dsp:nvSpPr>
        <dsp:cNvPr id="0" name=""/>
        <dsp:cNvSpPr/>
      </dsp:nvSpPr>
      <dsp:spPr>
        <a:xfrm>
          <a:off x="2808316" y="842710"/>
          <a:ext cx="1186325" cy="5931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b="1" kern="1200" dirty="0" smtClean="0"/>
            <a:t>Pancasila Sejarah Bangsa Indonesia</a:t>
          </a:r>
          <a:endParaRPr lang="id-ID" sz="1200" b="1" kern="1200" dirty="0"/>
        </a:p>
      </dsp:txBody>
      <dsp:txXfrm>
        <a:off x="2808316" y="842710"/>
        <a:ext cx="1186325" cy="593162"/>
      </dsp:txXfrm>
    </dsp:sp>
    <dsp:sp modelId="{A44FF0D8-C594-4386-A3DA-E51B89335A53}">
      <dsp:nvSpPr>
        <dsp:cNvPr id="0" name=""/>
        <dsp:cNvSpPr/>
      </dsp:nvSpPr>
      <dsp:spPr>
        <a:xfrm>
          <a:off x="3104897" y="1685001"/>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Nilai Ketuhanan</a:t>
          </a:r>
          <a:endParaRPr lang="id-ID" sz="1200" kern="1200" dirty="0"/>
        </a:p>
      </dsp:txBody>
      <dsp:txXfrm>
        <a:off x="3104897" y="1685001"/>
        <a:ext cx="1186325" cy="408410"/>
      </dsp:txXfrm>
    </dsp:sp>
    <dsp:sp modelId="{712C1DA9-C192-48FC-AE05-3429CEAE5E20}">
      <dsp:nvSpPr>
        <dsp:cNvPr id="0" name=""/>
        <dsp:cNvSpPr/>
      </dsp:nvSpPr>
      <dsp:spPr>
        <a:xfrm>
          <a:off x="3104897" y="2342540"/>
          <a:ext cx="1186325" cy="501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Nilai Kemanusiaan</a:t>
          </a:r>
          <a:endParaRPr lang="id-ID" sz="1200" kern="1200" dirty="0"/>
        </a:p>
      </dsp:txBody>
      <dsp:txXfrm>
        <a:off x="3104897" y="2342540"/>
        <a:ext cx="1186325" cy="501809"/>
      </dsp:txXfrm>
    </dsp:sp>
    <dsp:sp modelId="{3192FA76-E5B1-4CA6-82BA-93A8DF40C51F}">
      <dsp:nvSpPr>
        <dsp:cNvPr id="0" name=""/>
        <dsp:cNvSpPr/>
      </dsp:nvSpPr>
      <dsp:spPr>
        <a:xfrm>
          <a:off x="3104897" y="3093478"/>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Nilai Kesatuan</a:t>
          </a:r>
          <a:endParaRPr lang="id-ID" sz="1200" kern="1200" dirty="0"/>
        </a:p>
      </dsp:txBody>
      <dsp:txXfrm>
        <a:off x="3104897" y="3093478"/>
        <a:ext cx="1186325" cy="408410"/>
      </dsp:txXfrm>
    </dsp:sp>
    <dsp:sp modelId="{A1220372-7F81-4862-BF75-A155939F2236}">
      <dsp:nvSpPr>
        <dsp:cNvPr id="0" name=""/>
        <dsp:cNvSpPr/>
      </dsp:nvSpPr>
      <dsp:spPr>
        <a:xfrm>
          <a:off x="3104897" y="3751017"/>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Nilai Kerakyatan</a:t>
          </a:r>
          <a:endParaRPr lang="id-ID" sz="1200" kern="1200" dirty="0"/>
        </a:p>
      </dsp:txBody>
      <dsp:txXfrm>
        <a:off x="3104897" y="3751017"/>
        <a:ext cx="1186325" cy="408410"/>
      </dsp:txXfrm>
    </dsp:sp>
    <dsp:sp modelId="{E2DDE8D3-45CD-4B9E-A823-9026193A4C6F}">
      <dsp:nvSpPr>
        <dsp:cNvPr id="0" name=""/>
        <dsp:cNvSpPr/>
      </dsp:nvSpPr>
      <dsp:spPr>
        <a:xfrm>
          <a:off x="3104897" y="4408555"/>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smtClean="0"/>
            <a:t>Nilai </a:t>
          </a:r>
          <a:r>
            <a:rPr lang="id-ID" sz="1200" kern="1200" dirty="0" smtClean="0"/>
            <a:t>Keadilan</a:t>
          </a:r>
          <a:endParaRPr lang="id-ID" sz="1200" kern="1200" dirty="0"/>
        </a:p>
      </dsp:txBody>
      <dsp:txXfrm>
        <a:off x="3104897" y="4408555"/>
        <a:ext cx="1186325" cy="408410"/>
      </dsp:txXfrm>
    </dsp:sp>
    <dsp:sp modelId="{726B93FD-CB05-4093-82CA-B0EFAD9F23BD}">
      <dsp:nvSpPr>
        <dsp:cNvPr id="0" name=""/>
        <dsp:cNvSpPr/>
      </dsp:nvSpPr>
      <dsp:spPr>
        <a:xfrm>
          <a:off x="4709782" y="842710"/>
          <a:ext cx="1186325" cy="5931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b="1" kern="1200" dirty="0" smtClean="0"/>
            <a:t>Pancasila Sistem Filsafat</a:t>
          </a:r>
          <a:endParaRPr lang="id-ID" sz="1200" b="1" kern="1200" dirty="0"/>
        </a:p>
      </dsp:txBody>
      <dsp:txXfrm>
        <a:off x="4709782" y="842710"/>
        <a:ext cx="1186325" cy="593162"/>
      </dsp:txXfrm>
    </dsp:sp>
    <dsp:sp modelId="{10F4D73A-3D92-47E9-ACAF-4F36A995B74C}">
      <dsp:nvSpPr>
        <dsp:cNvPr id="0" name=""/>
        <dsp:cNvSpPr/>
      </dsp:nvSpPr>
      <dsp:spPr>
        <a:xfrm>
          <a:off x="5006364" y="1685001"/>
          <a:ext cx="1186325" cy="501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Nilai dasar bangsa</a:t>
          </a:r>
          <a:endParaRPr lang="id-ID" sz="1200" kern="1200" dirty="0"/>
        </a:p>
      </dsp:txBody>
      <dsp:txXfrm>
        <a:off x="5006364" y="1685001"/>
        <a:ext cx="1186325" cy="501809"/>
      </dsp:txXfrm>
    </dsp:sp>
    <dsp:sp modelId="{269531B3-1E38-4612-9F81-2B19218BB1A5}">
      <dsp:nvSpPr>
        <dsp:cNvPr id="0" name=""/>
        <dsp:cNvSpPr/>
      </dsp:nvSpPr>
      <dsp:spPr>
        <a:xfrm>
          <a:off x="5006364" y="2435939"/>
          <a:ext cx="1186325" cy="501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Nilai dasar negara</a:t>
          </a:r>
          <a:endParaRPr lang="id-ID" sz="1200" kern="1200" dirty="0"/>
        </a:p>
      </dsp:txBody>
      <dsp:txXfrm>
        <a:off x="5006364" y="2435939"/>
        <a:ext cx="1186325" cy="501809"/>
      </dsp:txXfrm>
    </dsp:sp>
    <dsp:sp modelId="{01BD9B85-2717-4658-8050-FB30338FF994}">
      <dsp:nvSpPr>
        <dsp:cNvPr id="0" name=""/>
        <dsp:cNvSpPr/>
      </dsp:nvSpPr>
      <dsp:spPr>
        <a:xfrm>
          <a:off x="6726014" y="842710"/>
          <a:ext cx="1186325" cy="5931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b="1" kern="1200" dirty="0" smtClean="0"/>
            <a:t>Etika Politik Pancasila</a:t>
          </a:r>
          <a:endParaRPr lang="id-ID" sz="1200" b="1" kern="1200" dirty="0"/>
        </a:p>
      </dsp:txBody>
      <dsp:txXfrm>
        <a:off x="6726014" y="842710"/>
        <a:ext cx="1186325" cy="593162"/>
      </dsp:txXfrm>
    </dsp:sp>
    <dsp:sp modelId="{2267E2AF-A709-43CD-A6B1-B3BDD6F4F585}">
      <dsp:nvSpPr>
        <dsp:cNvPr id="0" name=""/>
        <dsp:cNvSpPr/>
      </dsp:nvSpPr>
      <dsp:spPr>
        <a:xfrm>
          <a:off x="7022595" y="1685001"/>
          <a:ext cx="1186325" cy="4084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Etika Politik</a:t>
          </a:r>
          <a:endParaRPr lang="id-ID" sz="1200" kern="1200" dirty="0"/>
        </a:p>
      </dsp:txBody>
      <dsp:txXfrm>
        <a:off x="7022595" y="1685001"/>
        <a:ext cx="1186325" cy="408410"/>
      </dsp:txXfrm>
    </dsp:sp>
    <dsp:sp modelId="{64333418-2F1E-4033-80F7-391C6D1EDD9B}">
      <dsp:nvSpPr>
        <dsp:cNvPr id="0" name=""/>
        <dsp:cNvSpPr/>
      </dsp:nvSpPr>
      <dsp:spPr>
        <a:xfrm>
          <a:off x="7022595" y="2342540"/>
          <a:ext cx="1186325" cy="501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d-ID" sz="1200" kern="1200" dirty="0" smtClean="0"/>
            <a:t>Etika Politik Pancasila</a:t>
          </a:r>
          <a:endParaRPr lang="id-ID" sz="1200" kern="1200" dirty="0"/>
        </a:p>
      </dsp:txBody>
      <dsp:txXfrm>
        <a:off x="7022595" y="2342540"/>
        <a:ext cx="1186325" cy="501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7669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11980163984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11980163984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1"/>
        <p:cNvGrpSpPr/>
        <p:nvPr/>
      </p:nvGrpSpPr>
      <p:grpSpPr>
        <a:xfrm>
          <a:off x="0" y="0"/>
          <a:ext cx="0" cy="0"/>
          <a:chOff x="0" y="0"/>
          <a:chExt cx="0" cy="0"/>
        </a:xfrm>
      </p:grpSpPr>
      <p:sp>
        <p:nvSpPr>
          <p:cNvPr id="2642" name="Google Shape;2642;g11e58448c4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3" name="Google Shape;2643;g11e58448c4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11e8a485802_0_1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11e8a485802_0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3"/>
        <p:cNvGrpSpPr/>
        <p:nvPr/>
      </p:nvGrpSpPr>
      <p:grpSpPr>
        <a:xfrm>
          <a:off x="0" y="0"/>
          <a:ext cx="0" cy="0"/>
          <a:chOff x="0" y="0"/>
          <a:chExt cx="0" cy="0"/>
        </a:xfrm>
      </p:grpSpPr>
      <p:sp>
        <p:nvSpPr>
          <p:cNvPr id="16024" name="Google Shape;16024;g11e8a485802_0_30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5" name="Google Shape;16025;g11e8a485802_0_30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11980163984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11980163984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gcc98d9fb70_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0" name="Google Shape;2330;gcc98d9fb70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11e8a48580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11e8a48580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145525"/>
            <a:ext cx="4418400" cy="1921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5100" b="1">
                <a:latin typeface="Hind"/>
                <a:ea typeface="Hind"/>
                <a:cs typeface="Hind"/>
                <a:sym typeface="Hin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067325"/>
            <a:ext cx="51432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latin typeface="Lato"/>
                <a:ea typeface="Lato"/>
                <a:cs typeface="Lato"/>
                <a:sym typeface="La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71543" y="-425202"/>
            <a:ext cx="10352617" cy="5810086"/>
            <a:chOff x="-171543" y="-425202"/>
            <a:chExt cx="10352617" cy="5810086"/>
          </a:xfrm>
        </p:grpSpPr>
        <p:grpSp>
          <p:nvGrpSpPr>
            <p:cNvPr id="12" name="Google Shape;12;p2"/>
            <p:cNvGrpSpPr/>
            <p:nvPr/>
          </p:nvGrpSpPr>
          <p:grpSpPr>
            <a:xfrm>
              <a:off x="-57171" y="-241368"/>
              <a:ext cx="9258346" cy="5626252"/>
              <a:chOff x="-60021" y="-248618"/>
              <a:chExt cx="9258346" cy="5626252"/>
            </a:xfrm>
          </p:grpSpPr>
          <p:sp>
            <p:nvSpPr>
              <p:cNvPr id="13" name="Google Shape;13;p2"/>
              <p:cNvSpPr/>
              <p:nvPr/>
            </p:nvSpPr>
            <p:spPr>
              <a:xfrm>
                <a:off x="-60021" y="4192213"/>
                <a:ext cx="1185162" cy="1185421"/>
              </a:xfrm>
              <a:custGeom>
                <a:avLst/>
                <a:gdLst/>
                <a:ahLst/>
                <a:cxnLst/>
                <a:rect l="l" t="t" r="r" b="b"/>
                <a:pathLst>
                  <a:path w="4581" h="4582" extrusionOk="0">
                    <a:moveTo>
                      <a:pt x="0" y="0"/>
                    </a:moveTo>
                    <a:lnTo>
                      <a:pt x="0" y="4582"/>
                    </a:lnTo>
                    <a:lnTo>
                      <a:pt x="4150" y="4582"/>
                    </a:lnTo>
                    <a:cubicBezTo>
                      <a:pt x="4470" y="3985"/>
                      <a:pt x="4580" y="3257"/>
                      <a:pt x="4327" y="2605"/>
                    </a:cubicBezTo>
                    <a:cubicBezTo>
                      <a:pt x="4051" y="1877"/>
                      <a:pt x="3444" y="1347"/>
                      <a:pt x="2792" y="961"/>
                    </a:cubicBezTo>
                    <a:cubicBezTo>
                      <a:pt x="1931" y="453"/>
                      <a:pt x="982" y="1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92858" y="-40564"/>
                <a:ext cx="1436631" cy="420149"/>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572499" y="2621947"/>
                <a:ext cx="625826" cy="1556414"/>
              </a:xfrm>
              <a:custGeom>
                <a:avLst/>
                <a:gdLst/>
                <a:ahLst/>
                <a:cxnLst/>
                <a:rect l="l" t="t" r="r" b="b"/>
                <a:pathLst>
                  <a:path w="2419" h="6016" extrusionOk="0">
                    <a:moveTo>
                      <a:pt x="2419" y="0"/>
                    </a:moveTo>
                    <a:cubicBezTo>
                      <a:pt x="1944" y="221"/>
                      <a:pt x="1524" y="518"/>
                      <a:pt x="1171" y="916"/>
                    </a:cubicBezTo>
                    <a:cubicBezTo>
                      <a:pt x="376" y="1799"/>
                      <a:pt x="1" y="3079"/>
                      <a:pt x="420" y="4217"/>
                    </a:cubicBezTo>
                    <a:cubicBezTo>
                      <a:pt x="741" y="5110"/>
                      <a:pt x="1492" y="5839"/>
                      <a:pt x="2419" y="6015"/>
                    </a:cubicBezTo>
                    <a:lnTo>
                      <a:pt x="2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25132" y="-40564"/>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4025" y="4758047"/>
                <a:ext cx="1279911" cy="426276"/>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006101" y="719248"/>
                <a:ext cx="885573" cy="754147"/>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817" y="-248618"/>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626834" y="4426349"/>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1473561" y="4668988"/>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8748720" y="1226941"/>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flipH="1">
              <a:off x="-43575" y="-249837"/>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43112" y="-425202"/>
              <a:ext cx="1039359" cy="784116"/>
            </a:xfrm>
            <a:custGeom>
              <a:avLst/>
              <a:gdLst/>
              <a:ahLst/>
              <a:cxnLst/>
              <a:rect l="l" t="t" r="r" b="b"/>
              <a:pathLst>
                <a:path w="6104" h="4605" extrusionOk="0">
                  <a:moveTo>
                    <a:pt x="5784" y="1"/>
                  </a:moveTo>
                  <a:cubicBezTo>
                    <a:pt x="5772" y="1"/>
                    <a:pt x="5772" y="12"/>
                    <a:pt x="5772" y="23"/>
                  </a:cubicBezTo>
                  <a:cubicBezTo>
                    <a:pt x="5784" y="56"/>
                    <a:pt x="5795" y="78"/>
                    <a:pt x="5806" y="111"/>
                  </a:cubicBezTo>
                  <a:cubicBezTo>
                    <a:pt x="5817" y="111"/>
                    <a:pt x="5817" y="123"/>
                    <a:pt x="5828" y="123"/>
                  </a:cubicBezTo>
                  <a:lnTo>
                    <a:pt x="5839" y="123"/>
                  </a:lnTo>
                  <a:cubicBezTo>
                    <a:pt x="5850" y="111"/>
                    <a:pt x="5850" y="101"/>
                    <a:pt x="5850" y="89"/>
                  </a:cubicBezTo>
                  <a:cubicBezTo>
                    <a:pt x="5839" y="67"/>
                    <a:pt x="5828" y="34"/>
                    <a:pt x="5817" y="12"/>
                  </a:cubicBezTo>
                  <a:cubicBezTo>
                    <a:pt x="5806" y="1"/>
                    <a:pt x="5795" y="1"/>
                    <a:pt x="5784" y="1"/>
                  </a:cubicBezTo>
                  <a:close/>
                  <a:moveTo>
                    <a:pt x="5860" y="162"/>
                  </a:moveTo>
                  <a:cubicBezTo>
                    <a:pt x="5857" y="162"/>
                    <a:pt x="5853" y="163"/>
                    <a:pt x="5850" y="167"/>
                  </a:cubicBezTo>
                  <a:cubicBezTo>
                    <a:pt x="5839" y="167"/>
                    <a:pt x="5839" y="177"/>
                    <a:pt x="5839" y="189"/>
                  </a:cubicBezTo>
                  <a:cubicBezTo>
                    <a:pt x="5850" y="211"/>
                    <a:pt x="5861" y="244"/>
                    <a:pt x="5872" y="266"/>
                  </a:cubicBezTo>
                  <a:cubicBezTo>
                    <a:pt x="5872" y="277"/>
                    <a:pt x="5883" y="288"/>
                    <a:pt x="5894" y="288"/>
                  </a:cubicBezTo>
                  <a:cubicBezTo>
                    <a:pt x="5905" y="277"/>
                    <a:pt x="5916" y="266"/>
                    <a:pt x="5905" y="255"/>
                  </a:cubicBezTo>
                  <a:cubicBezTo>
                    <a:pt x="5894" y="233"/>
                    <a:pt x="5894" y="199"/>
                    <a:pt x="5883" y="177"/>
                  </a:cubicBezTo>
                  <a:cubicBezTo>
                    <a:pt x="5875" y="170"/>
                    <a:pt x="5867" y="162"/>
                    <a:pt x="5860" y="162"/>
                  </a:cubicBezTo>
                  <a:close/>
                  <a:moveTo>
                    <a:pt x="5905" y="321"/>
                  </a:moveTo>
                  <a:cubicBezTo>
                    <a:pt x="5894" y="332"/>
                    <a:pt x="5894" y="343"/>
                    <a:pt x="5894" y="354"/>
                  </a:cubicBezTo>
                  <a:cubicBezTo>
                    <a:pt x="5905" y="376"/>
                    <a:pt x="5916" y="410"/>
                    <a:pt x="5916" y="432"/>
                  </a:cubicBezTo>
                  <a:cubicBezTo>
                    <a:pt x="5927" y="442"/>
                    <a:pt x="5927" y="454"/>
                    <a:pt x="5938" y="454"/>
                  </a:cubicBezTo>
                  <a:lnTo>
                    <a:pt x="5949" y="454"/>
                  </a:lnTo>
                  <a:cubicBezTo>
                    <a:pt x="5961" y="442"/>
                    <a:pt x="5961" y="432"/>
                    <a:pt x="5961" y="420"/>
                  </a:cubicBezTo>
                  <a:cubicBezTo>
                    <a:pt x="5949" y="398"/>
                    <a:pt x="5949" y="365"/>
                    <a:pt x="5938" y="343"/>
                  </a:cubicBezTo>
                  <a:cubicBezTo>
                    <a:pt x="5938" y="332"/>
                    <a:pt x="5916" y="321"/>
                    <a:pt x="5905" y="321"/>
                  </a:cubicBezTo>
                  <a:close/>
                  <a:moveTo>
                    <a:pt x="5961" y="486"/>
                  </a:moveTo>
                  <a:cubicBezTo>
                    <a:pt x="5949" y="498"/>
                    <a:pt x="5938" y="509"/>
                    <a:pt x="5949" y="520"/>
                  </a:cubicBezTo>
                  <a:cubicBezTo>
                    <a:pt x="5949" y="542"/>
                    <a:pt x="5961" y="575"/>
                    <a:pt x="5961" y="597"/>
                  </a:cubicBezTo>
                  <a:cubicBezTo>
                    <a:pt x="5971" y="608"/>
                    <a:pt x="5971" y="619"/>
                    <a:pt x="5983" y="619"/>
                  </a:cubicBezTo>
                  <a:lnTo>
                    <a:pt x="5993" y="619"/>
                  </a:lnTo>
                  <a:cubicBezTo>
                    <a:pt x="6005" y="619"/>
                    <a:pt x="6005" y="608"/>
                    <a:pt x="6005" y="586"/>
                  </a:cubicBezTo>
                  <a:cubicBezTo>
                    <a:pt x="6005" y="564"/>
                    <a:pt x="5993" y="531"/>
                    <a:pt x="5983" y="509"/>
                  </a:cubicBezTo>
                  <a:cubicBezTo>
                    <a:pt x="5983" y="498"/>
                    <a:pt x="5971" y="486"/>
                    <a:pt x="5961" y="486"/>
                  </a:cubicBezTo>
                  <a:close/>
                  <a:moveTo>
                    <a:pt x="6005" y="663"/>
                  </a:moveTo>
                  <a:cubicBezTo>
                    <a:pt x="5993" y="663"/>
                    <a:pt x="5983" y="675"/>
                    <a:pt x="5983" y="685"/>
                  </a:cubicBezTo>
                  <a:cubicBezTo>
                    <a:pt x="5993" y="719"/>
                    <a:pt x="5993" y="741"/>
                    <a:pt x="6005" y="773"/>
                  </a:cubicBezTo>
                  <a:cubicBezTo>
                    <a:pt x="6005" y="785"/>
                    <a:pt x="6015" y="785"/>
                    <a:pt x="6027" y="785"/>
                  </a:cubicBezTo>
                  <a:cubicBezTo>
                    <a:pt x="6037" y="785"/>
                    <a:pt x="6049" y="773"/>
                    <a:pt x="6037" y="763"/>
                  </a:cubicBezTo>
                  <a:cubicBezTo>
                    <a:pt x="6037" y="729"/>
                    <a:pt x="6027" y="707"/>
                    <a:pt x="6027" y="675"/>
                  </a:cubicBezTo>
                  <a:cubicBezTo>
                    <a:pt x="6027" y="663"/>
                    <a:pt x="6015" y="663"/>
                    <a:pt x="6005" y="663"/>
                  </a:cubicBezTo>
                  <a:close/>
                  <a:moveTo>
                    <a:pt x="6037" y="829"/>
                  </a:moveTo>
                  <a:cubicBezTo>
                    <a:pt x="6027" y="829"/>
                    <a:pt x="6015" y="840"/>
                    <a:pt x="6015" y="851"/>
                  </a:cubicBezTo>
                  <a:cubicBezTo>
                    <a:pt x="6015" y="884"/>
                    <a:pt x="6027" y="917"/>
                    <a:pt x="6027" y="939"/>
                  </a:cubicBezTo>
                  <a:cubicBezTo>
                    <a:pt x="6027" y="950"/>
                    <a:pt x="6037" y="962"/>
                    <a:pt x="6049" y="962"/>
                  </a:cubicBezTo>
                  <a:cubicBezTo>
                    <a:pt x="6059" y="962"/>
                    <a:pt x="6071" y="950"/>
                    <a:pt x="6071" y="939"/>
                  </a:cubicBezTo>
                  <a:cubicBezTo>
                    <a:pt x="6071" y="906"/>
                    <a:pt x="6059" y="873"/>
                    <a:pt x="6059" y="851"/>
                  </a:cubicBezTo>
                  <a:cubicBezTo>
                    <a:pt x="6059" y="840"/>
                    <a:pt x="6049" y="829"/>
                    <a:pt x="6037" y="829"/>
                  </a:cubicBezTo>
                  <a:close/>
                  <a:moveTo>
                    <a:pt x="6059" y="1006"/>
                  </a:moveTo>
                  <a:cubicBezTo>
                    <a:pt x="6049" y="1006"/>
                    <a:pt x="6037" y="1016"/>
                    <a:pt x="6037" y="1028"/>
                  </a:cubicBezTo>
                  <a:cubicBezTo>
                    <a:pt x="6037" y="1050"/>
                    <a:pt x="6049" y="1082"/>
                    <a:pt x="6049" y="1116"/>
                  </a:cubicBezTo>
                  <a:cubicBezTo>
                    <a:pt x="6049" y="1127"/>
                    <a:pt x="6059" y="1127"/>
                    <a:pt x="6071" y="1127"/>
                  </a:cubicBezTo>
                  <a:cubicBezTo>
                    <a:pt x="6082" y="1127"/>
                    <a:pt x="6093" y="1116"/>
                    <a:pt x="6093" y="1105"/>
                  </a:cubicBezTo>
                  <a:cubicBezTo>
                    <a:pt x="6093" y="1082"/>
                    <a:pt x="6082" y="1050"/>
                    <a:pt x="6082" y="1016"/>
                  </a:cubicBezTo>
                  <a:cubicBezTo>
                    <a:pt x="6082" y="1006"/>
                    <a:pt x="6071" y="1006"/>
                    <a:pt x="6059" y="1006"/>
                  </a:cubicBezTo>
                  <a:close/>
                  <a:moveTo>
                    <a:pt x="6071" y="1171"/>
                  </a:moveTo>
                  <a:cubicBezTo>
                    <a:pt x="6059" y="1171"/>
                    <a:pt x="6059" y="1182"/>
                    <a:pt x="6059" y="1193"/>
                  </a:cubicBezTo>
                  <a:lnTo>
                    <a:pt x="6059" y="1281"/>
                  </a:lnTo>
                  <a:cubicBezTo>
                    <a:pt x="6059" y="1293"/>
                    <a:pt x="6071" y="1303"/>
                    <a:pt x="6082" y="1303"/>
                  </a:cubicBezTo>
                  <a:cubicBezTo>
                    <a:pt x="6093" y="1303"/>
                    <a:pt x="6104" y="1293"/>
                    <a:pt x="6104" y="1281"/>
                  </a:cubicBezTo>
                  <a:cubicBezTo>
                    <a:pt x="6104" y="1249"/>
                    <a:pt x="6104" y="1226"/>
                    <a:pt x="6093" y="1193"/>
                  </a:cubicBezTo>
                  <a:cubicBezTo>
                    <a:pt x="6093" y="1182"/>
                    <a:pt x="6082" y="1171"/>
                    <a:pt x="6071" y="1171"/>
                  </a:cubicBezTo>
                  <a:close/>
                  <a:moveTo>
                    <a:pt x="6082" y="1347"/>
                  </a:moveTo>
                  <a:cubicBezTo>
                    <a:pt x="6071" y="1347"/>
                    <a:pt x="6059" y="1359"/>
                    <a:pt x="6059" y="1369"/>
                  </a:cubicBezTo>
                  <a:lnTo>
                    <a:pt x="6059" y="1447"/>
                  </a:lnTo>
                  <a:lnTo>
                    <a:pt x="6059" y="1458"/>
                  </a:lnTo>
                  <a:cubicBezTo>
                    <a:pt x="6059" y="1469"/>
                    <a:pt x="6071" y="1480"/>
                    <a:pt x="6082" y="1480"/>
                  </a:cubicBezTo>
                  <a:cubicBezTo>
                    <a:pt x="6093" y="1480"/>
                    <a:pt x="6104" y="1469"/>
                    <a:pt x="6104" y="1458"/>
                  </a:cubicBezTo>
                  <a:lnTo>
                    <a:pt x="6104" y="1447"/>
                  </a:lnTo>
                  <a:lnTo>
                    <a:pt x="6104" y="1369"/>
                  </a:lnTo>
                  <a:cubicBezTo>
                    <a:pt x="6104" y="1359"/>
                    <a:pt x="6093" y="1347"/>
                    <a:pt x="6082" y="1347"/>
                  </a:cubicBezTo>
                  <a:close/>
                  <a:moveTo>
                    <a:pt x="6082" y="1524"/>
                  </a:moveTo>
                  <a:cubicBezTo>
                    <a:pt x="6071" y="1524"/>
                    <a:pt x="6059" y="1536"/>
                    <a:pt x="6059" y="1546"/>
                  </a:cubicBezTo>
                  <a:lnTo>
                    <a:pt x="6059" y="1634"/>
                  </a:lnTo>
                  <a:cubicBezTo>
                    <a:pt x="6059" y="1646"/>
                    <a:pt x="6071" y="1646"/>
                    <a:pt x="6082" y="1656"/>
                  </a:cubicBezTo>
                  <a:cubicBezTo>
                    <a:pt x="6093" y="1656"/>
                    <a:pt x="6104" y="1646"/>
                    <a:pt x="6104" y="1634"/>
                  </a:cubicBezTo>
                  <a:lnTo>
                    <a:pt x="6104" y="1546"/>
                  </a:lnTo>
                  <a:cubicBezTo>
                    <a:pt x="6104" y="1536"/>
                    <a:pt x="6093" y="1524"/>
                    <a:pt x="6082" y="1524"/>
                  </a:cubicBezTo>
                  <a:close/>
                  <a:moveTo>
                    <a:pt x="6071" y="1701"/>
                  </a:moveTo>
                  <a:cubicBezTo>
                    <a:pt x="6059" y="1701"/>
                    <a:pt x="6059" y="1701"/>
                    <a:pt x="6049" y="1712"/>
                  </a:cubicBezTo>
                  <a:lnTo>
                    <a:pt x="6049" y="1800"/>
                  </a:lnTo>
                  <a:cubicBezTo>
                    <a:pt x="6049" y="1811"/>
                    <a:pt x="6049" y="1822"/>
                    <a:pt x="6059" y="1822"/>
                  </a:cubicBezTo>
                  <a:lnTo>
                    <a:pt x="6071" y="1822"/>
                  </a:lnTo>
                  <a:cubicBezTo>
                    <a:pt x="6082" y="1822"/>
                    <a:pt x="6082" y="1811"/>
                    <a:pt x="6093" y="1800"/>
                  </a:cubicBezTo>
                  <a:lnTo>
                    <a:pt x="6093" y="1723"/>
                  </a:lnTo>
                  <a:cubicBezTo>
                    <a:pt x="6093" y="1712"/>
                    <a:pt x="6093" y="1701"/>
                    <a:pt x="6071" y="1701"/>
                  </a:cubicBezTo>
                  <a:close/>
                  <a:moveTo>
                    <a:pt x="6059" y="1867"/>
                  </a:moveTo>
                  <a:cubicBezTo>
                    <a:pt x="6049" y="1867"/>
                    <a:pt x="6037" y="1877"/>
                    <a:pt x="6037" y="1889"/>
                  </a:cubicBezTo>
                  <a:cubicBezTo>
                    <a:pt x="6037" y="1911"/>
                    <a:pt x="6027" y="1943"/>
                    <a:pt x="6027" y="1977"/>
                  </a:cubicBezTo>
                  <a:cubicBezTo>
                    <a:pt x="6027" y="1988"/>
                    <a:pt x="6027" y="1999"/>
                    <a:pt x="6037" y="1999"/>
                  </a:cubicBezTo>
                  <a:lnTo>
                    <a:pt x="6049" y="1999"/>
                  </a:lnTo>
                  <a:cubicBezTo>
                    <a:pt x="6059" y="1999"/>
                    <a:pt x="6059" y="1988"/>
                    <a:pt x="6071" y="1977"/>
                  </a:cubicBezTo>
                  <a:cubicBezTo>
                    <a:pt x="6071" y="1955"/>
                    <a:pt x="6071" y="1921"/>
                    <a:pt x="6082" y="1889"/>
                  </a:cubicBezTo>
                  <a:cubicBezTo>
                    <a:pt x="6082" y="1877"/>
                    <a:pt x="6071" y="1867"/>
                    <a:pt x="6059" y="1867"/>
                  </a:cubicBezTo>
                  <a:close/>
                  <a:moveTo>
                    <a:pt x="33" y="1955"/>
                  </a:moveTo>
                  <a:cubicBezTo>
                    <a:pt x="22" y="1955"/>
                    <a:pt x="11" y="1966"/>
                    <a:pt x="11" y="1977"/>
                  </a:cubicBezTo>
                  <a:cubicBezTo>
                    <a:pt x="0" y="2010"/>
                    <a:pt x="0" y="2032"/>
                    <a:pt x="0" y="2065"/>
                  </a:cubicBezTo>
                  <a:cubicBezTo>
                    <a:pt x="0" y="2076"/>
                    <a:pt x="11" y="2087"/>
                    <a:pt x="22" y="2087"/>
                  </a:cubicBezTo>
                  <a:cubicBezTo>
                    <a:pt x="33" y="2087"/>
                    <a:pt x="44" y="2076"/>
                    <a:pt x="44" y="2065"/>
                  </a:cubicBezTo>
                  <a:lnTo>
                    <a:pt x="44" y="1988"/>
                  </a:lnTo>
                  <a:cubicBezTo>
                    <a:pt x="55" y="1966"/>
                    <a:pt x="44" y="1966"/>
                    <a:pt x="33" y="1955"/>
                  </a:cubicBezTo>
                  <a:close/>
                  <a:moveTo>
                    <a:pt x="6037" y="2043"/>
                  </a:moveTo>
                  <a:cubicBezTo>
                    <a:pt x="6027" y="2043"/>
                    <a:pt x="6015" y="2043"/>
                    <a:pt x="6015" y="2054"/>
                  </a:cubicBezTo>
                  <a:cubicBezTo>
                    <a:pt x="6005" y="2087"/>
                    <a:pt x="6005" y="2109"/>
                    <a:pt x="5993" y="2142"/>
                  </a:cubicBezTo>
                  <a:cubicBezTo>
                    <a:pt x="5993" y="2154"/>
                    <a:pt x="6005" y="2164"/>
                    <a:pt x="6015" y="2164"/>
                  </a:cubicBezTo>
                  <a:cubicBezTo>
                    <a:pt x="6027" y="2164"/>
                    <a:pt x="6037" y="2164"/>
                    <a:pt x="6037" y="2154"/>
                  </a:cubicBezTo>
                  <a:cubicBezTo>
                    <a:pt x="6037" y="2120"/>
                    <a:pt x="6049" y="2098"/>
                    <a:pt x="6049" y="2065"/>
                  </a:cubicBezTo>
                  <a:cubicBezTo>
                    <a:pt x="6059" y="2054"/>
                    <a:pt x="6049" y="2043"/>
                    <a:pt x="6037" y="2043"/>
                  </a:cubicBezTo>
                  <a:close/>
                  <a:moveTo>
                    <a:pt x="11" y="2132"/>
                  </a:moveTo>
                  <a:cubicBezTo>
                    <a:pt x="0" y="2132"/>
                    <a:pt x="0" y="2142"/>
                    <a:pt x="0" y="2154"/>
                  </a:cubicBezTo>
                  <a:lnTo>
                    <a:pt x="0" y="2186"/>
                  </a:lnTo>
                  <a:lnTo>
                    <a:pt x="0" y="2242"/>
                  </a:lnTo>
                  <a:cubicBezTo>
                    <a:pt x="0" y="2253"/>
                    <a:pt x="0" y="2264"/>
                    <a:pt x="11" y="2264"/>
                  </a:cubicBezTo>
                  <a:lnTo>
                    <a:pt x="22" y="2264"/>
                  </a:lnTo>
                  <a:cubicBezTo>
                    <a:pt x="33" y="2264"/>
                    <a:pt x="33" y="2253"/>
                    <a:pt x="33" y="2242"/>
                  </a:cubicBezTo>
                  <a:lnTo>
                    <a:pt x="33" y="2186"/>
                  </a:lnTo>
                  <a:lnTo>
                    <a:pt x="33" y="2154"/>
                  </a:lnTo>
                  <a:cubicBezTo>
                    <a:pt x="33" y="2142"/>
                    <a:pt x="33" y="2132"/>
                    <a:pt x="11" y="2132"/>
                  </a:cubicBezTo>
                  <a:close/>
                  <a:moveTo>
                    <a:pt x="6005" y="2208"/>
                  </a:moveTo>
                  <a:cubicBezTo>
                    <a:pt x="5993" y="2208"/>
                    <a:pt x="5983" y="2220"/>
                    <a:pt x="5983" y="2230"/>
                  </a:cubicBezTo>
                  <a:cubicBezTo>
                    <a:pt x="5971" y="2253"/>
                    <a:pt x="5961" y="2286"/>
                    <a:pt x="5961" y="2308"/>
                  </a:cubicBezTo>
                  <a:cubicBezTo>
                    <a:pt x="5961" y="2319"/>
                    <a:pt x="5961" y="2330"/>
                    <a:pt x="5971" y="2341"/>
                  </a:cubicBezTo>
                  <a:lnTo>
                    <a:pt x="5983" y="2341"/>
                  </a:lnTo>
                  <a:cubicBezTo>
                    <a:pt x="5993" y="2341"/>
                    <a:pt x="5993" y="2330"/>
                    <a:pt x="6005" y="2319"/>
                  </a:cubicBezTo>
                  <a:cubicBezTo>
                    <a:pt x="6005" y="2297"/>
                    <a:pt x="6015" y="2264"/>
                    <a:pt x="6015" y="2242"/>
                  </a:cubicBezTo>
                  <a:cubicBezTo>
                    <a:pt x="6027" y="2220"/>
                    <a:pt x="6015" y="2208"/>
                    <a:pt x="6005" y="2208"/>
                  </a:cubicBezTo>
                  <a:close/>
                  <a:moveTo>
                    <a:pt x="3168" y="2308"/>
                  </a:moveTo>
                  <a:cubicBezTo>
                    <a:pt x="3135" y="2308"/>
                    <a:pt x="3113" y="2319"/>
                    <a:pt x="3079" y="2330"/>
                  </a:cubicBezTo>
                  <a:cubicBezTo>
                    <a:pt x="3069" y="2330"/>
                    <a:pt x="3057" y="2341"/>
                    <a:pt x="3069" y="2352"/>
                  </a:cubicBezTo>
                  <a:cubicBezTo>
                    <a:pt x="3069" y="2363"/>
                    <a:pt x="3079" y="2363"/>
                    <a:pt x="3079" y="2363"/>
                  </a:cubicBezTo>
                  <a:lnTo>
                    <a:pt x="3091" y="2363"/>
                  </a:lnTo>
                  <a:cubicBezTo>
                    <a:pt x="3113" y="2363"/>
                    <a:pt x="3145" y="2352"/>
                    <a:pt x="3168" y="2352"/>
                  </a:cubicBezTo>
                  <a:cubicBezTo>
                    <a:pt x="3179" y="2352"/>
                    <a:pt x="3190" y="2341"/>
                    <a:pt x="3190" y="2330"/>
                  </a:cubicBezTo>
                  <a:cubicBezTo>
                    <a:pt x="3190" y="2319"/>
                    <a:pt x="3179" y="2308"/>
                    <a:pt x="3168" y="2308"/>
                  </a:cubicBezTo>
                  <a:close/>
                  <a:moveTo>
                    <a:pt x="3256" y="2308"/>
                  </a:moveTo>
                  <a:cubicBezTo>
                    <a:pt x="3245" y="2308"/>
                    <a:pt x="3234" y="2319"/>
                    <a:pt x="3234" y="2330"/>
                  </a:cubicBezTo>
                  <a:cubicBezTo>
                    <a:pt x="3234" y="2341"/>
                    <a:pt x="3245" y="2352"/>
                    <a:pt x="3256" y="2352"/>
                  </a:cubicBezTo>
                  <a:lnTo>
                    <a:pt x="3300" y="2352"/>
                  </a:lnTo>
                  <a:cubicBezTo>
                    <a:pt x="3311" y="2352"/>
                    <a:pt x="3322" y="2352"/>
                    <a:pt x="3334" y="2363"/>
                  </a:cubicBezTo>
                  <a:lnTo>
                    <a:pt x="3344" y="2363"/>
                  </a:lnTo>
                  <a:cubicBezTo>
                    <a:pt x="3356" y="2363"/>
                    <a:pt x="3366" y="2352"/>
                    <a:pt x="3366" y="2341"/>
                  </a:cubicBezTo>
                  <a:cubicBezTo>
                    <a:pt x="3366" y="2330"/>
                    <a:pt x="3356" y="2319"/>
                    <a:pt x="3344" y="2319"/>
                  </a:cubicBezTo>
                  <a:cubicBezTo>
                    <a:pt x="3334" y="2319"/>
                    <a:pt x="3322" y="2319"/>
                    <a:pt x="3311" y="2308"/>
                  </a:cubicBezTo>
                  <a:close/>
                  <a:moveTo>
                    <a:pt x="3432" y="2341"/>
                  </a:moveTo>
                  <a:cubicBezTo>
                    <a:pt x="3422" y="2341"/>
                    <a:pt x="3410" y="2341"/>
                    <a:pt x="3410" y="2352"/>
                  </a:cubicBezTo>
                  <a:cubicBezTo>
                    <a:pt x="3400" y="2363"/>
                    <a:pt x="3410" y="2374"/>
                    <a:pt x="3422" y="2385"/>
                  </a:cubicBezTo>
                  <a:cubicBezTo>
                    <a:pt x="3444" y="2396"/>
                    <a:pt x="3466" y="2407"/>
                    <a:pt x="3499" y="2419"/>
                  </a:cubicBezTo>
                  <a:lnTo>
                    <a:pt x="3510" y="2419"/>
                  </a:lnTo>
                  <a:cubicBezTo>
                    <a:pt x="3510" y="2419"/>
                    <a:pt x="3521" y="2419"/>
                    <a:pt x="3521" y="2407"/>
                  </a:cubicBezTo>
                  <a:cubicBezTo>
                    <a:pt x="3532" y="2396"/>
                    <a:pt x="3521" y="2385"/>
                    <a:pt x="3510" y="2385"/>
                  </a:cubicBezTo>
                  <a:cubicBezTo>
                    <a:pt x="3488" y="2363"/>
                    <a:pt x="3466" y="2352"/>
                    <a:pt x="3432" y="2341"/>
                  </a:cubicBezTo>
                  <a:close/>
                  <a:moveTo>
                    <a:pt x="22" y="2308"/>
                  </a:moveTo>
                  <a:cubicBezTo>
                    <a:pt x="11" y="2308"/>
                    <a:pt x="0" y="2319"/>
                    <a:pt x="0" y="2330"/>
                  </a:cubicBezTo>
                  <a:cubicBezTo>
                    <a:pt x="0" y="2352"/>
                    <a:pt x="0" y="2385"/>
                    <a:pt x="11" y="2419"/>
                  </a:cubicBezTo>
                  <a:cubicBezTo>
                    <a:pt x="11" y="2429"/>
                    <a:pt x="22" y="2429"/>
                    <a:pt x="33" y="2429"/>
                  </a:cubicBezTo>
                  <a:cubicBezTo>
                    <a:pt x="44" y="2429"/>
                    <a:pt x="55" y="2419"/>
                    <a:pt x="55" y="2407"/>
                  </a:cubicBezTo>
                  <a:cubicBezTo>
                    <a:pt x="44" y="2385"/>
                    <a:pt x="44" y="2352"/>
                    <a:pt x="44" y="2330"/>
                  </a:cubicBezTo>
                  <a:cubicBezTo>
                    <a:pt x="44" y="2319"/>
                    <a:pt x="33" y="2308"/>
                    <a:pt x="22" y="2308"/>
                  </a:cubicBezTo>
                  <a:close/>
                  <a:moveTo>
                    <a:pt x="2991" y="2352"/>
                  </a:moveTo>
                  <a:cubicBezTo>
                    <a:pt x="2969" y="2363"/>
                    <a:pt x="2936" y="2374"/>
                    <a:pt x="2914" y="2385"/>
                  </a:cubicBezTo>
                  <a:cubicBezTo>
                    <a:pt x="2903" y="2396"/>
                    <a:pt x="2903" y="2407"/>
                    <a:pt x="2903" y="2419"/>
                  </a:cubicBezTo>
                  <a:cubicBezTo>
                    <a:pt x="2914" y="2429"/>
                    <a:pt x="2914" y="2429"/>
                    <a:pt x="2925" y="2429"/>
                  </a:cubicBezTo>
                  <a:lnTo>
                    <a:pt x="2936" y="2429"/>
                  </a:lnTo>
                  <a:cubicBezTo>
                    <a:pt x="2958" y="2407"/>
                    <a:pt x="2980" y="2396"/>
                    <a:pt x="3013" y="2385"/>
                  </a:cubicBezTo>
                  <a:cubicBezTo>
                    <a:pt x="3024" y="2385"/>
                    <a:pt x="3024" y="2374"/>
                    <a:pt x="3024" y="2363"/>
                  </a:cubicBezTo>
                  <a:cubicBezTo>
                    <a:pt x="3013" y="2352"/>
                    <a:pt x="3002" y="2352"/>
                    <a:pt x="2991" y="2352"/>
                  </a:cubicBezTo>
                  <a:close/>
                  <a:moveTo>
                    <a:pt x="5951" y="2381"/>
                  </a:moveTo>
                  <a:cubicBezTo>
                    <a:pt x="5944" y="2381"/>
                    <a:pt x="5938" y="2388"/>
                    <a:pt x="5938" y="2396"/>
                  </a:cubicBezTo>
                  <a:cubicBezTo>
                    <a:pt x="5927" y="2419"/>
                    <a:pt x="5916" y="2451"/>
                    <a:pt x="5916" y="2473"/>
                  </a:cubicBezTo>
                  <a:cubicBezTo>
                    <a:pt x="5905" y="2485"/>
                    <a:pt x="5916" y="2495"/>
                    <a:pt x="5927" y="2507"/>
                  </a:cubicBezTo>
                  <a:lnTo>
                    <a:pt x="5938" y="2507"/>
                  </a:lnTo>
                  <a:cubicBezTo>
                    <a:pt x="5938" y="2507"/>
                    <a:pt x="5949" y="2495"/>
                    <a:pt x="5949" y="2485"/>
                  </a:cubicBezTo>
                  <a:cubicBezTo>
                    <a:pt x="5961" y="2463"/>
                    <a:pt x="5971" y="2429"/>
                    <a:pt x="5983" y="2407"/>
                  </a:cubicBezTo>
                  <a:cubicBezTo>
                    <a:pt x="5983" y="2396"/>
                    <a:pt x="5971" y="2385"/>
                    <a:pt x="5961" y="2385"/>
                  </a:cubicBezTo>
                  <a:cubicBezTo>
                    <a:pt x="5957" y="2382"/>
                    <a:pt x="5954" y="2381"/>
                    <a:pt x="5951" y="2381"/>
                  </a:cubicBezTo>
                  <a:close/>
                  <a:moveTo>
                    <a:pt x="3572" y="2421"/>
                  </a:moveTo>
                  <a:cubicBezTo>
                    <a:pt x="3568" y="2421"/>
                    <a:pt x="3565" y="2424"/>
                    <a:pt x="3565" y="2429"/>
                  </a:cubicBezTo>
                  <a:cubicBezTo>
                    <a:pt x="3554" y="2441"/>
                    <a:pt x="3554" y="2451"/>
                    <a:pt x="3565" y="2463"/>
                  </a:cubicBezTo>
                  <a:cubicBezTo>
                    <a:pt x="3587" y="2473"/>
                    <a:pt x="3609" y="2495"/>
                    <a:pt x="3631" y="2517"/>
                  </a:cubicBezTo>
                  <a:lnTo>
                    <a:pt x="3665" y="2517"/>
                  </a:lnTo>
                  <a:lnTo>
                    <a:pt x="3665" y="2485"/>
                  </a:lnTo>
                  <a:cubicBezTo>
                    <a:pt x="3643" y="2463"/>
                    <a:pt x="3609" y="2451"/>
                    <a:pt x="3587" y="2429"/>
                  </a:cubicBezTo>
                  <a:cubicBezTo>
                    <a:pt x="3582" y="2424"/>
                    <a:pt x="3576" y="2421"/>
                    <a:pt x="3572" y="2421"/>
                  </a:cubicBezTo>
                  <a:close/>
                  <a:moveTo>
                    <a:pt x="2853" y="2432"/>
                  </a:moveTo>
                  <a:cubicBezTo>
                    <a:pt x="2848" y="2432"/>
                    <a:pt x="2842" y="2435"/>
                    <a:pt x="2836" y="2441"/>
                  </a:cubicBezTo>
                  <a:cubicBezTo>
                    <a:pt x="2814" y="2451"/>
                    <a:pt x="2792" y="2473"/>
                    <a:pt x="2770" y="2495"/>
                  </a:cubicBezTo>
                  <a:cubicBezTo>
                    <a:pt x="2760" y="2495"/>
                    <a:pt x="2760" y="2507"/>
                    <a:pt x="2770" y="2517"/>
                  </a:cubicBezTo>
                  <a:cubicBezTo>
                    <a:pt x="2770" y="2529"/>
                    <a:pt x="2770" y="2529"/>
                    <a:pt x="2782" y="2529"/>
                  </a:cubicBezTo>
                  <a:cubicBezTo>
                    <a:pt x="2782" y="2529"/>
                    <a:pt x="2792" y="2529"/>
                    <a:pt x="2792" y="2517"/>
                  </a:cubicBezTo>
                  <a:cubicBezTo>
                    <a:pt x="2814" y="2507"/>
                    <a:pt x="2836" y="2485"/>
                    <a:pt x="2858" y="2473"/>
                  </a:cubicBezTo>
                  <a:cubicBezTo>
                    <a:pt x="2870" y="2463"/>
                    <a:pt x="2870" y="2451"/>
                    <a:pt x="2870" y="2441"/>
                  </a:cubicBezTo>
                  <a:cubicBezTo>
                    <a:pt x="2864" y="2435"/>
                    <a:pt x="2859" y="2432"/>
                    <a:pt x="2853" y="2432"/>
                  </a:cubicBezTo>
                  <a:close/>
                  <a:moveTo>
                    <a:pt x="44" y="2473"/>
                  </a:moveTo>
                  <a:cubicBezTo>
                    <a:pt x="22" y="2485"/>
                    <a:pt x="22" y="2495"/>
                    <a:pt x="22" y="2507"/>
                  </a:cubicBezTo>
                  <a:cubicBezTo>
                    <a:pt x="22" y="2529"/>
                    <a:pt x="33" y="2562"/>
                    <a:pt x="33" y="2584"/>
                  </a:cubicBezTo>
                  <a:cubicBezTo>
                    <a:pt x="44" y="2595"/>
                    <a:pt x="44" y="2606"/>
                    <a:pt x="55" y="2606"/>
                  </a:cubicBezTo>
                  <a:lnTo>
                    <a:pt x="66" y="2606"/>
                  </a:lnTo>
                  <a:cubicBezTo>
                    <a:pt x="77" y="2606"/>
                    <a:pt x="77" y="2595"/>
                    <a:pt x="77" y="2584"/>
                  </a:cubicBezTo>
                  <a:cubicBezTo>
                    <a:pt x="77" y="2551"/>
                    <a:pt x="66" y="2529"/>
                    <a:pt x="66" y="2495"/>
                  </a:cubicBezTo>
                  <a:cubicBezTo>
                    <a:pt x="66" y="2485"/>
                    <a:pt x="55" y="2473"/>
                    <a:pt x="44" y="2473"/>
                  </a:cubicBezTo>
                  <a:close/>
                  <a:moveTo>
                    <a:pt x="2721" y="2542"/>
                  </a:moveTo>
                  <a:cubicBezTo>
                    <a:pt x="2715" y="2542"/>
                    <a:pt x="2710" y="2545"/>
                    <a:pt x="2704" y="2551"/>
                  </a:cubicBezTo>
                  <a:cubicBezTo>
                    <a:pt x="2682" y="2573"/>
                    <a:pt x="2660" y="2595"/>
                    <a:pt x="2649" y="2628"/>
                  </a:cubicBezTo>
                  <a:cubicBezTo>
                    <a:pt x="2638" y="2628"/>
                    <a:pt x="2649" y="2650"/>
                    <a:pt x="2649" y="2650"/>
                  </a:cubicBezTo>
                  <a:cubicBezTo>
                    <a:pt x="2660" y="2650"/>
                    <a:pt x="2660" y="2661"/>
                    <a:pt x="2671" y="2661"/>
                  </a:cubicBezTo>
                  <a:lnTo>
                    <a:pt x="2682" y="2650"/>
                  </a:lnTo>
                  <a:cubicBezTo>
                    <a:pt x="2704" y="2628"/>
                    <a:pt x="2715" y="2606"/>
                    <a:pt x="2737" y="2584"/>
                  </a:cubicBezTo>
                  <a:cubicBezTo>
                    <a:pt x="2748" y="2573"/>
                    <a:pt x="2737" y="2562"/>
                    <a:pt x="2737" y="2551"/>
                  </a:cubicBezTo>
                  <a:cubicBezTo>
                    <a:pt x="2732" y="2545"/>
                    <a:pt x="2726" y="2542"/>
                    <a:pt x="2721" y="2542"/>
                  </a:cubicBezTo>
                  <a:close/>
                  <a:moveTo>
                    <a:pt x="3703" y="2542"/>
                  </a:moveTo>
                  <a:cubicBezTo>
                    <a:pt x="3698" y="2542"/>
                    <a:pt x="3692" y="2545"/>
                    <a:pt x="3687" y="2551"/>
                  </a:cubicBezTo>
                  <a:cubicBezTo>
                    <a:pt x="3687" y="2562"/>
                    <a:pt x="3675" y="2573"/>
                    <a:pt x="3687" y="2584"/>
                  </a:cubicBezTo>
                  <a:cubicBezTo>
                    <a:pt x="3709" y="2595"/>
                    <a:pt x="3719" y="2628"/>
                    <a:pt x="3741" y="2650"/>
                  </a:cubicBezTo>
                  <a:lnTo>
                    <a:pt x="3753" y="2661"/>
                  </a:lnTo>
                  <a:cubicBezTo>
                    <a:pt x="3764" y="2661"/>
                    <a:pt x="3764" y="2650"/>
                    <a:pt x="3764" y="2650"/>
                  </a:cubicBezTo>
                  <a:cubicBezTo>
                    <a:pt x="3775" y="2650"/>
                    <a:pt x="3775" y="2628"/>
                    <a:pt x="3775" y="2628"/>
                  </a:cubicBezTo>
                  <a:cubicBezTo>
                    <a:pt x="3753" y="2595"/>
                    <a:pt x="3741" y="2573"/>
                    <a:pt x="3719" y="2551"/>
                  </a:cubicBezTo>
                  <a:cubicBezTo>
                    <a:pt x="3714" y="2545"/>
                    <a:pt x="3709" y="2542"/>
                    <a:pt x="3703" y="2542"/>
                  </a:cubicBezTo>
                  <a:close/>
                  <a:moveTo>
                    <a:pt x="5906" y="2546"/>
                  </a:moveTo>
                  <a:cubicBezTo>
                    <a:pt x="5899" y="2546"/>
                    <a:pt x="5891" y="2554"/>
                    <a:pt x="5883" y="2562"/>
                  </a:cubicBezTo>
                  <a:cubicBezTo>
                    <a:pt x="5883" y="2584"/>
                    <a:pt x="5872" y="2617"/>
                    <a:pt x="5861" y="2639"/>
                  </a:cubicBezTo>
                  <a:cubicBezTo>
                    <a:pt x="5861" y="2650"/>
                    <a:pt x="5861" y="2661"/>
                    <a:pt x="5872" y="2672"/>
                  </a:cubicBezTo>
                  <a:lnTo>
                    <a:pt x="5883" y="2672"/>
                  </a:lnTo>
                  <a:lnTo>
                    <a:pt x="5894" y="2661"/>
                  </a:lnTo>
                  <a:cubicBezTo>
                    <a:pt x="5905" y="2628"/>
                    <a:pt x="5916" y="2606"/>
                    <a:pt x="5927" y="2573"/>
                  </a:cubicBezTo>
                  <a:cubicBezTo>
                    <a:pt x="5927" y="2562"/>
                    <a:pt x="5927" y="2551"/>
                    <a:pt x="5916" y="2551"/>
                  </a:cubicBezTo>
                  <a:cubicBezTo>
                    <a:pt x="5913" y="2548"/>
                    <a:pt x="5910" y="2546"/>
                    <a:pt x="5906" y="2546"/>
                  </a:cubicBezTo>
                  <a:close/>
                  <a:moveTo>
                    <a:pt x="77" y="2650"/>
                  </a:moveTo>
                  <a:cubicBezTo>
                    <a:pt x="66" y="2650"/>
                    <a:pt x="55" y="2661"/>
                    <a:pt x="55" y="2672"/>
                  </a:cubicBezTo>
                  <a:cubicBezTo>
                    <a:pt x="66" y="2706"/>
                    <a:pt x="77" y="2728"/>
                    <a:pt x="88" y="2760"/>
                  </a:cubicBezTo>
                  <a:cubicBezTo>
                    <a:pt x="88" y="2772"/>
                    <a:pt x="99" y="2772"/>
                    <a:pt x="99" y="2772"/>
                  </a:cubicBezTo>
                  <a:lnTo>
                    <a:pt x="110" y="2772"/>
                  </a:lnTo>
                  <a:cubicBezTo>
                    <a:pt x="121" y="2772"/>
                    <a:pt x="121" y="2760"/>
                    <a:pt x="121" y="2750"/>
                  </a:cubicBezTo>
                  <a:cubicBezTo>
                    <a:pt x="110" y="2716"/>
                    <a:pt x="110" y="2694"/>
                    <a:pt x="99" y="2661"/>
                  </a:cubicBezTo>
                  <a:cubicBezTo>
                    <a:pt x="99" y="2650"/>
                    <a:pt x="88" y="2650"/>
                    <a:pt x="77" y="2650"/>
                  </a:cubicBezTo>
                  <a:close/>
                  <a:moveTo>
                    <a:pt x="2616" y="2689"/>
                  </a:moveTo>
                  <a:cubicBezTo>
                    <a:pt x="2610" y="2689"/>
                    <a:pt x="2605" y="2694"/>
                    <a:pt x="2605" y="2694"/>
                  </a:cubicBezTo>
                  <a:cubicBezTo>
                    <a:pt x="2583" y="2728"/>
                    <a:pt x="2571" y="2750"/>
                    <a:pt x="2561" y="2782"/>
                  </a:cubicBezTo>
                  <a:cubicBezTo>
                    <a:pt x="2561" y="2794"/>
                    <a:pt x="2561" y="2804"/>
                    <a:pt x="2571" y="2804"/>
                  </a:cubicBezTo>
                  <a:lnTo>
                    <a:pt x="2583" y="2804"/>
                  </a:lnTo>
                  <a:cubicBezTo>
                    <a:pt x="2594" y="2804"/>
                    <a:pt x="2605" y="2804"/>
                    <a:pt x="2605" y="2794"/>
                  </a:cubicBezTo>
                  <a:cubicBezTo>
                    <a:pt x="2616" y="2772"/>
                    <a:pt x="2627" y="2750"/>
                    <a:pt x="2638" y="2716"/>
                  </a:cubicBezTo>
                  <a:cubicBezTo>
                    <a:pt x="2649" y="2706"/>
                    <a:pt x="2638" y="2694"/>
                    <a:pt x="2627" y="2694"/>
                  </a:cubicBezTo>
                  <a:cubicBezTo>
                    <a:pt x="2623" y="2691"/>
                    <a:pt x="2620" y="2689"/>
                    <a:pt x="2616" y="2689"/>
                  </a:cubicBezTo>
                  <a:close/>
                  <a:moveTo>
                    <a:pt x="3797" y="2689"/>
                  </a:moveTo>
                  <a:cubicBezTo>
                    <a:pt x="3793" y="2689"/>
                    <a:pt x="3789" y="2691"/>
                    <a:pt x="3786" y="2694"/>
                  </a:cubicBezTo>
                  <a:cubicBezTo>
                    <a:pt x="3775" y="2694"/>
                    <a:pt x="3775" y="2706"/>
                    <a:pt x="3786" y="2716"/>
                  </a:cubicBezTo>
                  <a:cubicBezTo>
                    <a:pt x="3797" y="2738"/>
                    <a:pt x="3808" y="2772"/>
                    <a:pt x="3819" y="2794"/>
                  </a:cubicBezTo>
                  <a:cubicBezTo>
                    <a:pt x="3819" y="2804"/>
                    <a:pt x="3830" y="2804"/>
                    <a:pt x="3841" y="2804"/>
                  </a:cubicBezTo>
                  <a:cubicBezTo>
                    <a:pt x="3852" y="2804"/>
                    <a:pt x="3863" y="2794"/>
                    <a:pt x="3852" y="2782"/>
                  </a:cubicBezTo>
                  <a:cubicBezTo>
                    <a:pt x="3841" y="2750"/>
                    <a:pt x="3830" y="2728"/>
                    <a:pt x="3819" y="2694"/>
                  </a:cubicBezTo>
                  <a:cubicBezTo>
                    <a:pt x="3812" y="2694"/>
                    <a:pt x="3804" y="2689"/>
                    <a:pt x="3797" y="2689"/>
                  </a:cubicBezTo>
                  <a:close/>
                  <a:moveTo>
                    <a:pt x="5861" y="2706"/>
                  </a:moveTo>
                  <a:cubicBezTo>
                    <a:pt x="5850" y="2706"/>
                    <a:pt x="5839" y="2716"/>
                    <a:pt x="5828" y="2728"/>
                  </a:cubicBezTo>
                  <a:cubicBezTo>
                    <a:pt x="5817" y="2738"/>
                    <a:pt x="5817" y="2760"/>
                    <a:pt x="5806" y="2782"/>
                  </a:cubicBezTo>
                  <a:lnTo>
                    <a:pt x="5795" y="2804"/>
                  </a:lnTo>
                  <a:cubicBezTo>
                    <a:pt x="5795" y="2816"/>
                    <a:pt x="5795" y="2827"/>
                    <a:pt x="5806" y="2827"/>
                  </a:cubicBezTo>
                  <a:lnTo>
                    <a:pt x="5817" y="2827"/>
                  </a:lnTo>
                  <a:cubicBezTo>
                    <a:pt x="5828" y="2827"/>
                    <a:pt x="5839" y="2827"/>
                    <a:pt x="5839" y="2816"/>
                  </a:cubicBezTo>
                  <a:lnTo>
                    <a:pt x="5850" y="2804"/>
                  </a:lnTo>
                  <a:cubicBezTo>
                    <a:pt x="5850" y="2782"/>
                    <a:pt x="5861" y="2760"/>
                    <a:pt x="5872" y="2738"/>
                  </a:cubicBezTo>
                  <a:cubicBezTo>
                    <a:pt x="5872" y="2728"/>
                    <a:pt x="5872" y="2716"/>
                    <a:pt x="5861" y="2706"/>
                  </a:cubicBezTo>
                  <a:close/>
                  <a:moveTo>
                    <a:pt x="121" y="2816"/>
                  </a:moveTo>
                  <a:cubicBezTo>
                    <a:pt x="110" y="2816"/>
                    <a:pt x="110" y="2827"/>
                    <a:pt x="110" y="2838"/>
                  </a:cubicBezTo>
                  <a:cubicBezTo>
                    <a:pt x="121" y="2871"/>
                    <a:pt x="132" y="2893"/>
                    <a:pt x="143" y="2926"/>
                  </a:cubicBezTo>
                  <a:cubicBezTo>
                    <a:pt x="143" y="2926"/>
                    <a:pt x="155" y="2937"/>
                    <a:pt x="165" y="2937"/>
                  </a:cubicBezTo>
                  <a:cubicBezTo>
                    <a:pt x="177" y="2926"/>
                    <a:pt x="187" y="2915"/>
                    <a:pt x="177" y="2904"/>
                  </a:cubicBezTo>
                  <a:cubicBezTo>
                    <a:pt x="165" y="2882"/>
                    <a:pt x="155" y="2849"/>
                    <a:pt x="155" y="2827"/>
                  </a:cubicBezTo>
                  <a:cubicBezTo>
                    <a:pt x="143" y="2816"/>
                    <a:pt x="132" y="2816"/>
                    <a:pt x="121" y="2816"/>
                  </a:cubicBezTo>
                  <a:close/>
                  <a:moveTo>
                    <a:pt x="3863" y="2849"/>
                  </a:moveTo>
                  <a:cubicBezTo>
                    <a:pt x="3852" y="2849"/>
                    <a:pt x="3841" y="2860"/>
                    <a:pt x="3852" y="2871"/>
                  </a:cubicBezTo>
                  <a:cubicBezTo>
                    <a:pt x="3852" y="2904"/>
                    <a:pt x="3863" y="2926"/>
                    <a:pt x="3874" y="2959"/>
                  </a:cubicBezTo>
                  <a:cubicBezTo>
                    <a:pt x="3874" y="2970"/>
                    <a:pt x="3885" y="2970"/>
                    <a:pt x="3896" y="2970"/>
                  </a:cubicBezTo>
                  <a:cubicBezTo>
                    <a:pt x="3907" y="2970"/>
                    <a:pt x="3918" y="2959"/>
                    <a:pt x="3907" y="2948"/>
                  </a:cubicBezTo>
                  <a:cubicBezTo>
                    <a:pt x="3907" y="2915"/>
                    <a:pt x="3896" y="2893"/>
                    <a:pt x="3885" y="2860"/>
                  </a:cubicBezTo>
                  <a:cubicBezTo>
                    <a:pt x="3885" y="2849"/>
                    <a:pt x="3874" y="2849"/>
                    <a:pt x="3863" y="2849"/>
                  </a:cubicBezTo>
                  <a:close/>
                  <a:moveTo>
                    <a:pt x="2561" y="2849"/>
                  </a:moveTo>
                  <a:cubicBezTo>
                    <a:pt x="2549" y="2849"/>
                    <a:pt x="2539" y="2849"/>
                    <a:pt x="2539" y="2860"/>
                  </a:cubicBezTo>
                  <a:cubicBezTo>
                    <a:pt x="2527" y="2893"/>
                    <a:pt x="2517" y="2926"/>
                    <a:pt x="2517" y="2948"/>
                  </a:cubicBezTo>
                  <a:cubicBezTo>
                    <a:pt x="2517" y="2959"/>
                    <a:pt x="2527" y="2970"/>
                    <a:pt x="2539" y="2981"/>
                  </a:cubicBezTo>
                  <a:cubicBezTo>
                    <a:pt x="2549" y="2981"/>
                    <a:pt x="2561" y="2970"/>
                    <a:pt x="2561" y="2959"/>
                  </a:cubicBezTo>
                  <a:cubicBezTo>
                    <a:pt x="2561" y="2926"/>
                    <a:pt x="2571" y="2904"/>
                    <a:pt x="2571" y="2871"/>
                  </a:cubicBezTo>
                  <a:cubicBezTo>
                    <a:pt x="2583" y="2860"/>
                    <a:pt x="2571" y="2849"/>
                    <a:pt x="2561" y="2849"/>
                  </a:cubicBezTo>
                  <a:close/>
                  <a:moveTo>
                    <a:pt x="5795" y="2871"/>
                  </a:moveTo>
                  <a:cubicBezTo>
                    <a:pt x="5784" y="2871"/>
                    <a:pt x="5772" y="2871"/>
                    <a:pt x="5762" y="2882"/>
                  </a:cubicBezTo>
                  <a:cubicBezTo>
                    <a:pt x="5750" y="2904"/>
                    <a:pt x="5740" y="2937"/>
                    <a:pt x="5728" y="2959"/>
                  </a:cubicBezTo>
                  <a:cubicBezTo>
                    <a:pt x="5728" y="2970"/>
                    <a:pt x="5728" y="2981"/>
                    <a:pt x="5740" y="2993"/>
                  </a:cubicBezTo>
                  <a:lnTo>
                    <a:pt x="5750" y="2993"/>
                  </a:lnTo>
                  <a:lnTo>
                    <a:pt x="5762" y="2981"/>
                  </a:lnTo>
                  <a:cubicBezTo>
                    <a:pt x="5784" y="2948"/>
                    <a:pt x="5795" y="2926"/>
                    <a:pt x="5806" y="2904"/>
                  </a:cubicBezTo>
                  <a:cubicBezTo>
                    <a:pt x="5806" y="2893"/>
                    <a:pt x="5806" y="2882"/>
                    <a:pt x="5795" y="2871"/>
                  </a:cubicBezTo>
                  <a:close/>
                  <a:moveTo>
                    <a:pt x="198" y="2976"/>
                  </a:moveTo>
                  <a:cubicBezTo>
                    <a:pt x="195" y="2976"/>
                    <a:pt x="191" y="2978"/>
                    <a:pt x="187" y="2981"/>
                  </a:cubicBezTo>
                  <a:cubicBezTo>
                    <a:pt x="177" y="2981"/>
                    <a:pt x="165" y="2993"/>
                    <a:pt x="177" y="3003"/>
                  </a:cubicBezTo>
                  <a:cubicBezTo>
                    <a:pt x="187" y="3025"/>
                    <a:pt x="199" y="3059"/>
                    <a:pt x="209" y="3081"/>
                  </a:cubicBezTo>
                  <a:cubicBezTo>
                    <a:pt x="221" y="3091"/>
                    <a:pt x="221" y="3091"/>
                    <a:pt x="231" y="3091"/>
                  </a:cubicBezTo>
                  <a:lnTo>
                    <a:pt x="243" y="3091"/>
                  </a:lnTo>
                  <a:cubicBezTo>
                    <a:pt x="253" y="3091"/>
                    <a:pt x="253" y="3069"/>
                    <a:pt x="253" y="3069"/>
                  </a:cubicBezTo>
                  <a:cubicBezTo>
                    <a:pt x="243" y="3037"/>
                    <a:pt x="221" y="3015"/>
                    <a:pt x="209" y="2981"/>
                  </a:cubicBezTo>
                  <a:cubicBezTo>
                    <a:pt x="209" y="2981"/>
                    <a:pt x="205" y="2976"/>
                    <a:pt x="198" y="2976"/>
                  </a:cubicBezTo>
                  <a:close/>
                  <a:moveTo>
                    <a:pt x="2518" y="3021"/>
                  </a:moveTo>
                  <a:cubicBezTo>
                    <a:pt x="2511" y="3021"/>
                    <a:pt x="2505" y="3029"/>
                    <a:pt x="2505" y="3037"/>
                  </a:cubicBezTo>
                  <a:lnTo>
                    <a:pt x="2505" y="3114"/>
                  </a:lnTo>
                  <a:lnTo>
                    <a:pt x="2505" y="3125"/>
                  </a:lnTo>
                  <a:cubicBezTo>
                    <a:pt x="2505" y="3136"/>
                    <a:pt x="2517" y="3147"/>
                    <a:pt x="2527" y="3147"/>
                  </a:cubicBezTo>
                  <a:cubicBezTo>
                    <a:pt x="2539" y="3147"/>
                    <a:pt x="2549" y="3136"/>
                    <a:pt x="2549" y="3125"/>
                  </a:cubicBezTo>
                  <a:lnTo>
                    <a:pt x="2549" y="3114"/>
                  </a:lnTo>
                  <a:lnTo>
                    <a:pt x="2549" y="3047"/>
                  </a:lnTo>
                  <a:cubicBezTo>
                    <a:pt x="2549" y="3037"/>
                    <a:pt x="2539" y="3025"/>
                    <a:pt x="2527" y="3025"/>
                  </a:cubicBezTo>
                  <a:cubicBezTo>
                    <a:pt x="2524" y="3022"/>
                    <a:pt x="2521" y="3021"/>
                    <a:pt x="2518" y="3021"/>
                  </a:cubicBezTo>
                  <a:close/>
                  <a:moveTo>
                    <a:pt x="3907" y="3015"/>
                  </a:moveTo>
                  <a:cubicBezTo>
                    <a:pt x="3896" y="3015"/>
                    <a:pt x="3885" y="3025"/>
                    <a:pt x="3885" y="3037"/>
                  </a:cubicBezTo>
                  <a:cubicBezTo>
                    <a:pt x="3896" y="3069"/>
                    <a:pt x="3896" y="3103"/>
                    <a:pt x="3896" y="3125"/>
                  </a:cubicBezTo>
                  <a:cubicBezTo>
                    <a:pt x="3896" y="3136"/>
                    <a:pt x="3907" y="3147"/>
                    <a:pt x="3918" y="3147"/>
                  </a:cubicBezTo>
                  <a:cubicBezTo>
                    <a:pt x="3930" y="3147"/>
                    <a:pt x="3940" y="3136"/>
                    <a:pt x="3940" y="3125"/>
                  </a:cubicBezTo>
                  <a:cubicBezTo>
                    <a:pt x="3940" y="3091"/>
                    <a:pt x="3930" y="3059"/>
                    <a:pt x="3930" y="3037"/>
                  </a:cubicBezTo>
                  <a:cubicBezTo>
                    <a:pt x="3930" y="3025"/>
                    <a:pt x="3918" y="3015"/>
                    <a:pt x="3907" y="3015"/>
                  </a:cubicBezTo>
                  <a:close/>
                  <a:moveTo>
                    <a:pt x="5718" y="3025"/>
                  </a:moveTo>
                  <a:cubicBezTo>
                    <a:pt x="5706" y="3025"/>
                    <a:pt x="5696" y="3025"/>
                    <a:pt x="5684" y="3037"/>
                  </a:cubicBezTo>
                  <a:cubicBezTo>
                    <a:pt x="5674" y="3059"/>
                    <a:pt x="5662" y="3091"/>
                    <a:pt x="5652" y="3114"/>
                  </a:cubicBezTo>
                  <a:cubicBezTo>
                    <a:pt x="5640" y="3125"/>
                    <a:pt x="5652" y="3136"/>
                    <a:pt x="5662" y="3147"/>
                  </a:cubicBezTo>
                  <a:cubicBezTo>
                    <a:pt x="5674" y="3147"/>
                    <a:pt x="5684" y="3136"/>
                    <a:pt x="5684" y="3136"/>
                  </a:cubicBezTo>
                  <a:cubicBezTo>
                    <a:pt x="5696" y="3114"/>
                    <a:pt x="5718" y="3081"/>
                    <a:pt x="5728" y="3059"/>
                  </a:cubicBezTo>
                  <a:cubicBezTo>
                    <a:pt x="5728" y="3047"/>
                    <a:pt x="5728" y="3037"/>
                    <a:pt x="5718" y="3025"/>
                  </a:cubicBezTo>
                  <a:close/>
                  <a:moveTo>
                    <a:pt x="275" y="3131"/>
                  </a:moveTo>
                  <a:cubicBezTo>
                    <a:pt x="272" y="3131"/>
                    <a:pt x="268" y="3132"/>
                    <a:pt x="265" y="3136"/>
                  </a:cubicBezTo>
                  <a:cubicBezTo>
                    <a:pt x="253" y="3136"/>
                    <a:pt x="243" y="3147"/>
                    <a:pt x="253" y="3158"/>
                  </a:cubicBezTo>
                  <a:cubicBezTo>
                    <a:pt x="265" y="3191"/>
                    <a:pt x="276" y="3213"/>
                    <a:pt x="298" y="3235"/>
                  </a:cubicBezTo>
                  <a:cubicBezTo>
                    <a:pt x="298" y="3246"/>
                    <a:pt x="309" y="3246"/>
                    <a:pt x="309" y="3246"/>
                  </a:cubicBezTo>
                  <a:lnTo>
                    <a:pt x="320" y="3246"/>
                  </a:lnTo>
                  <a:cubicBezTo>
                    <a:pt x="331" y="3235"/>
                    <a:pt x="342" y="3224"/>
                    <a:pt x="331" y="3213"/>
                  </a:cubicBezTo>
                  <a:cubicBezTo>
                    <a:pt x="320" y="3191"/>
                    <a:pt x="298" y="3169"/>
                    <a:pt x="287" y="3136"/>
                  </a:cubicBezTo>
                  <a:cubicBezTo>
                    <a:pt x="287" y="3136"/>
                    <a:pt x="282" y="3131"/>
                    <a:pt x="275" y="3131"/>
                  </a:cubicBezTo>
                  <a:close/>
                  <a:moveTo>
                    <a:pt x="5640" y="3180"/>
                  </a:moveTo>
                  <a:cubicBezTo>
                    <a:pt x="5629" y="3180"/>
                    <a:pt x="5607" y="3180"/>
                    <a:pt x="5607" y="3191"/>
                  </a:cubicBezTo>
                  <a:cubicBezTo>
                    <a:pt x="5596" y="3213"/>
                    <a:pt x="5574" y="3235"/>
                    <a:pt x="5563" y="3268"/>
                  </a:cubicBezTo>
                  <a:cubicBezTo>
                    <a:pt x="5552" y="3268"/>
                    <a:pt x="5563" y="3290"/>
                    <a:pt x="5563" y="3290"/>
                  </a:cubicBezTo>
                  <a:lnTo>
                    <a:pt x="5596" y="3290"/>
                  </a:lnTo>
                  <a:cubicBezTo>
                    <a:pt x="5607" y="3257"/>
                    <a:pt x="5629" y="3235"/>
                    <a:pt x="5640" y="3213"/>
                  </a:cubicBezTo>
                  <a:cubicBezTo>
                    <a:pt x="5652" y="3202"/>
                    <a:pt x="5640" y="3191"/>
                    <a:pt x="5640" y="3180"/>
                  </a:cubicBezTo>
                  <a:close/>
                  <a:moveTo>
                    <a:pt x="2527" y="3191"/>
                  </a:moveTo>
                  <a:cubicBezTo>
                    <a:pt x="2517" y="3191"/>
                    <a:pt x="2505" y="3202"/>
                    <a:pt x="2505" y="3213"/>
                  </a:cubicBezTo>
                  <a:cubicBezTo>
                    <a:pt x="2505" y="3246"/>
                    <a:pt x="2517" y="3280"/>
                    <a:pt x="2517" y="3302"/>
                  </a:cubicBezTo>
                  <a:cubicBezTo>
                    <a:pt x="2517" y="3312"/>
                    <a:pt x="2527" y="3324"/>
                    <a:pt x="2539" y="3324"/>
                  </a:cubicBezTo>
                  <a:lnTo>
                    <a:pt x="2549" y="3324"/>
                  </a:lnTo>
                  <a:cubicBezTo>
                    <a:pt x="2561" y="3324"/>
                    <a:pt x="2561" y="3312"/>
                    <a:pt x="2561" y="3302"/>
                  </a:cubicBezTo>
                  <a:cubicBezTo>
                    <a:pt x="2561" y="3268"/>
                    <a:pt x="2549" y="3246"/>
                    <a:pt x="2549" y="3213"/>
                  </a:cubicBezTo>
                  <a:cubicBezTo>
                    <a:pt x="2549" y="3202"/>
                    <a:pt x="2539" y="3191"/>
                    <a:pt x="2527" y="3191"/>
                  </a:cubicBezTo>
                  <a:close/>
                  <a:moveTo>
                    <a:pt x="3918" y="3191"/>
                  </a:moveTo>
                  <a:cubicBezTo>
                    <a:pt x="3907" y="3191"/>
                    <a:pt x="3907" y="3202"/>
                    <a:pt x="3907" y="3213"/>
                  </a:cubicBezTo>
                  <a:cubicBezTo>
                    <a:pt x="3907" y="3246"/>
                    <a:pt x="3896" y="3268"/>
                    <a:pt x="3896" y="3290"/>
                  </a:cubicBezTo>
                  <a:cubicBezTo>
                    <a:pt x="3896" y="3312"/>
                    <a:pt x="3907" y="3312"/>
                    <a:pt x="3918" y="3324"/>
                  </a:cubicBezTo>
                  <a:cubicBezTo>
                    <a:pt x="3930" y="3324"/>
                    <a:pt x="3940" y="3312"/>
                    <a:pt x="3940" y="3302"/>
                  </a:cubicBezTo>
                  <a:lnTo>
                    <a:pt x="3940" y="3213"/>
                  </a:lnTo>
                  <a:cubicBezTo>
                    <a:pt x="3940" y="3202"/>
                    <a:pt x="3930" y="3191"/>
                    <a:pt x="3918" y="3191"/>
                  </a:cubicBezTo>
                  <a:close/>
                  <a:moveTo>
                    <a:pt x="342" y="3280"/>
                  </a:moveTo>
                  <a:cubicBezTo>
                    <a:pt x="342" y="3290"/>
                    <a:pt x="331" y="3302"/>
                    <a:pt x="342" y="3312"/>
                  </a:cubicBezTo>
                  <a:cubicBezTo>
                    <a:pt x="353" y="3334"/>
                    <a:pt x="375" y="3356"/>
                    <a:pt x="386" y="3390"/>
                  </a:cubicBezTo>
                  <a:lnTo>
                    <a:pt x="419" y="3390"/>
                  </a:lnTo>
                  <a:cubicBezTo>
                    <a:pt x="430" y="3378"/>
                    <a:pt x="430" y="3368"/>
                    <a:pt x="419" y="3356"/>
                  </a:cubicBezTo>
                  <a:cubicBezTo>
                    <a:pt x="408" y="3334"/>
                    <a:pt x="386" y="3312"/>
                    <a:pt x="375" y="3290"/>
                  </a:cubicBezTo>
                  <a:cubicBezTo>
                    <a:pt x="375" y="3280"/>
                    <a:pt x="353" y="3280"/>
                    <a:pt x="342" y="3280"/>
                  </a:cubicBezTo>
                  <a:close/>
                  <a:moveTo>
                    <a:pt x="5526" y="3326"/>
                  </a:moveTo>
                  <a:cubicBezTo>
                    <a:pt x="5522" y="3326"/>
                    <a:pt x="5519" y="3329"/>
                    <a:pt x="5519" y="3334"/>
                  </a:cubicBezTo>
                  <a:cubicBezTo>
                    <a:pt x="5497" y="3356"/>
                    <a:pt x="5485" y="3378"/>
                    <a:pt x="5463" y="3400"/>
                  </a:cubicBezTo>
                  <a:cubicBezTo>
                    <a:pt x="5463" y="3412"/>
                    <a:pt x="5463" y="3434"/>
                    <a:pt x="5475" y="3434"/>
                  </a:cubicBezTo>
                  <a:lnTo>
                    <a:pt x="5497" y="3434"/>
                  </a:lnTo>
                  <a:cubicBezTo>
                    <a:pt x="5519" y="3412"/>
                    <a:pt x="5530" y="3378"/>
                    <a:pt x="5552" y="3356"/>
                  </a:cubicBezTo>
                  <a:cubicBezTo>
                    <a:pt x="5552" y="3346"/>
                    <a:pt x="5552" y="3334"/>
                    <a:pt x="5541" y="3334"/>
                  </a:cubicBezTo>
                  <a:cubicBezTo>
                    <a:pt x="5535" y="3329"/>
                    <a:pt x="5530" y="3326"/>
                    <a:pt x="5526" y="3326"/>
                  </a:cubicBezTo>
                  <a:close/>
                  <a:moveTo>
                    <a:pt x="2549" y="3368"/>
                  </a:moveTo>
                  <a:cubicBezTo>
                    <a:pt x="2539" y="3368"/>
                    <a:pt x="2539" y="3378"/>
                    <a:pt x="2539" y="3390"/>
                  </a:cubicBezTo>
                  <a:cubicBezTo>
                    <a:pt x="2549" y="3423"/>
                    <a:pt x="2561" y="3445"/>
                    <a:pt x="2561" y="3478"/>
                  </a:cubicBezTo>
                  <a:cubicBezTo>
                    <a:pt x="2571" y="3489"/>
                    <a:pt x="2571" y="3489"/>
                    <a:pt x="2583" y="3489"/>
                  </a:cubicBezTo>
                  <a:lnTo>
                    <a:pt x="2594" y="3489"/>
                  </a:lnTo>
                  <a:cubicBezTo>
                    <a:pt x="2605" y="3489"/>
                    <a:pt x="2605" y="3467"/>
                    <a:pt x="2605" y="3467"/>
                  </a:cubicBezTo>
                  <a:cubicBezTo>
                    <a:pt x="2594" y="3434"/>
                    <a:pt x="2583" y="3412"/>
                    <a:pt x="2583" y="3378"/>
                  </a:cubicBezTo>
                  <a:cubicBezTo>
                    <a:pt x="2571" y="3368"/>
                    <a:pt x="2561" y="3368"/>
                    <a:pt x="2549" y="3368"/>
                  </a:cubicBezTo>
                  <a:close/>
                  <a:moveTo>
                    <a:pt x="3898" y="3363"/>
                  </a:moveTo>
                  <a:cubicBezTo>
                    <a:pt x="3891" y="3363"/>
                    <a:pt x="3885" y="3371"/>
                    <a:pt x="3885" y="3378"/>
                  </a:cubicBezTo>
                  <a:cubicBezTo>
                    <a:pt x="3885" y="3412"/>
                    <a:pt x="3874" y="3434"/>
                    <a:pt x="3874" y="3467"/>
                  </a:cubicBezTo>
                  <a:cubicBezTo>
                    <a:pt x="3874" y="3478"/>
                    <a:pt x="3874" y="3489"/>
                    <a:pt x="3885" y="3489"/>
                  </a:cubicBezTo>
                  <a:lnTo>
                    <a:pt x="3896" y="3489"/>
                  </a:lnTo>
                  <a:cubicBezTo>
                    <a:pt x="3907" y="3489"/>
                    <a:pt x="3907" y="3478"/>
                    <a:pt x="3918" y="3478"/>
                  </a:cubicBezTo>
                  <a:cubicBezTo>
                    <a:pt x="3918" y="3445"/>
                    <a:pt x="3930" y="3412"/>
                    <a:pt x="3930" y="3390"/>
                  </a:cubicBezTo>
                  <a:cubicBezTo>
                    <a:pt x="3930" y="3378"/>
                    <a:pt x="3930" y="3368"/>
                    <a:pt x="3907" y="3368"/>
                  </a:cubicBezTo>
                  <a:cubicBezTo>
                    <a:pt x="3904" y="3364"/>
                    <a:pt x="3901" y="3363"/>
                    <a:pt x="3898" y="3363"/>
                  </a:cubicBezTo>
                  <a:close/>
                  <a:moveTo>
                    <a:pt x="442" y="3423"/>
                  </a:moveTo>
                  <a:cubicBezTo>
                    <a:pt x="430" y="3434"/>
                    <a:pt x="430" y="3445"/>
                    <a:pt x="442" y="3456"/>
                  </a:cubicBezTo>
                  <a:cubicBezTo>
                    <a:pt x="452" y="3478"/>
                    <a:pt x="474" y="3500"/>
                    <a:pt x="496" y="3522"/>
                  </a:cubicBezTo>
                  <a:cubicBezTo>
                    <a:pt x="496" y="3533"/>
                    <a:pt x="496" y="3533"/>
                    <a:pt x="508" y="3533"/>
                  </a:cubicBezTo>
                  <a:lnTo>
                    <a:pt x="518" y="3533"/>
                  </a:lnTo>
                  <a:cubicBezTo>
                    <a:pt x="530" y="3522"/>
                    <a:pt x="530" y="3511"/>
                    <a:pt x="530" y="3500"/>
                  </a:cubicBezTo>
                  <a:cubicBezTo>
                    <a:pt x="508" y="3478"/>
                    <a:pt x="486" y="3456"/>
                    <a:pt x="474" y="3434"/>
                  </a:cubicBezTo>
                  <a:cubicBezTo>
                    <a:pt x="464" y="3423"/>
                    <a:pt x="452" y="3423"/>
                    <a:pt x="442" y="3423"/>
                  </a:cubicBezTo>
                  <a:close/>
                  <a:moveTo>
                    <a:pt x="5441" y="3467"/>
                  </a:moveTo>
                  <a:cubicBezTo>
                    <a:pt x="5431" y="3467"/>
                    <a:pt x="5419" y="3467"/>
                    <a:pt x="5419" y="3478"/>
                  </a:cubicBezTo>
                  <a:cubicBezTo>
                    <a:pt x="5397" y="3500"/>
                    <a:pt x="5375" y="3522"/>
                    <a:pt x="5365" y="3544"/>
                  </a:cubicBezTo>
                  <a:cubicBezTo>
                    <a:pt x="5353" y="3555"/>
                    <a:pt x="5353" y="3567"/>
                    <a:pt x="5365" y="3577"/>
                  </a:cubicBezTo>
                  <a:lnTo>
                    <a:pt x="5375" y="3577"/>
                  </a:lnTo>
                  <a:cubicBezTo>
                    <a:pt x="5387" y="3577"/>
                    <a:pt x="5387" y="3577"/>
                    <a:pt x="5397" y="3567"/>
                  </a:cubicBezTo>
                  <a:cubicBezTo>
                    <a:pt x="5409" y="3544"/>
                    <a:pt x="5431" y="3522"/>
                    <a:pt x="5453" y="3500"/>
                  </a:cubicBezTo>
                  <a:cubicBezTo>
                    <a:pt x="5453" y="3489"/>
                    <a:pt x="5453" y="3478"/>
                    <a:pt x="5441" y="3467"/>
                  </a:cubicBezTo>
                  <a:close/>
                  <a:moveTo>
                    <a:pt x="2614" y="3529"/>
                  </a:moveTo>
                  <a:cubicBezTo>
                    <a:pt x="2611" y="3529"/>
                    <a:pt x="2608" y="3530"/>
                    <a:pt x="2605" y="3533"/>
                  </a:cubicBezTo>
                  <a:cubicBezTo>
                    <a:pt x="2594" y="3533"/>
                    <a:pt x="2594" y="3544"/>
                    <a:pt x="2594" y="3555"/>
                  </a:cubicBezTo>
                  <a:cubicBezTo>
                    <a:pt x="2605" y="3589"/>
                    <a:pt x="2627" y="3611"/>
                    <a:pt x="2638" y="3633"/>
                  </a:cubicBezTo>
                  <a:cubicBezTo>
                    <a:pt x="2638" y="3643"/>
                    <a:pt x="2649" y="3643"/>
                    <a:pt x="2660" y="3643"/>
                  </a:cubicBezTo>
                  <a:cubicBezTo>
                    <a:pt x="2671" y="3643"/>
                    <a:pt x="2682" y="3633"/>
                    <a:pt x="2671" y="3621"/>
                  </a:cubicBezTo>
                  <a:cubicBezTo>
                    <a:pt x="2660" y="3589"/>
                    <a:pt x="2649" y="3567"/>
                    <a:pt x="2638" y="3544"/>
                  </a:cubicBezTo>
                  <a:cubicBezTo>
                    <a:pt x="2630" y="3536"/>
                    <a:pt x="2622" y="3529"/>
                    <a:pt x="2614" y="3529"/>
                  </a:cubicBezTo>
                  <a:close/>
                  <a:moveTo>
                    <a:pt x="3874" y="3533"/>
                  </a:moveTo>
                  <a:cubicBezTo>
                    <a:pt x="3863" y="3533"/>
                    <a:pt x="3852" y="3533"/>
                    <a:pt x="3852" y="3544"/>
                  </a:cubicBezTo>
                  <a:cubicBezTo>
                    <a:pt x="3841" y="3577"/>
                    <a:pt x="3830" y="3599"/>
                    <a:pt x="3819" y="3633"/>
                  </a:cubicBezTo>
                  <a:cubicBezTo>
                    <a:pt x="3819" y="3643"/>
                    <a:pt x="3830" y="3655"/>
                    <a:pt x="3841" y="3655"/>
                  </a:cubicBezTo>
                  <a:cubicBezTo>
                    <a:pt x="3852" y="3655"/>
                    <a:pt x="3863" y="3655"/>
                    <a:pt x="3863" y="3643"/>
                  </a:cubicBezTo>
                  <a:cubicBezTo>
                    <a:pt x="3874" y="3611"/>
                    <a:pt x="3885" y="3589"/>
                    <a:pt x="3885" y="3555"/>
                  </a:cubicBezTo>
                  <a:cubicBezTo>
                    <a:pt x="3896" y="3544"/>
                    <a:pt x="3885" y="3533"/>
                    <a:pt x="3874" y="3533"/>
                  </a:cubicBezTo>
                  <a:close/>
                  <a:moveTo>
                    <a:pt x="567" y="3558"/>
                  </a:moveTo>
                  <a:cubicBezTo>
                    <a:pt x="563" y="3558"/>
                    <a:pt x="557" y="3561"/>
                    <a:pt x="552" y="3567"/>
                  </a:cubicBezTo>
                  <a:cubicBezTo>
                    <a:pt x="540" y="3567"/>
                    <a:pt x="540" y="3589"/>
                    <a:pt x="552" y="3589"/>
                  </a:cubicBezTo>
                  <a:cubicBezTo>
                    <a:pt x="563" y="3621"/>
                    <a:pt x="585" y="3643"/>
                    <a:pt x="607" y="3665"/>
                  </a:cubicBezTo>
                  <a:lnTo>
                    <a:pt x="629" y="3665"/>
                  </a:lnTo>
                  <a:cubicBezTo>
                    <a:pt x="640" y="3655"/>
                    <a:pt x="640" y="3643"/>
                    <a:pt x="640" y="3633"/>
                  </a:cubicBezTo>
                  <a:lnTo>
                    <a:pt x="574" y="3567"/>
                  </a:lnTo>
                  <a:cubicBezTo>
                    <a:pt x="574" y="3561"/>
                    <a:pt x="571" y="3558"/>
                    <a:pt x="567" y="3558"/>
                  </a:cubicBezTo>
                  <a:close/>
                  <a:moveTo>
                    <a:pt x="5320" y="3602"/>
                  </a:moveTo>
                  <a:cubicBezTo>
                    <a:pt x="5314" y="3602"/>
                    <a:pt x="5309" y="3605"/>
                    <a:pt x="5309" y="3611"/>
                  </a:cubicBezTo>
                  <a:lnTo>
                    <a:pt x="5243" y="3677"/>
                  </a:lnTo>
                  <a:cubicBezTo>
                    <a:pt x="5243" y="3677"/>
                    <a:pt x="5243" y="3699"/>
                    <a:pt x="5254" y="3699"/>
                  </a:cubicBezTo>
                  <a:cubicBezTo>
                    <a:pt x="5254" y="3710"/>
                    <a:pt x="5254" y="3710"/>
                    <a:pt x="5265" y="3710"/>
                  </a:cubicBezTo>
                  <a:cubicBezTo>
                    <a:pt x="5265" y="3710"/>
                    <a:pt x="5276" y="3710"/>
                    <a:pt x="5276" y="3699"/>
                  </a:cubicBezTo>
                  <a:lnTo>
                    <a:pt x="5342" y="3633"/>
                  </a:lnTo>
                  <a:cubicBezTo>
                    <a:pt x="5342" y="3633"/>
                    <a:pt x="5342" y="3611"/>
                    <a:pt x="5331" y="3611"/>
                  </a:cubicBezTo>
                  <a:cubicBezTo>
                    <a:pt x="5331" y="3605"/>
                    <a:pt x="5325" y="3602"/>
                    <a:pt x="5320" y="3602"/>
                  </a:cubicBezTo>
                  <a:close/>
                  <a:moveTo>
                    <a:pt x="679" y="3690"/>
                  </a:moveTo>
                  <a:cubicBezTo>
                    <a:pt x="673" y="3690"/>
                    <a:pt x="668" y="3693"/>
                    <a:pt x="662" y="3699"/>
                  </a:cubicBezTo>
                  <a:cubicBezTo>
                    <a:pt x="651" y="3699"/>
                    <a:pt x="651" y="3721"/>
                    <a:pt x="662" y="3721"/>
                  </a:cubicBezTo>
                  <a:lnTo>
                    <a:pt x="729" y="3787"/>
                  </a:lnTo>
                  <a:cubicBezTo>
                    <a:pt x="729" y="3787"/>
                    <a:pt x="729" y="3798"/>
                    <a:pt x="739" y="3798"/>
                  </a:cubicBezTo>
                  <a:lnTo>
                    <a:pt x="751" y="3787"/>
                  </a:lnTo>
                  <a:cubicBezTo>
                    <a:pt x="761" y="3776"/>
                    <a:pt x="761" y="3765"/>
                    <a:pt x="751" y="3754"/>
                  </a:cubicBezTo>
                  <a:cubicBezTo>
                    <a:pt x="729" y="3743"/>
                    <a:pt x="717" y="3721"/>
                    <a:pt x="695" y="3699"/>
                  </a:cubicBezTo>
                  <a:cubicBezTo>
                    <a:pt x="690" y="3693"/>
                    <a:pt x="684" y="3690"/>
                    <a:pt x="679" y="3690"/>
                  </a:cubicBezTo>
                  <a:close/>
                  <a:moveTo>
                    <a:pt x="2704" y="3680"/>
                  </a:moveTo>
                  <a:cubicBezTo>
                    <a:pt x="2699" y="3680"/>
                    <a:pt x="2693" y="3682"/>
                    <a:pt x="2693" y="3687"/>
                  </a:cubicBezTo>
                  <a:cubicBezTo>
                    <a:pt x="2682" y="3687"/>
                    <a:pt x="2671" y="3699"/>
                    <a:pt x="2682" y="3710"/>
                  </a:cubicBezTo>
                  <a:cubicBezTo>
                    <a:pt x="2693" y="3743"/>
                    <a:pt x="2715" y="3765"/>
                    <a:pt x="2737" y="3787"/>
                  </a:cubicBezTo>
                  <a:lnTo>
                    <a:pt x="2748" y="3798"/>
                  </a:lnTo>
                  <a:cubicBezTo>
                    <a:pt x="2760" y="3798"/>
                    <a:pt x="2760" y="3787"/>
                    <a:pt x="2760" y="3787"/>
                  </a:cubicBezTo>
                  <a:cubicBezTo>
                    <a:pt x="2770" y="3787"/>
                    <a:pt x="2770" y="3765"/>
                    <a:pt x="2770" y="3765"/>
                  </a:cubicBezTo>
                  <a:cubicBezTo>
                    <a:pt x="2748" y="3743"/>
                    <a:pt x="2737" y="3710"/>
                    <a:pt x="2715" y="3687"/>
                  </a:cubicBezTo>
                  <a:cubicBezTo>
                    <a:pt x="2715" y="3682"/>
                    <a:pt x="2710" y="3680"/>
                    <a:pt x="2704" y="3680"/>
                  </a:cubicBezTo>
                  <a:close/>
                  <a:moveTo>
                    <a:pt x="3810" y="3694"/>
                  </a:moveTo>
                  <a:cubicBezTo>
                    <a:pt x="3802" y="3694"/>
                    <a:pt x="3797" y="3702"/>
                    <a:pt x="3797" y="3710"/>
                  </a:cubicBezTo>
                  <a:cubicBezTo>
                    <a:pt x="3775" y="3732"/>
                    <a:pt x="3764" y="3754"/>
                    <a:pt x="3753" y="3787"/>
                  </a:cubicBezTo>
                  <a:cubicBezTo>
                    <a:pt x="3753" y="3798"/>
                    <a:pt x="3753" y="3809"/>
                    <a:pt x="3764" y="3809"/>
                  </a:cubicBezTo>
                  <a:lnTo>
                    <a:pt x="3775" y="3820"/>
                  </a:lnTo>
                  <a:cubicBezTo>
                    <a:pt x="3786" y="3820"/>
                    <a:pt x="3786" y="3809"/>
                    <a:pt x="3797" y="3798"/>
                  </a:cubicBezTo>
                  <a:cubicBezTo>
                    <a:pt x="3808" y="3776"/>
                    <a:pt x="3819" y="3754"/>
                    <a:pt x="3830" y="3721"/>
                  </a:cubicBezTo>
                  <a:cubicBezTo>
                    <a:pt x="3830" y="3710"/>
                    <a:pt x="3830" y="3699"/>
                    <a:pt x="3819" y="3699"/>
                  </a:cubicBezTo>
                  <a:cubicBezTo>
                    <a:pt x="3816" y="3696"/>
                    <a:pt x="3812" y="3694"/>
                    <a:pt x="3810" y="3694"/>
                  </a:cubicBezTo>
                  <a:close/>
                  <a:moveTo>
                    <a:pt x="5204" y="3724"/>
                  </a:moveTo>
                  <a:cubicBezTo>
                    <a:pt x="5199" y="3724"/>
                    <a:pt x="5193" y="3726"/>
                    <a:pt x="5188" y="3732"/>
                  </a:cubicBezTo>
                  <a:lnTo>
                    <a:pt x="5122" y="3798"/>
                  </a:lnTo>
                  <a:lnTo>
                    <a:pt x="5122" y="3820"/>
                  </a:lnTo>
                  <a:cubicBezTo>
                    <a:pt x="5132" y="3831"/>
                    <a:pt x="5132" y="3831"/>
                    <a:pt x="5144" y="3831"/>
                  </a:cubicBezTo>
                  <a:cubicBezTo>
                    <a:pt x="5144" y="3831"/>
                    <a:pt x="5154" y="3831"/>
                    <a:pt x="5154" y="3820"/>
                  </a:cubicBezTo>
                  <a:cubicBezTo>
                    <a:pt x="5176" y="3809"/>
                    <a:pt x="5199" y="3787"/>
                    <a:pt x="5221" y="3765"/>
                  </a:cubicBezTo>
                  <a:lnTo>
                    <a:pt x="5221" y="3732"/>
                  </a:lnTo>
                  <a:cubicBezTo>
                    <a:pt x="5215" y="3726"/>
                    <a:pt x="5210" y="3724"/>
                    <a:pt x="5204" y="3724"/>
                  </a:cubicBezTo>
                  <a:close/>
                  <a:moveTo>
                    <a:pt x="800" y="3812"/>
                  </a:moveTo>
                  <a:cubicBezTo>
                    <a:pt x="795" y="3812"/>
                    <a:pt x="789" y="3815"/>
                    <a:pt x="783" y="3820"/>
                  </a:cubicBezTo>
                  <a:cubicBezTo>
                    <a:pt x="773" y="3831"/>
                    <a:pt x="773" y="3842"/>
                    <a:pt x="783" y="3853"/>
                  </a:cubicBezTo>
                  <a:cubicBezTo>
                    <a:pt x="805" y="3864"/>
                    <a:pt x="827" y="3886"/>
                    <a:pt x="850" y="3908"/>
                  </a:cubicBezTo>
                  <a:lnTo>
                    <a:pt x="883" y="3908"/>
                  </a:lnTo>
                  <a:lnTo>
                    <a:pt x="883" y="3876"/>
                  </a:lnTo>
                  <a:cubicBezTo>
                    <a:pt x="861" y="3853"/>
                    <a:pt x="839" y="3842"/>
                    <a:pt x="817" y="3820"/>
                  </a:cubicBezTo>
                  <a:cubicBezTo>
                    <a:pt x="811" y="3815"/>
                    <a:pt x="806" y="3812"/>
                    <a:pt x="800" y="3812"/>
                  </a:cubicBezTo>
                  <a:close/>
                  <a:moveTo>
                    <a:pt x="2792" y="3820"/>
                  </a:moveTo>
                  <a:cubicBezTo>
                    <a:pt x="2782" y="3831"/>
                    <a:pt x="2782" y="3842"/>
                    <a:pt x="2792" y="3853"/>
                  </a:cubicBezTo>
                  <a:cubicBezTo>
                    <a:pt x="2804" y="3876"/>
                    <a:pt x="2826" y="3898"/>
                    <a:pt x="2848" y="3920"/>
                  </a:cubicBezTo>
                  <a:lnTo>
                    <a:pt x="2881" y="3920"/>
                  </a:lnTo>
                  <a:cubicBezTo>
                    <a:pt x="2892" y="3908"/>
                    <a:pt x="2892" y="3898"/>
                    <a:pt x="2881" y="3886"/>
                  </a:cubicBezTo>
                  <a:cubicBezTo>
                    <a:pt x="2858" y="3864"/>
                    <a:pt x="2836" y="3842"/>
                    <a:pt x="2814" y="3831"/>
                  </a:cubicBezTo>
                  <a:cubicBezTo>
                    <a:pt x="2814" y="3820"/>
                    <a:pt x="2804" y="3820"/>
                    <a:pt x="2792" y="3820"/>
                  </a:cubicBezTo>
                  <a:close/>
                  <a:moveTo>
                    <a:pt x="5077" y="3845"/>
                  </a:moveTo>
                  <a:cubicBezTo>
                    <a:pt x="5072" y="3845"/>
                    <a:pt x="5066" y="3848"/>
                    <a:pt x="5066" y="3853"/>
                  </a:cubicBezTo>
                  <a:cubicBezTo>
                    <a:pt x="5044" y="3864"/>
                    <a:pt x="5022" y="3886"/>
                    <a:pt x="5000" y="3908"/>
                  </a:cubicBezTo>
                  <a:cubicBezTo>
                    <a:pt x="4989" y="3908"/>
                    <a:pt x="4989" y="3930"/>
                    <a:pt x="4989" y="3930"/>
                  </a:cubicBezTo>
                  <a:cubicBezTo>
                    <a:pt x="5000" y="3942"/>
                    <a:pt x="5000" y="3942"/>
                    <a:pt x="5011" y="3942"/>
                  </a:cubicBezTo>
                  <a:lnTo>
                    <a:pt x="5022" y="3942"/>
                  </a:lnTo>
                  <a:cubicBezTo>
                    <a:pt x="5044" y="3920"/>
                    <a:pt x="5066" y="3898"/>
                    <a:pt x="5088" y="3886"/>
                  </a:cubicBezTo>
                  <a:cubicBezTo>
                    <a:pt x="5100" y="3876"/>
                    <a:pt x="5100" y="3864"/>
                    <a:pt x="5088" y="3853"/>
                  </a:cubicBezTo>
                  <a:cubicBezTo>
                    <a:pt x="5088" y="3848"/>
                    <a:pt x="5083" y="3845"/>
                    <a:pt x="5077" y="3845"/>
                  </a:cubicBezTo>
                  <a:close/>
                  <a:moveTo>
                    <a:pt x="3732" y="3849"/>
                  </a:moveTo>
                  <a:cubicBezTo>
                    <a:pt x="3724" y="3849"/>
                    <a:pt x="3716" y="3857"/>
                    <a:pt x="3709" y="3864"/>
                  </a:cubicBezTo>
                  <a:cubicBezTo>
                    <a:pt x="3697" y="3886"/>
                    <a:pt x="3687" y="3908"/>
                    <a:pt x="3665" y="3930"/>
                  </a:cubicBezTo>
                  <a:cubicBezTo>
                    <a:pt x="3665" y="3942"/>
                    <a:pt x="3665" y="3952"/>
                    <a:pt x="3675" y="3964"/>
                  </a:cubicBezTo>
                  <a:lnTo>
                    <a:pt x="3687" y="3964"/>
                  </a:lnTo>
                  <a:cubicBezTo>
                    <a:pt x="3687" y="3964"/>
                    <a:pt x="3697" y="3964"/>
                    <a:pt x="3697" y="3952"/>
                  </a:cubicBezTo>
                  <a:cubicBezTo>
                    <a:pt x="3719" y="3930"/>
                    <a:pt x="3731" y="3908"/>
                    <a:pt x="3753" y="3876"/>
                  </a:cubicBezTo>
                  <a:cubicBezTo>
                    <a:pt x="3753" y="3876"/>
                    <a:pt x="3753" y="3853"/>
                    <a:pt x="3741" y="3853"/>
                  </a:cubicBezTo>
                  <a:cubicBezTo>
                    <a:pt x="3738" y="3850"/>
                    <a:pt x="3735" y="3849"/>
                    <a:pt x="3732" y="3849"/>
                  </a:cubicBezTo>
                  <a:close/>
                  <a:moveTo>
                    <a:pt x="938" y="3926"/>
                  </a:moveTo>
                  <a:cubicBezTo>
                    <a:pt x="931" y="3926"/>
                    <a:pt x="923" y="3930"/>
                    <a:pt x="916" y="3930"/>
                  </a:cubicBezTo>
                  <a:cubicBezTo>
                    <a:pt x="905" y="3942"/>
                    <a:pt x="905" y="3952"/>
                    <a:pt x="916" y="3964"/>
                  </a:cubicBezTo>
                  <a:cubicBezTo>
                    <a:pt x="938" y="3986"/>
                    <a:pt x="960" y="3997"/>
                    <a:pt x="982" y="4019"/>
                  </a:cubicBezTo>
                  <a:lnTo>
                    <a:pt x="1016" y="4019"/>
                  </a:lnTo>
                  <a:cubicBezTo>
                    <a:pt x="1026" y="4008"/>
                    <a:pt x="1016" y="3997"/>
                    <a:pt x="1016" y="3986"/>
                  </a:cubicBezTo>
                  <a:cubicBezTo>
                    <a:pt x="993" y="3964"/>
                    <a:pt x="971" y="3952"/>
                    <a:pt x="949" y="3930"/>
                  </a:cubicBezTo>
                  <a:cubicBezTo>
                    <a:pt x="945" y="3927"/>
                    <a:pt x="942" y="3926"/>
                    <a:pt x="938" y="3926"/>
                  </a:cubicBezTo>
                  <a:close/>
                  <a:moveTo>
                    <a:pt x="2936" y="3942"/>
                  </a:moveTo>
                  <a:cubicBezTo>
                    <a:pt x="2936" y="3942"/>
                    <a:pt x="2914" y="3942"/>
                    <a:pt x="2914" y="3952"/>
                  </a:cubicBezTo>
                  <a:cubicBezTo>
                    <a:pt x="2903" y="3952"/>
                    <a:pt x="2903" y="3974"/>
                    <a:pt x="2914" y="3974"/>
                  </a:cubicBezTo>
                  <a:cubicBezTo>
                    <a:pt x="2936" y="3997"/>
                    <a:pt x="2958" y="4019"/>
                    <a:pt x="2980" y="4030"/>
                  </a:cubicBezTo>
                  <a:lnTo>
                    <a:pt x="2991" y="4041"/>
                  </a:lnTo>
                  <a:cubicBezTo>
                    <a:pt x="3002" y="4041"/>
                    <a:pt x="3013" y="4030"/>
                    <a:pt x="3013" y="4030"/>
                  </a:cubicBezTo>
                  <a:cubicBezTo>
                    <a:pt x="3024" y="4019"/>
                    <a:pt x="3013" y="4008"/>
                    <a:pt x="3013" y="3997"/>
                  </a:cubicBezTo>
                  <a:cubicBezTo>
                    <a:pt x="2980" y="3986"/>
                    <a:pt x="2958" y="3964"/>
                    <a:pt x="2936" y="3942"/>
                  </a:cubicBezTo>
                  <a:close/>
                  <a:moveTo>
                    <a:pt x="4923" y="3952"/>
                  </a:moveTo>
                  <a:cubicBezTo>
                    <a:pt x="4901" y="3974"/>
                    <a:pt x="4879" y="3986"/>
                    <a:pt x="4857" y="4008"/>
                  </a:cubicBezTo>
                  <a:cubicBezTo>
                    <a:pt x="4845" y="4008"/>
                    <a:pt x="4845" y="4030"/>
                    <a:pt x="4845" y="4030"/>
                  </a:cubicBezTo>
                  <a:cubicBezTo>
                    <a:pt x="4857" y="4041"/>
                    <a:pt x="4857" y="4041"/>
                    <a:pt x="4867" y="4041"/>
                  </a:cubicBezTo>
                  <a:lnTo>
                    <a:pt x="4879" y="4041"/>
                  </a:lnTo>
                  <a:cubicBezTo>
                    <a:pt x="4901" y="4019"/>
                    <a:pt x="4923" y="4008"/>
                    <a:pt x="4956" y="3986"/>
                  </a:cubicBezTo>
                  <a:cubicBezTo>
                    <a:pt x="4956" y="3986"/>
                    <a:pt x="4967" y="3974"/>
                    <a:pt x="4956" y="3964"/>
                  </a:cubicBezTo>
                  <a:cubicBezTo>
                    <a:pt x="4945" y="3952"/>
                    <a:pt x="4934" y="3952"/>
                    <a:pt x="4923" y="3952"/>
                  </a:cubicBezTo>
                  <a:close/>
                  <a:moveTo>
                    <a:pt x="3637" y="3992"/>
                  </a:moveTo>
                  <a:cubicBezTo>
                    <a:pt x="3630" y="3992"/>
                    <a:pt x="3621" y="3997"/>
                    <a:pt x="3621" y="3997"/>
                  </a:cubicBezTo>
                  <a:cubicBezTo>
                    <a:pt x="3598" y="4019"/>
                    <a:pt x="3587" y="4041"/>
                    <a:pt x="3565" y="4063"/>
                  </a:cubicBezTo>
                  <a:cubicBezTo>
                    <a:pt x="3554" y="4074"/>
                    <a:pt x="3554" y="4085"/>
                    <a:pt x="3565" y="4096"/>
                  </a:cubicBezTo>
                  <a:lnTo>
                    <a:pt x="3576" y="4107"/>
                  </a:lnTo>
                  <a:cubicBezTo>
                    <a:pt x="3587" y="4107"/>
                    <a:pt x="3587" y="4096"/>
                    <a:pt x="3598" y="4096"/>
                  </a:cubicBezTo>
                  <a:cubicBezTo>
                    <a:pt x="3621" y="4074"/>
                    <a:pt x="3631" y="4052"/>
                    <a:pt x="3653" y="4030"/>
                  </a:cubicBezTo>
                  <a:cubicBezTo>
                    <a:pt x="3653" y="4019"/>
                    <a:pt x="3653" y="4008"/>
                    <a:pt x="3643" y="3997"/>
                  </a:cubicBezTo>
                  <a:cubicBezTo>
                    <a:pt x="3643" y="3993"/>
                    <a:pt x="3640" y="3992"/>
                    <a:pt x="3637" y="3992"/>
                  </a:cubicBezTo>
                  <a:close/>
                  <a:moveTo>
                    <a:pt x="1065" y="4033"/>
                  </a:moveTo>
                  <a:cubicBezTo>
                    <a:pt x="1059" y="4033"/>
                    <a:pt x="1054" y="4035"/>
                    <a:pt x="1048" y="4041"/>
                  </a:cubicBezTo>
                  <a:cubicBezTo>
                    <a:pt x="1048" y="4052"/>
                    <a:pt x="1048" y="4063"/>
                    <a:pt x="1060" y="4074"/>
                  </a:cubicBezTo>
                  <a:cubicBezTo>
                    <a:pt x="1082" y="4085"/>
                    <a:pt x="1104" y="4107"/>
                    <a:pt x="1126" y="4129"/>
                  </a:cubicBezTo>
                  <a:lnTo>
                    <a:pt x="1137" y="4129"/>
                  </a:lnTo>
                  <a:cubicBezTo>
                    <a:pt x="1148" y="4129"/>
                    <a:pt x="1148" y="4129"/>
                    <a:pt x="1159" y="4118"/>
                  </a:cubicBezTo>
                  <a:cubicBezTo>
                    <a:pt x="1159" y="4107"/>
                    <a:pt x="1159" y="4096"/>
                    <a:pt x="1148" y="4085"/>
                  </a:cubicBezTo>
                  <a:cubicBezTo>
                    <a:pt x="1126" y="4074"/>
                    <a:pt x="1104" y="4052"/>
                    <a:pt x="1082" y="4041"/>
                  </a:cubicBezTo>
                  <a:cubicBezTo>
                    <a:pt x="1076" y="4035"/>
                    <a:pt x="1070" y="4033"/>
                    <a:pt x="1065" y="4033"/>
                  </a:cubicBezTo>
                  <a:close/>
                  <a:moveTo>
                    <a:pt x="3063" y="4044"/>
                  </a:moveTo>
                  <a:cubicBezTo>
                    <a:pt x="3057" y="4044"/>
                    <a:pt x="3052" y="4046"/>
                    <a:pt x="3047" y="4052"/>
                  </a:cubicBezTo>
                  <a:cubicBezTo>
                    <a:pt x="3047" y="4063"/>
                    <a:pt x="3047" y="4074"/>
                    <a:pt x="3057" y="4085"/>
                  </a:cubicBezTo>
                  <a:cubicBezTo>
                    <a:pt x="3079" y="4096"/>
                    <a:pt x="3101" y="4118"/>
                    <a:pt x="3135" y="4129"/>
                  </a:cubicBezTo>
                  <a:lnTo>
                    <a:pt x="3145" y="4129"/>
                  </a:lnTo>
                  <a:cubicBezTo>
                    <a:pt x="3145" y="4129"/>
                    <a:pt x="3157" y="4129"/>
                    <a:pt x="3157" y="4118"/>
                  </a:cubicBezTo>
                  <a:cubicBezTo>
                    <a:pt x="3168" y="4107"/>
                    <a:pt x="3157" y="4096"/>
                    <a:pt x="3145" y="4096"/>
                  </a:cubicBezTo>
                  <a:cubicBezTo>
                    <a:pt x="3123" y="4074"/>
                    <a:pt x="3101" y="4063"/>
                    <a:pt x="3079" y="4052"/>
                  </a:cubicBezTo>
                  <a:cubicBezTo>
                    <a:pt x="3074" y="4046"/>
                    <a:pt x="3068" y="4044"/>
                    <a:pt x="3063" y="4044"/>
                  </a:cubicBezTo>
                  <a:close/>
                  <a:moveTo>
                    <a:pt x="4789" y="4047"/>
                  </a:moveTo>
                  <a:cubicBezTo>
                    <a:pt x="4786" y="4047"/>
                    <a:pt x="4782" y="4049"/>
                    <a:pt x="4779" y="4052"/>
                  </a:cubicBezTo>
                  <a:cubicBezTo>
                    <a:pt x="4757" y="4063"/>
                    <a:pt x="4735" y="4085"/>
                    <a:pt x="4713" y="4096"/>
                  </a:cubicBezTo>
                  <a:cubicBezTo>
                    <a:pt x="4702" y="4096"/>
                    <a:pt x="4691" y="4107"/>
                    <a:pt x="4702" y="4118"/>
                  </a:cubicBezTo>
                  <a:cubicBezTo>
                    <a:pt x="4702" y="4129"/>
                    <a:pt x="4713" y="4129"/>
                    <a:pt x="4724" y="4129"/>
                  </a:cubicBezTo>
                  <a:cubicBezTo>
                    <a:pt x="4757" y="4118"/>
                    <a:pt x="4779" y="4107"/>
                    <a:pt x="4801" y="4085"/>
                  </a:cubicBezTo>
                  <a:cubicBezTo>
                    <a:pt x="4813" y="4085"/>
                    <a:pt x="4813" y="4063"/>
                    <a:pt x="4813" y="4063"/>
                  </a:cubicBezTo>
                  <a:cubicBezTo>
                    <a:pt x="4805" y="4055"/>
                    <a:pt x="4797" y="4047"/>
                    <a:pt x="4789" y="4047"/>
                  </a:cubicBezTo>
                  <a:close/>
                  <a:moveTo>
                    <a:pt x="3223" y="4129"/>
                  </a:moveTo>
                  <a:cubicBezTo>
                    <a:pt x="3212" y="4129"/>
                    <a:pt x="3201" y="4129"/>
                    <a:pt x="3201" y="4140"/>
                  </a:cubicBezTo>
                  <a:cubicBezTo>
                    <a:pt x="3190" y="4151"/>
                    <a:pt x="3201" y="4163"/>
                    <a:pt x="3212" y="4173"/>
                  </a:cubicBezTo>
                  <a:cubicBezTo>
                    <a:pt x="3234" y="4185"/>
                    <a:pt x="3256" y="4195"/>
                    <a:pt x="3289" y="4207"/>
                  </a:cubicBezTo>
                  <a:lnTo>
                    <a:pt x="3300" y="4207"/>
                  </a:lnTo>
                  <a:cubicBezTo>
                    <a:pt x="3300" y="4207"/>
                    <a:pt x="3311" y="4207"/>
                    <a:pt x="3311" y="4195"/>
                  </a:cubicBezTo>
                  <a:cubicBezTo>
                    <a:pt x="3322" y="4185"/>
                    <a:pt x="3311" y="4173"/>
                    <a:pt x="3300" y="4173"/>
                  </a:cubicBezTo>
                  <a:cubicBezTo>
                    <a:pt x="3278" y="4163"/>
                    <a:pt x="3256" y="4151"/>
                    <a:pt x="3223" y="4129"/>
                  </a:cubicBezTo>
                  <a:close/>
                  <a:moveTo>
                    <a:pt x="4636" y="4129"/>
                  </a:moveTo>
                  <a:cubicBezTo>
                    <a:pt x="4602" y="4140"/>
                    <a:pt x="4580" y="4163"/>
                    <a:pt x="4558" y="4173"/>
                  </a:cubicBezTo>
                  <a:cubicBezTo>
                    <a:pt x="4548" y="4173"/>
                    <a:pt x="4536" y="4185"/>
                    <a:pt x="4548" y="4195"/>
                  </a:cubicBezTo>
                  <a:cubicBezTo>
                    <a:pt x="4548" y="4207"/>
                    <a:pt x="4558" y="4207"/>
                    <a:pt x="4558" y="4207"/>
                  </a:cubicBezTo>
                  <a:lnTo>
                    <a:pt x="4570" y="4207"/>
                  </a:lnTo>
                  <a:cubicBezTo>
                    <a:pt x="4602" y="4195"/>
                    <a:pt x="4625" y="4185"/>
                    <a:pt x="4647" y="4173"/>
                  </a:cubicBezTo>
                  <a:cubicBezTo>
                    <a:pt x="4658" y="4163"/>
                    <a:pt x="4669" y="4151"/>
                    <a:pt x="4658" y="4140"/>
                  </a:cubicBezTo>
                  <a:cubicBezTo>
                    <a:pt x="4658" y="4129"/>
                    <a:pt x="4647" y="4129"/>
                    <a:pt x="4636" y="4129"/>
                  </a:cubicBezTo>
                  <a:close/>
                  <a:moveTo>
                    <a:pt x="1208" y="4132"/>
                  </a:moveTo>
                  <a:cubicBezTo>
                    <a:pt x="1203" y="4132"/>
                    <a:pt x="1197" y="4135"/>
                    <a:pt x="1192" y="4140"/>
                  </a:cubicBezTo>
                  <a:cubicBezTo>
                    <a:pt x="1181" y="4151"/>
                    <a:pt x="1192" y="4163"/>
                    <a:pt x="1203" y="4173"/>
                  </a:cubicBezTo>
                  <a:cubicBezTo>
                    <a:pt x="1225" y="4185"/>
                    <a:pt x="1247" y="4207"/>
                    <a:pt x="1269" y="4217"/>
                  </a:cubicBezTo>
                  <a:lnTo>
                    <a:pt x="1303" y="4217"/>
                  </a:lnTo>
                  <a:cubicBezTo>
                    <a:pt x="1303" y="4207"/>
                    <a:pt x="1303" y="4195"/>
                    <a:pt x="1291" y="4185"/>
                  </a:cubicBezTo>
                  <a:cubicBezTo>
                    <a:pt x="1269" y="4173"/>
                    <a:pt x="1247" y="4151"/>
                    <a:pt x="1225" y="4140"/>
                  </a:cubicBezTo>
                  <a:cubicBezTo>
                    <a:pt x="1220" y="4135"/>
                    <a:pt x="1214" y="4132"/>
                    <a:pt x="1208" y="4132"/>
                  </a:cubicBezTo>
                  <a:close/>
                  <a:moveTo>
                    <a:pt x="4470" y="4195"/>
                  </a:moveTo>
                  <a:cubicBezTo>
                    <a:pt x="4448" y="4207"/>
                    <a:pt x="4415" y="4217"/>
                    <a:pt x="4393" y="4229"/>
                  </a:cubicBezTo>
                  <a:cubicBezTo>
                    <a:pt x="4382" y="4229"/>
                    <a:pt x="4371" y="4239"/>
                    <a:pt x="4382" y="4251"/>
                  </a:cubicBezTo>
                  <a:cubicBezTo>
                    <a:pt x="4382" y="4261"/>
                    <a:pt x="4393" y="4273"/>
                    <a:pt x="4404" y="4273"/>
                  </a:cubicBezTo>
                  <a:cubicBezTo>
                    <a:pt x="4437" y="4261"/>
                    <a:pt x="4459" y="4251"/>
                    <a:pt x="4492" y="4239"/>
                  </a:cubicBezTo>
                  <a:cubicBezTo>
                    <a:pt x="4504" y="4239"/>
                    <a:pt x="4504" y="4229"/>
                    <a:pt x="4504" y="4217"/>
                  </a:cubicBezTo>
                  <a:cubicBezTo>
                    <a:pt x="4492" y="4207"/>
                    <a:pt x="4481" y="4195"/>
                    <a:pt x="4470" y="4195"/>
                  </a:cubicBezTo>
                  <a:close/>
                  <a:moveTo>
                    <a:pt x="1359" y="4224"/>
                  </a:moveTo>
                  <a:cubicBezTo>
                    <a:pt x="1351" y="4224"/>
                    <a:pt x="1343" y="4232"/>
                    <a:pt x="1335" y="4239"/>
                  </a:cubicBezTo>
                  <a:cubicBezTo>
                    <a:pt x="1335" y="4251"/>
                    <a:pt x="1335" y="4261"/>
                    <a:pt x="1347" y="4261"/>
                  </a:cubicBezTo>
                  <a:lnTo>
                    <a:pt x="1357" y="4273"/>
                  </a:lnTo>
                  <a:lnTo>
                    <a:pt x="1423" y="4306"/>
                  </a:lnTo>
                  <a:lnTo>
                    <a:pt x="1435" y="4306"/>
                  </a:lnTo>
                  <a:cubicBezTo>
                    <a:pt x="1446" y="4306"/>
                    <a:pt x="1446" y="4306"/>
                    <a:pt x="1457" y="4295"/>
                  </a:cubicBezTo>
                  <a:cubicBezTo>
                    <a:pt x="1457" y="4284"/>
                    <a:pt x="1457" y="4273"/>
                    <a:pt x="1446" y="4273"/>
                  </a:cubicBezTo>
                  <a:cubicBezTo>
                    <a:pt x="1423" y="4261"/>
                    <a:pt x="1401" y="4239"/>
                    <a:pt x="1379" y="4229"/>
                  </a:cubicBezTo>
                  <a:lnTo>
                    <a:pt x="1369" y="4229"/>
                  </a:lnTo>
                  <a:cubicBezTo>
                    <a:pt x="1365" y="4225"/>
                    <a:pt x="1362" y="4224"/>
                    <a:pt x="1359" y="4224"/>
                  </a:cubicBezTo>
                  <a:close/>
                  <a:moveTo>
                    <a:pt x="3543" y="4251"/>
                  </a:moveTo>
                  <a:cubicBezTo>
                    <a:pt x="3532" y="4251"/>
                    <a:pt x="3521" y="4251"/>
                    <a:pt x="3521" y="4261"/>
                  </a:cubicBezTo>
                  <a:cubicBezTo>
                    <a:pt x="3521" y="4273"/>
                    <a:pt x="3521" y="4284"/>
                    <a:pt x="3532" y="4295"/>
                  </a:cubicBezTo>
                  <a:cubicBezTo>
                    <a:pt x="3565" y="4295"/>
                    <a:pt x="3598" y="4306"/>
                    <a:pt x="3621" y="4306"/>
                  </a:cubicBezTo>
                  <a:lnTo>
                    <a:pt x="3631" y="4306"/>
                  </a:lnTo>
                  <a:cubicBezTo>
                    <a:pt x="3643" y="4306"/>
                    <a:pt x="3643" y="4306"/>
                    <a:pt x="3643" y="4295"/>
                  </a:cubicBezTo>
                  <a:cubicBezTo>
                    <a:pt x="3653" y="4284"/>
                    <a:pt x="3643" y="4273"/>
                    <a:pt x="3631" y="4273"/>
                  </a:cubicBezTo>
                  <a:cubicBezTo>
                    <a:pt x="3598" y="4261"/>
                    <a:pt x="3576" y="4261"/>
                    <a:pt x="3543" y="4251"/>
                  </a:cubicBezTo>
                  <a:close/>
                  <a:moveTo>
                    <a:pt x="4315" y="4251"/>
                  </a:moveTo>
                  <a:cubicBezTo>
                    <a:pt x="4283" y="4261"/>
                    <a:pt x="4261" y="4261"/>
                    <a:pt x="4227" y="4273"/>
                  </a:cubicBezTo>
                  <a:cubicBezTo>
                    <a:pt x="4217" y="4273"/>
                    <a:pt x="4205" y="4284"/>
                    <a:pt x="4205" y="4295"/>
                  </a:cubicBezTo>
                  <a:cubicBezTo>
                    <a:pt x="4217" y="4306"/>
                    <a:pt x="4217" y="4317"/>
                    <a:pt x="4227" y="4317"/>
                  </a:cubicBezTo>
                  <a:lnTo>
                    <a:pt x="4239" y="4317"/>
                  </a:lnTo>
                  <a:cubicBezTo>
                    <a:pt x="4261" y="4306"/>
                    <a:pt x="4293" y="4295"/>
                    <a:pt x="4315" y="4295"/>
                  </a:cubicBezTo>
                  <a:cubicBezTo>
                    <a:pt x="4338" y="4295"/>
                    <a:pt x="4338" y="4273"/>
                    <a:pt x="4338" y="4261"/>
                  </a:cubicBezTo>
                  <a:cubicBezTo>
                    <a:pt x="4338" y="4251"/>
                    <a:pt x="4327" y="4251"/>
                    <a:pt x="4315" y="4251"/>
                  </a:cubicBezTo>
                  <a:close/>
                  <a:moveTo>
                    <a:pt x="3521" y="4121"/>
                  </a:moveTo>
                  <a:cubicBezTo>
                    <a:pt x="3516" y="4121"/>
                    <a:pt x="3510" y="4124"/>
                    <a:pt x="3510" y="4129"/>
                  </a:cubicBezTo>
                  <a:lnTo>
                    <a:pt x="3444" y="4195"/>
                  </a:lnTo>
                  <a:cubicBezTo>
                    <a:pt x="3432" y="4195"/>
                    <a:pt x="3432" y="4207"/>
                    <a:pt x="3444" y="4217"/>
                  </a:cubicBezTo>
                  <a:cubicBezTo>
                    <a:pt x="3422" y="4217"/>
                    <a:pt x="3400" y="4207"/>
                    <a:pt x="3388" y="4195"/>
                  </a:cubicBezTo>
                  <a:cubicBezTo>
                    <a:pt x="3378" y="4195"/>
                    <a:pt x="3356" y="4207"/>
                    <a:pt x="3356" y="4217"/>
                  </a:cubicBezTo>
                  <a:cubicBezTo>
                    <a:pt x="3356" y="4229"/>
                    <a:pt x="3356" y="4239"/>
                    <a:pt x="3366" y="4239"/>
                  </a:cubicBezTo>
                  <a:lnTo>
                    <a:pt x="3378" y="4239"/>
                  </a:lnTo>
                  <a:lnTo>
                    <a:pt x="3378" y="4251"/>
                  </a:lnTo>
                  <a:cubicBezTo>
                    <a:pt x="3356" y="4261"/>
                    <a:pt x="3334" y="4284"/>
                    <a:pt x="3311" y="4295"/>
                  </a:cubicBezTo>
                  <a:cubicBezTo>
                    <a:pt x="3300" y="4306"/>
                    <a:pt x="3300" y="4317"/>
                    <a:pt x="3311" y="4328"/>
                  </a:cubicBezTo>
                  <a:cubicBezTo>
                    <a:pt x="3311" y="4339"/>
                    <a:pt x="3322" y="4339"/>
                    <a:pt x="3322" y="4339"/>
                  </a:cubicBezTo>
                  <a:cubicBezTo>
                    <a:pt x="3334" y="4339"/>
                    <a:pt x="3334" y="4339"/>
                    <a:pt x="3334" y="4328"/>
                  </a:cubicBezTo>
                  <a:cubicBezTo>
                    <a:pt x="3356" y="4317"/>
                    <a:pt x="3388" y="4295"/>
                    <a:pt x="3410" y="4284"/>
                  </a:cubicBezTo>
                  <a:cubicBezTo>
                    <a:pt x="3410" y="4273"/>
                    <a:pt x="3422" y="4261"/>
                    <a:pt x="3410" y="4251"/>
                  </a:cubicBezTo>
                  <a:lnTo>
                    <a:pt x="3410" y="4251"/>
                  </a:lnTo>
                  <a:cubicBezTo>
                    <a:pt x="3422" y="4261"/>
                    <a:pt x="3444" y="4261"/>
                    <a:pt x="3454" y="4273"/>
                  </a:cubicBezTo>
                  <a:cubicBezTo>
                    <a:pt x="3466" y="4273"/>
                    <a:pt x="3477" y="4261"/>
                    <a:pt x="3477" y="4251"/>
                  </a:cubicBezTo>
                  <a:cubicBezTo>
                    <a:pt x="3477" y="4239"/>
                    <a:pt x="3477" y="4229"/>
                    <a:pt x="3466" y="4229"/>
                  </a:cubicBezTo>
                  <a:lnTo>
                    <a:pt x="3477" y="4217"/>
                  </a:lnTo>
                  <a:cubicBezTo>
                    <a:pt x="3499" y="4207"/>
                    <a:pt x="3521" y="4185"/>
                    <a:pt x="3532" y="4163"/>
                  </a:cubicBezTo>
                  <a:cubicBezTo>
                    <a:pt x="3543" y="4151"/>
                    <a:pt x="3543" y="4140"/>
                    <a:pt x="3532" y="4129"/>
                  </a:cubicBezTo>
                  <a:cubicBezTo>
                    <a:pt x="3532" y="4124"/>
                    <a:pt x="3527" y="4121"/>
                    <a:pt x="3521" y="4121"/>
                  </a:cubicBezTo>
                  <a:close/>
                  <a:moveTo>
                    <a:pt x="3719" y="4284"/>
                  </a:moveTo>
                  <a:cubicBezTo>
                    <a:pt x="3709" y="4284"/>
                    <a:pt x="3697" y="4284"/>
                    <a:pt x="3687" y="4306"/>
                  </a:cubicBezTo>
                  <a:cubicBezTo>
                    <a:pt x="3687" y="4317"/>
                    <a:pt x="3697" y="4328"/>
                    <a:pt x="3709" y="4328"/>
                  </a:cubicBezTo>
                  <a:cubicBezTo>
                    <a:pt x="3741" y="4328"/>
                    <a:pt x="3764" y="4328"/>
                    <a:pt x="3797" y="4339"/>
                  </a:cubicBezTo>
                  <a:cubicBezTo>
                    <a:pt x="3808" y="4339"/>
                    <a:pt x="3819" y="4328"/>
                    <a:pt x="3819" y="4317"/>
                  </a:cubicBezTo>
                  <a:cubicBezTo>
                    <a:pt x="3819" y="4306"/>
                    <a:pt x="3808" y="4295"/>
                    <a:pt x="3797" y="4295"/>
                  </a:cubicBezTo>
                  <a:cubicBezTo>
                    <a:pt x="3775" y="4295"/>
                    <a:pt x="3741" y="4284"/>
                    <a:pt x="3719" y="4284"/>
                  </a:cubicBezTo>
                  <a:close/>
                  <a:moveTo>
                    <a:pt x="3885" y="4295"/>
                  </a:moveTo>
                  <a:cubicBezTo>
                    <a:pt x="3874" y="4295"/>
                    <a:pt x="3863" y="4306"/>
                    <a:pt x="3863" y="4317"/>
                  </a:cubicBezTo>
                  <a:cubicBezTo>
                    <a:pt x="3863" y="4328"/>
                    <a:pt x="3874" y="4339"/>
                    <a:pt x="3885" y="4339"/>
                  </a:cubicBezTo>
                  <a:lnTo>
                    <a:pt x="3974" y="4339"/>
                  </a:lnTo>
                  <a:cubicBezTo>
                    <a:pt x="3984" y="4339"/>
                    <a:pt x="3996" y="4328"/>
                    <a:pt x="3996" y="4317"/>
                  </a:cubicBezTo>
                  <a:cubicBezTo>
                    <a:pt x="3996" y="4306"/>
                    <a:pt x="3984" y="4295"/>
                    <a:pt x="3974" y="4295"/>
                  </a:cubicBezTo>
                  <a:close/>
                  <a:moveTo>
                    <a:pt x="4139" y="4284"/>
                  </a:moveTo>
                  <a:cubicBezTo>
                    <a:pt x="4117" y="4284"/>
                    <a:pt x="4084" y="4295"/>
                    <a:pt x="4062" y="4295"/>
                  </a:cubicBezTo>
                  <a:cubicBezTo>
                    <a:pt x="4051" y="4295"/>
                    <a:pt x="4040" y="4306"/>
                    <a:pt x="4040" y="4317"/>
                  </a:cubicBezTo>
                  <a:cubicBezTo>
                    <a:pt x="4040" y="4328"/>
                    <a:pt x="4051" y="4339"/>
                    <a:pt x="4062" y="4339"/>
                  </a:cubicBezTo>
                  <a:cubicBezTo>
                    <a:pt x="4095" y="4328"/>
                    <a:pt x="4117" y="4328"/>
                    <a:pt x="4150" y="4328"/>
                  </a:cubicBezTo>
                  <a:cubicBezTo>
                    <a:pt x="4161" y="4328"/>
                    <a:pt x="4172" y="4317"/>
                    <a:pt x="4161" y="4306"/>
                  </a:cubicBezTo>
                  <a:cubicBezTo>
                    <a:pt x="4161" y="4295"/>
                    <a:pt x="4150" y="4284"/>
                    <a:pt x="4139" y="4284"/>
                  </a:cubicBezTo>
                  <a:close/>
                  <a:moveTo>
                    <a:pt x="1523" y="4306"/>
                  </a:moveTo>
                  <a:cubicBezTo>
                    <a:pt x="1512" y="4306"/>
                    <a:pt x="1501" y="4306"/>
                    <a:pt x="1490" y="4317"/>
                  </a:cubicBezTo>
                  <a:cubicBezTo>
                    <a:pt x="1490" y="4328"/>
                    <a:pt x="1490" y="4339"/>
                    <a:pt x="1501" y="4350"/>
                  </a:cubicBezTo>
                  <a:cubicBezTo>
                    <a:pt x="1523" y="4361"/>
                    <a:pt x="1556" y="4372"/>
                    <a:pt x="1578" y="4383"/>
                  </a:cubicBezTo>
                  <a:lnTo>
                    <a:pt x="1590" y="4383"/>
                  </a:lnTo>
                  <a:cubicBezTo>
                    <a:pt x="1600" y="4383"/>
                    <a:pt x="1600" y="4383"/>
                    <a:pt x="1612" y="4372"/>
                  </a:cubicBezTo>
                  <a:cubicBezTo>
                    <a:pt x="1612" y="4361"/>
                    <a:pt x="1612" y="4350"/>
                    <a:pt x="1600" y="4350"/>
                  </a:cubicBezTo>
                  <a:cubicBezTo>
                    <a:pt x="1567" y="4339"/>
                    <a:pt x="1545" y="4317"/>
                    <a:pt x="1523" y="4306"/>
                  </a:cubicBezTo>
                  <a:close/>
                  <a:moveTo>
                    <a:pt x="3260" y="4342"/>
                  </a:moveTo>
                  <a:cubicBezTo>
                    <a:pt x="3256" y="4342"/>
                    <a:pt x="3251" y="4344"/>
                    <a:pt x="3245" y="4350"/>
                  </a:cubicBezTo>
                  <a:cubicBezTo>
                    <a:pt x="3223" y="4361"/>
                    <a:pt x="3190" y="4372"/>
                    <a:pt x="3168" y="4394"/>
                  </a:cubicBezTo>
                  <a:cubicBezTo>
                    <a:pt x="3157" y="4394"/>
                    <a:pt x="3157" y="4405"/>
                    <a:pt x="3157" y="4416"/>
                  </a:cubicBezTo>
                  <a:cubicBezTo>
                    <a:pt x="3168" y="4427"/>
                    <a:pt x="3168" y="4427"/>
                    <a:pt x="3179" y="4427"/>
                  </a:cubicBezTo>
                  <a:lnTo>
                    <a:pt x="3190" y="4427"/>
                  </a:lnTo>
                  <a:cubicBezTo>
                    <a:pt x="3212" y="4416"/>
                    <a:pt x="3234" y="4394"/>
                    <a:pt x="3267" y="4383"/>
                  </a:cubicBezTo>
                  <a:cubicBezTo>
                    <a:pt x="3278" y="4372"/>
                    <a:pt x="3278" y="4361"/>
                    <a:pt x="3267" y="4350"/>
                  </a:cubicBezTo>
                  <a:cubicBezTo>
                    <a:pt x="3267" y="4344"/>
                    <a:pt x="3264" y="4342"/>
                    <a:pt x="3260" y="4342"/>
                  </a:cubicBezTo>
                  <a:close/>
                  <a:moveTo>
                    <a:pt x="1668" y="4379"/>
                  </a:moveTo>
                  <a:cubicBezTo>
                    <a:pt x="1660" y="4379"/>
                    <a:pt x="1652" y="4386"/>
                    <a:pt x="1644" y="4394"/>
                  </a:cubicBezTo>
                  <a:cubicBezTo>
                    <a:pt x="1644" y="4405"/>
                    <a:pt x="1644" y="4416"/>
                    <a:pt x="1656" y="4416"/>
                  </a:cubicBezTo>
                  <a:cubicBezTo>
                    <a:pt x="1688" y="4427"/>
                    <a:pt x="1710" y="4438"/>
                    <a:pt x="1744" y="4450"/>
                  </a:cubicBezTo>
                  <a:cubicBezTo>
                    <a:pt x="1755" y="4450"/>
                    <a:pt x="1766" y="4450"/>
                    <a:pt x="1766" y="4438"/>
                  </a:cubicBezTo>
                  <a:cubicBezTo>
                    <a:pt x="1777" y="4427"/>
                    <a:pt x="1766" y="4416"/>
                    <a:pt x="1755" y="4416"/>
                  </a:cubicBezTo>
                  <a:cubicBezTo>
                    <a:pt x="1733" y="4405"/>
                    <a:pt x="1700" y="4394"/>
                    <a:pt x="1678" y="4383"/>
                  </a:cubicBezTo>
                  <a:cubicBezTo>
                    <a:pt x="1674" y="4380"/>
                    <a:pt x="1671" y="4379"/>
                    <a:pt x="1668" y="4379"/>
                  </a:cubicBezTo>
                  <a:close/>
                  <a:moveTo>
                    <a:pt x="1832" y="4438"/>
                  </a:moveTo>
                  <a:cubicBezTo>
                    <a:pt x="1832" y="4438"/>
                    <a:pt x="1810" y="4450"/>
                    <a:pt x="1810" y="4460"/>
                  </a:cubicBezTo>
                  <a:cubicBezTo>
                    <a:pt x="1810" y="4472"/>
                    <a:pt x="1810" y="4482"/>
                    <a:pt x="1821" y="4482"/>
                  </a:cubicBezTo>
                  <a:cubicBezTo>
                    <a:pt x="1854" y="4494"/>
                    <a:pt x="1876" y="4504"/>
                    <a:pt x="1909" y="4504"/>
                  </a:cubicBezTo>
                  <a:cubicBezTo>
                    <a:pt x="1921" y="4504"/>
                    <a:pt x="1931" y="4504"/>
                    <a:pt x="1931" y="4494"/>
                  </a:cubicBezTo>
                  <a:cubicBezTo>
                    <a:pt x="1931" y="4482"/>
                    <a:pt x="1931" y="4472"/>
                    <a:pt x="1921" y="4472"/>
                  </a:cubicBezTo>
                  <a:cubicBezTo>
                    <a:pt x="1887" y="4460"/>
                    <a:pt x="1865" y="4450"/>
                    <a:pt x="1832" y="4438"/>
                  </a:cubicBezTo>
                  <a:close/>
                  <a:moveTo>
                    <a:pt x="3091" y="4427"/>
                  </a:moveTo>
                  <a:cubicBezTo>
                    <a:pt x="3069" y="4438"/>
                    <a:pt x="3035" y="4450"/>
                    <a:pt x="3013" y="4460"/>
                  </a:cubicBezTo>
                  <a:cubicBezTo>
                    <a:pt x="3002" y="4472"/>
                    <a:pt x="3002" y="4482"/>
                    <a:pt x="3002" y="4494"/>
                  </a:cubicBezTo>
                  <a:cubicBezTo>
                    <a:pt x="3002" y="4494"/>
                    <a:pt x="3013" y="4504"/>
                    <a:pt x="3024" y="4504"/>
                  </a:cubicBezTo>
                  <a:cubicBezTo>
                    <a:pt x="3057" y="4494"/>
                    <a:pt x="3079" y="4482"/>
                    <a:pt x="3113" y="4472"/>
                  </a:cubicBezTo>
                  <a:cubicBezTo>
                    <a:pt x="3123" y="4460"/>
                    <a:pt x="3123" y="4450"/>
                    <a:pt x="3123" y="4438"/>
                  </a:cubicBezTo>
                  <a:cubicBezTo>
                    <a:pt x="3113" y="4427"/>
                    <a:pt x="3101" y="4427"/>
                    <a:pt x="3091" y="4427"/>
                  </a:cubicBezTo>
                  <a:close/>
                  <a:moveTo>
                    <a:pt x="1997" y="4494"/>
                  </a:moveTo>
                  <a:cubicBezTo>
                    <a:pt x="1987" y="4494"/>
                    <a:pt x="1975" y="4494"/>
                    <a:pt x="1975" y="4504"/>
                  </a:cubicBezTo>
                  <a:cubicBezTo>
                    <a:pt x="1975" y="4516"/>
                    <a:pt x="1975" y="4526"/>
                    <a:pt x="1987" y="4538"/>
                  </a:cubicBezTo>
                  <a:cubicBezTo>
                    <a:pt x="2020" y="4538"/>
                    <a:pt x="2053" y="4548"/>
                    <a:pt x="2075" y="4548"/>
                  </a:cubicBezTo>
                  <a:lnTo>
                    <a:pt x="2086" y="4548"/>
                  </a:lnTo>
                  <a:cubicBezTo>
                    <a:pt x="2086" y="4548"/>
                    <a:pt x="2097" y="4548"/>
                    <a:pt x="2097" y="4538"/>
                  </a:cubicBezTo>
                  <a:cubicBezTo>
                    <a:pt x="2108" y="4526"/>
                    <a:pt x="2097" y="4516"/>
                    <a:pt x="2086" y="4516"/>
                  </a:cubicBezTo>
                  <a:cubicBezTo>
                    <a:pt x="2053" y="4504"/>
                    <a:pt x="2031" y="4504"/>
                    <a:pt x="1997" y="4494"/>
                  </a:cubicBezTo>
                  <a:close/>
                  <a:moveTo>
                    <a:pt x="2945" y="4489"/>
                  </a:moveTo>
                  <a:cubicBezTo>
                    <a:pt x="2942" y="4489"/>
                    <a:pt x="2939" y="4490"/>
                    <a:pt x="2936" y="4494"/>
                  </a:cubicBezTo>
                  <a:lnTo>
                    <a:pt x="2903" y="4494"/>
                  </a:lnTo>
                  <a:cubicBezTo>
                    <a:pt x="2892" y="4504"/>
                    <a:pt x="2870" y="4504"/>
                    <a:pt x="2848" y="4516"/>
                  </a:cubicBezTo>
                  <a:cubicBezTo>
                    <a:pt x="2836" y="4516"/>
                    <a:pt x="2836" y="4526"/>
                    <a:pt x="2836" y="4538"/>
                  </a:cubicBezTo>
                  <a:cubicBezTo>
                    <a:pt x="2836" y="4548"/>
                    <a:pt x="2848" y="4560"/>
                    <a:pt x="2858" y="4560"/>
                  </a:cubicBezTo>
                  <a:cubicBezTo>
                    <a:pt x="2881" y="4548"/>
                    <a:pt x="2903" y="4548"/>
                    <a:pt x="2925" y="4538"/>
                  </a:cubicBezTo>
                  <a:cubicBezTo>
                    <a:pt x="2925" y="4538"/>
                    <a:pt x="2936" y="4538"/>
                    <a:pt x="2947" y="4526"/>
                  </a:cubicBezTo>
                  <a:cubicBezTo>
                    <a:pt x="2958" y="4526"/>
                    <a:pt x="2958" y="4516"/>
                    <a:pt x="2958" y="4504"/>
                  </a:cubicBezTo>
                  <a:cubicBezTo>
                    <a:pt x="2958" y="4497"/>
                    <a:pt x="2953" y="4489"/>
                    <a:pt x="2945" y="4489"/>
                  </a:cubicBezTo>
                  <a:close/>
                  <a:moveTo>
                    <a:pt x="2174" y="4526"/>
                  </a:moveTo>
                  <a:cubicBezTo>
                    <a:pt x="2163" y="4526"/>
                    <a:pt x="2152" y="4538"/>
                    <a:pt x="2141" y="4548"/>
                  </a:cubicBezTo>
                  <a:cubicBezTo>
                    <a:pt x="2141" y="4560"/>
                    <a:pt x="2152" y="4571"/>
                    <a:pt x="2163" y="4571"/>
                  </a:cubicBezTo>
                  <a:cubicBezTo>
                    <a:pt x="2196" y="4571"/>
                    <a:pt x="2218" y="4582"/>
                    <a:pt x="2252" y="4582"/>
                  </a:cubicBezTo>
                  <a:cubicBezTo>
                    <a:pt x="2262" y="4582"/>
                    <a:pt x="2274" y="4582"/>
                    <a:pt x="2274" y="4571"/>
                  </a:cubicBezTo>
                  <a:cubicBezTo>
                    <a:pt x="2274" y="4560"/>
                    <a:pt x="2262" y="4548"/>
                    <a:pt x="2252" y="4538"/>
                  </a:cubicBezTo>
                  <a:cubicBezTo>
                    <a:pt x="2230" y="4538"/>
                    <a:pt x="2196" y="4538"/>
                    <a:pt x="2174" y="4526"/>
                  </a:cubicBezTo>
                  <a:close/>
                  <a:moveTo>
                    <a:pt x="2780" y="4533"/>
                  </a:moveTo>
                  <a:cubicBezTo>
                    <a:pt x="2777" y="4533"/>
                    <a:pt x="2774" y="4534"/>
                    <a:pt x="2770" y="4538"/>
                  </a:cubicBezTo>
                  <a:cubicBezTo>
                    <a:pt x="2737" y="4538"/>
                    <a:pt x="2715" y="4538"/>
                    <a:pt x="2682" y="4548"/>
                  </a:cubicBezTo>
                  <a:cubicBezTo>
                    <a:pt x="2671" y="4548"/>
                    <a:pt x="2660" y="4560"/>
                    <a:pt x="2660" y="4571"/>
                  </a:cubicBezTo>
                  <a:cubicBezTo>
                    <a:pt x="2671" y="4582"/>
                    <a:pt x="2671" y="4593"/>
                    <a:pt x="2682" y="4593"/>
                  </a:cubicBezTo>
                  <a:lnTo>
                    <a:pt x="2693" y="4582"/>
                  </a:lnTo>
                  <a:cubicBezTo>
                    <a:pt x="2715" y="4582"/>
                    <a:pt x="2748" y="4582"/>
                    <a:pt x="2770" y="4571"/>
                  </a:cubicBezTo>
                  <a:cubicBezTo>
                    <a:pt x="2782" y="4571"/>
                    <a:pt x="2792" y="4560"/>
                    <a:pt x="2792" y="4548"/>
                  </a:cubicBezTo>
                  <a:cubicBezTo>
                    <a:pt x="2792" y="4541"/>
                    <a:pt x="2787" y="4533"/>
                    <a:pt x="2780" y="4533"/>
                  </a:cubicBezTo>
                  <a:close/>
                  <a:moveTo>
                    <a:pt x="2340" y="4548"/>
                  </a:moveTo>
                  <a:cubicBezTo>
                    <a:pt x="2329" y="4548"/>
                    <a:pt x="2318" y="4560"/>
                    <a:pt x="2318" y="4571"/>
                  </a:cubicBezTo>
                  <a:cubicBezTo>
                    <a:pt x="2318" y="4582"/>
                    <a:pt x="2329" y="4593"/>
                    <a:pt x="2340" y="4593"/>
                  </a:cubicBezTo>
                  <a:cubicBezTo>
                    <a:pt x="2362" y="4593"/>
                    <a:pt x="2395" y="4593"/>
                    <a:pt x="2428" y="4604"/>
                  </a:cubicBezTo>
                  <a:cubicBezTo>
                    <a:pt x="2439" y="4604"/>
                    <a:pt x="2450" y="4593"/>
                    <a:pt x="2450" y="4582"/>
                  </a:cubicBezTo>
                  <a:cubicBezTo>
                    <a:pt x="2450" y="4571"/>
                    <a:pt x="2439" y="4560"/>
                    <a:pt x="2428" y="4560"/>
                  </a:cubicBezTo>
                  <a:cubicBezTo>
                    <a:pt x="2395" y="4560"/>
                    <a:pt x="2373" y="4548"/>
                    <a:pt x="2340" y="4548"/>
                  </a:cubicBezTo>
                  <a:close/>
                  <a:moveTo>
                    <a:pt x="2594" y="4548"/>
                  </a:moveTo>
                  <a:cubicBezTo>
                    <a:pt x="2571" y="4560"/>
                    <a:pt x="2539" y="4560"/>
                    <a:pt x="2517" y="4560"/>
                  </a:cubicBezTo>
                  <a:cubicBezTo>
                    <a:pt x="2505" y="4560"/>
                    <a:pt x="2495" y="4571"/>
                    <a:pt x="2495" y="4582"/>
                  </a:cubicBezTo>
                  <a:cubicBezTo>
                    <a:pt x="2495" y="4593"/>
                    <a:pt x="2505" y="4604"/>
                    <a:pt x="2517" y="4604"/>
                  </a:cubicBezTo>
                  <a:cubicBezTo>
                    <a:pt x="2539" y="4604"/>
                    <a:pt x="2571" y="4593"/>
                    <a:pt x="2605" y="4593"/>
                  </a:cubicBezTo>
                  <a:cubicBezTo>
                    <a:pt x="2616" y="4593"/>
                    <a:pt x="2616" y="4582"/>
                    <a:pt x="2616" y="4571"/>
                  </a:cubicBezTo>
                  <a:cubicBezTo>
                    <a:pt x="2616" y="4560"/>
                    <a:pt x="2605" y="4548"/>
                    <a:pt x="2594" y="4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2433" y="3856450"/>
              <a:ext cx="202504" cy="202504"/>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4131" y="3472941"/>
              <a:ext cx="119082" cy="119409"/>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38824" y="205930"/>
              <a:ext cx="149260" cy="149260"/>
            </a:xfrm>
            <a:custGeom>
              <a:avLst/>
              <a:gdLst/>
              <a:ahLst/>
              <a:cxnLst/>
              <a:rect l="l" t="t" r="r" b="b"/>
              <a:pathLst>
                <a:path w="818" h="818" extrusionOk="0">
                  <a:moveTo>
                    <a:pt x="410" y="1"/>
                  </a:moveTo>
                  <a:cubicBezTo>
                    <a:pt x="189" y="1"/>
                    <a:pt x="1" y="189"/>
                    <a:pt x="1" y="409"/>
                  </a:cubicBezTo>
                  <a:cubicBezTo>
                    <a:pt x="1" y="641"/>
                    <a:pt x="189" y="817"/>
                    <a:pt x="410" y="817"/>
                  </a:cubicBezTo>
                  <a:cubicBezTo>
                    <a:pt x="641" y="817"/>
                    <a:pt x="818" y="641"/>
                    <a:pt x="818" y="409"/>
                  </a:cubicBezTo>
                  <a:cubicBezTo>
                    <a:pt x="818" y="189"/>
                    <a:pt x="641" y="1"/>
                    <a:pt x="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75121" y="182654"/>
              <a:ext cx="184800" cy="195827"/>
            </a:xfrm>
            <a:custGeom>
              <a:avLst/>
              <a:gdLst/>
              <a:ahLst/>
              <a:cxnLst/>
              <a:rect l="l" t="t" r="r" b="b"/>
              <a:pathLst>
                <a:path w="1845" h="1955" extrusionOk="0">
                  <a:moveTo>
                    <a:pt x="762" y="0"/>
                  </a:moveTo>
                  <a:lnTo>
                    <a:pt x="0" y="618"/>
                  </a:lnTo>
                  <a:lnTo>
                    <a:pt x="155" y="1601"/>
                  </a:lnTo>
                  <a:lnTo>
                    <a:pt x="1082" y="1954"/>
                  </a:lnTo>
                  <a:lnTo>
                    <a:pt x="1844" y="1325"/>
                  </a:lnTo>
                  <a:lnTo>
                    <a:pt x="1690" y="353"/>
                  </a:lnTo>
                  <a:lnTo>
                    <a:pt x="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51975" y="334967"/>
              <a:ext cx="81933" cy="81837"/>
            </a:xfrm>
            <a:custGeom>
              <a:avLst/>
              <a:gdLst/>
              <a:ahLst/>
              <a:cxnLst/>
              <a:rect l="l" t="t" r="r" b="b"/>
              <a:pathLst>
                <a:path w="818" h="817" extrusionOk="0">
                  <a:moveTo>
                    <a:pt x="409" y="0"/>
                  </a:moveTo>
                  <a:cubicBezTo>
                    <a:pt x="188" y="0"/>
                    <a:pt x="0" y="187"/>
                    <a:pt x="0" y="408"/>
                  </a:cubicBezTo>
                  <a:cubicBezTo>
                    <a:pt x="0" y="640"/>
                    <a:pt x="188" y="817"/>
                    <a:pt x="409" y="817"/>
                  </a:cubicBezTo>
                  <a:cubicBezTo>
                    <a:pt x="641" y="817"/>
                    <a:pt x="817" y="640"/>
                    <a:pt x="817" y="408"/>
                  </a:cubicBezTo>
                  <a:cubicBezTo>
                    <a:pt x="817" y="187"/>
                    <a:pt x="641"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1543" y="1635868"/>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031357" y="-359569"/>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8"/>
        <p:cNvGrpSpPr/>
        <p:nvPr/>
      </p:nvGrpSpPr>
      <p:grpSpPr>
        <a:xfrm>
          <a:off x="0" y="0"/>
          <a:ext cx="0" cy="0"/>
          <a:chOff x="0" y="0"/>
          <a:chExt cx="0" cy="0"/>
        </a:xfrm>
      </p:grpSpPr>
      <p:grpSp>
        <p:nvGrpSpPr>
          <p:cNvPr id="769" name="Google Shape;769;p40"/>
          <p:cNvGrpSpPr/>
          <p:nvPr/>
        </p:nvGrpSpPr>
        <p:grpSpPr>
          <a:xfrm>
            <a:off x="-171543" y="-425202"/>
            <a:ext cx="10352617" cy="5810086"/>
            <a:chOff x="-171543" y="-425202"/>
            <a:chExt cx="10352617" cy="5810086"/>
          </a:xfrm>
        </p:grpSpPr>
        <p:grpSp>
          <p:nvGrpSpPr>
            <p:cNvPr id="770" name="Google Shape;770;p40"/>
            <p:cNvGrpSpPr/>
            <p:nvPr/>
          </p:nvGrpSpPr>
          <p:grpSpPr>
            <a:xfrm>
              <a:off x="-43585" y="-241368"/>
              <a:ext cx="9263421" cy="5626252"/>
              <a:chOff x="-65096" y="-248618"/>
              <a:chExt cx="9263421" cy="5626252"/>
            </a:xfrm>
          </p:grpSpPr>
          <p:sp>
            <p:nvSpPr>
              <p:cNvPr id="771" name="Google Shape;771;p40"/>
              <p:cNvSpPr/>
              <p:nvPr/>
            </p:nvSpPr>
            <p:spPr>
              <a:xfrm>
                <a:off x="-60021" y="4192213"/>
                <a:ext cx="1185162" cy="1185421"/>
              </a:xfrm>
              <a:custGeom>
                <a:avLst/>
                <a:gdLst/>
                <a:ahLst/>
                <a:cxnLst/>
                <a:rect l="l" t="t" r="r" b="b"/>
                <a:pathLst>
                  <a:path w="4581" h="4582" extrusionOk="0">
                    <a:moveTo>
                      <a:pt x="0" y="0"/>
                    </a:moveTo>
                    <a:lnTo>
                      <a:pt x="0" y="4582"/>
                    </a:lnTo>
                    <a:lnTo>
                      <a:pt x="4150" y="4582"/>
                    </a:lnTo>
                    <a:cubicBezTo>
                      <a:pt x="4470" y="3985"/>
                      <a:pt x="4580" y="3257"/>
                      <a:pt x="4327" y="2605"/>
                    </a:cubicBezTo>
                    <a:cubicBezTo>
                      <a:pt x="4051" y="1877"/>
                      <a:pt x="3444" y="1347"/>
                      <a:pt x="2792" y="961"/>
                    </a:cubicBezTo>
                    <a:cubicBezTo>
                      <a:pt x="1931" y="453"/>
                      <a:pt x="982" y="1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2392858" y="-59225"/>
                <a:ext cx="1436631" cy="420149"/>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8572499" y="2621947"/>
                <a:ext cx="625826" cy="1556414"/>
              </a:xfrm>
              <a:custGeom>
                <a:avLst/>
                <a:gdLst/>
                <a:ahLst/>
                <a:cxnLst/>
                <a:rect l="l" t="t" r="r" b="b"/>
                <a:pathLst>
                  <a:path w="2419" h="6016" extrusionOk="0">
                    <a:moveTo>
                      <a:pt x="2419" y="0"/>
                    </a:moveTo>
                    <a:cubicBezTo>
                      <a:pt x="1944" y="221"/>
                      <a:pt x="1524" y="518"/>
                      <a:pt x="1171" y="916"/>
                    </a:cubicBezTo>
                    <a:cubicBezTo>
                      <a:pt x="376" y="1799"/>
                      <a:pt x="1" y="3079"/>
                      <a:pt x="420" y="4217"/>
                    </a:cubicBezTo>
                    <a:cubicBezTo>
                      <a:pt x="741" y="5110"/>
                      <a:pt x="1492" y="5839"/>
                      <a:pt x="2419" y="6015"/>
                    </a:cubicBezTo>
                    <a:lnTo>
                      <a:pt x="2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8084311" y="-40564"/>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3164025" y="4754548"/>
                <a:ext cx="1279911" cy="426276"/>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7006101" y="719248"/>
                <a:ext cx="885573" cy="754147"/>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65096" y="-248618"/>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8626834" y="4426349"/>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40"/>
            <p:cNvSpPr/>
            <p:nvPr/>
          </p:nvSpPr>
          <p:spPr>
            <a:xfrm>
              <a:off x="1473561" y="4668988"/>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flipH="1">
              <a:off x="8748720" y="1226941"/>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rot="10800000" flipH="1">
              <a:off x="-43575" y="-249837"/>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343112" y="-425202"/>
              <a:ext cx="1039359" cy="784116"/>
            </a:xfrm>
            <a:custGeom>
              <a:avLst/>
              <a:gdLst/>
              <a:ahLst/>
              <a:cxnLst/>
              <a:rect l="l" t="t" r="r" b="b"/>
              <a:pathLst>
                <a:path w="6104" h="4605" extrusionOk="0">
                  <a:moveTo>
                    <a:pt x="5784" y="1"/>
                  </a:moveTo>
                  <a:cubicBezTo>
                    <a:pt x="5772" y="1"/>
                    <a:pt x="5772" y="12"/>
                    <a:pt x="5772" y="23"/>
                  </a:cubicBezTo>
                  <a:cubicBezTo>
                    <a:pt x="5784" y="56"/>
                    <a:pt x="5795" y="78"/>
                    <a:pt x="5806" y="111"/>
                  </a:cubicBezTo>
                  <a:cubicBezTo>
                    <a:pt x="5817" y="111"/>
                    <a:pt x="5817" y="123"/>
                    <a:pt x="5828" y="123"/>
                  </a:cubicBezTo>
                  <a:lnTo>
                    <a:pt x="5839" y="123"/>
                  </a:lnTo>
                  <a:cubicBezTo>
                    <a:pt x="5850" y="111"/>
                    <a:pt x="5850" y="101"/>
                    <a:pt x="5850" y="89"/>
                  </a:cubicBezTo>
                  <a:cubicBezTo>
                    <a:pt x="5839" y="67"/>
                    <a:pt x="5828" y="34"/>
                    <a:pt x="5817" y="12"/>
                  </a:cubicBezTo>
                  <a:cubicBezTo>
                    <a:pt x="5806" y="1"/>
                    <a:pt x="5795" y="1"/>
                    <a:pt x="5784" y="1"/>
                  </a:cubicBezTo>
                  <a:close/>
                  <a:moveTo>
                    <a:pt x="5860" y="162"/>
                  </a:moveTo>
                  <a:cubicBezTo>
                    <a:pt x="5857" y="162"/>
                    <a:pt x="5853" y="163"/>
                    <a:pt x="5850" y="167"/>
                  </a:cubicBezTo>
                  <a:cubicBezTo>
                    <a:pt x="5839" y="167"/>
                    <a:pt x="5839" y="177"/>
                    <a:pt x="5839" y="189"/>
                  </a:cubicBezTo>
                  <a:cubicBezTo>
                    <a:pt x="5850" y="211"/>
                    <a:pt x="5861" y="244"/>
                    <a:pt x="5872" y="266"/>
                  </a:cubicBezTo>
                  <a:cubicBezTo>
                    <a:pt x="5872" y="277"/>
                    <a:pt x="5883" y="288"/>
                    <a:pt x="5894" y="288"/>
                  </a:cubicBezTo>
                  <a:cubicBezTo>
                    <a:pt x="5905" y="277"/>
                    <a:pt x="5916" y="266"/>
                    <a:pt x="5905" y="255"/>
                  </a:cubicBezTo>
                  <a:cubicBezTo>
                    <a:pt x="5894" y="233"/>
                    <a:pt x="5894" y="199"/>
                    <a:pt x="5883" y="177"/>
                  </a:cubicBezTo>
                  <a:cubicBezTo>
                    <a:pt x="5875" y="170"/>
                    <a:pt x="5867" y="162"/>
                    <a:pt x="5860" y="162"/>
                  </a:cubicBezTo>
                  <a:close/>
                  <a:moveTo>
                    <a:pt x="5905" y="321"/>
                  </a:moveTo>
                  <a:cubicBezTo>
                    <a:pt x="5894" y="332"/>
                    <a:pt x="5894" y="343"/>
                    <a:pt x="5894" y="354"/>
                  </a:cubicBezTo>
                  <a:cubicBezTo>
                    <a:pt x="5905" y="376"/>
                    <a:pt x="5916" y="410"/>
                    <a:pt x="5916" y="432"/>
                  </a:cubicBezTo>
                  <a:cubicBezTo>
                    <a:pt x="5927" y="442"/>
                    <a:pt x="5927" y="454"/>
                    <a:pt x="5938" y="454"/>
                  </a:cubicBezTo>
                  <a:lnTo>
                    <a:pt x="5949" y="454"/>
                  </a:lnTo>
                  <a:cubicBezTo>
                    <a:pt x="5961" y="442"/>
                    <a:pt x="5961" y="432"/>
                    <a:pt x="5961" y="420"/>
                  </a:cubicBezTo>
                  <a:cubicBezTo>
                    <a:pt x="5949" y="398"/>
                    <a:pt x="5949" y="365"/>
                    <a:pt x="5938" y="343"/>
                  </a:cubicBezTo>
                  <a:cubicBezTo>
                    <a:pt x="5938" y="332"/>
                    <a:pt x="5916" y="321"/>
                    <a:pt x="5905" y="321"/>
                  </a:cubicBezTo>
                  <a:close/>
                  <a:moveTo>
                    <a:pt x="5961" y="486"/>
                  </a:moveTo>
                  <a:cubicBezTo>
                    <a:pt x="5949" y="498"/>
                    <a:pt x="5938" y="509"/>
                    <a:pt x="5949" y="520"/>
                  </a:cubicBezTo>
                  <a:cubicBezTo>
                    <a:pt x="5949" y="542"/>
                    <a:pt x="5961" y="575"/>
                    <a:pt x="5961" y="597"/>
                  </a:cubicBezTo>
                  <a:cubicBezTo>
                    <a:pt x="5971" y="608"/>
                    <a:pt x="5971" y="619"/>
                    <a:pt x="5983" y="619"/>
                  </a:cubicBezTo>
                  <a:lnTo>
                    <a:pt x="5993" y="619"/>
                  </a:lnTo>
                  <a:cubicBezTo>
                    <a:pt x="6005" y="619"/>
                    <a:pt x="6005" y="608"/>
                    <a:pt x="6005" y="586"/>
                  </a:cubicBezTo>
                  <a:cubicBezTo>
                    <a:pt x="6005" y="564"/>
                    <a:pt x="5993" y="531"/>
                    <a:pt x="5983" y="509"/>
                  </a:cubicBezTo>
                  <a:cubicBezTo>
                    <a:pt x="5983" y="498"/>
                    <a:pt x="5971" y="486"/>
                    <a:pt x="5961" y="486"/>
                  </a:cubicBezTo>
                  <a:close/>
                  <a:moveTo>
                    <a:pt x="6005" y="663"/>
                  </a:moveTo>
                  <a:cubicBezTo>
                    <a:pt x="5993" y="663"/>
                    <a:pt x="5983" y="675"/>
                    <a:pt x="5983" y="685"/>
                  </a:cubicBezTo>
                  <a:cubicBezTo>
                    <a:pt x="5993" y="719"/>
                    <a:pt x="5993" y="741"/>
                    <a:pt x="6005" y="773"/>
                  </a:cubicBezTo>
                  <a:cubicBezTo>
                    <a:pt x="6005" y="785"/>
                    <a:pt x="6015" y="785"/>
                    <a:pt x="6027" y="785"/>
                  </a:cubicBezTo>
                  <a:cubicBezTo>
                    <a:pt x="6037" y="785"/>
                    <a:pt x="6049" y="773"/>
                    <a:pt x="6037" y="763"/>
                  </a:cubicBezTo>
                  <a:cubicBezTo>
                    <a:pt x="6037" y="729"/>
                    <a:pt x="6027" y="707"/>
                    <a:pt x="6027" y="675"/>
                  </a:cubicBezTo>
                  <a:cubicBezTo>
                    <a:pt x="6027" y="663"/>
                    <a:pt x="6015" y="663"/>
                    <a:pt x="6005" y="663"/>
                  </a:cubicBezTo>
                  <a:close/>
                  <a:moveTo>
                    <a:pt x="6037" y="829"/>
                  </a:moveTo>
                  <a:cubicBezTo>
                    <a:pt x="6027" y="829"/>
                    <a:pt x="6015" y="840"/>
                    <a:pt x="6015" y="851"/>
                  </a:cubicBezTo>
                  <a:cubicBezTo>
                    <a:pt x="6015" y="884"/>
                    <a:pt x="6027" y="917"/>
                    <a:pt x="6027" y="939"/>
                  </a:cubicBezTo>
                  <a:cubicBezTo>
                    <a:pt x="6027" y="950"/>
                    <a:pt x="6037" y="962"/>
                    <a:pt x="6049" y="962"/>
                  </a:cubicBezTo>
                  <a:cubicBezTo>
                    <a:pt x="6059" y="962"/>
                    <a:pt x="6071" y="950"/>
                    <a:pt x="6071" y="939"/>
                  </a:cubicBezTo>
                  <a:cubicBezTo>
                    <a:pt x="6071" y="906"/>
                    <a:pt x="6059" y="873"/>
                    <a:pt x="6059" y="851"/>
                  </a:cubicBezTo>
                  <a:cubicBezTo>
                    <a:pt x="6059" y="840"/>
                    <a:pt x="6049" y="829"/>
                    <a:pt x="6037" y="829"/>
                  </a:cubicBezTo>
                  <a:close/>
                  <a:moveTo>
                    <a:pt x="6059" y="1006"/>
                  </a:moveTo>
                  <a:cubicBezTo>
                    <a:pt x="6049" y="1006"/>
                    <a:pt x="6037" y="1016"/>
                    <a:pt x="6037" y="1028"/>
                  </a:cubicBezTo>
                  <a:cubicBezTo>
                    <a:pt x="6037" y="1050"/>
                    <a:pt x="6049" y="1082"/>
                    <a:pt x="6049" y="1116"/>
                  </a:cubicBezTo>
                  <a:cubicBezTo>
                    <a:pt x="6049" y="1127"/>
                    <a:pt x="6059" y="1127"/>
                    <a:pt x="6071" y="1127"/>
                  </a:cubicBezTo>
                  <a:cubicBezTo>
                    <a:pt x="6082" y="1127"/>
                    <a:pt x="6093" y="1116"/>
                    <a:pt x="6093" y="1105"/>
                  </a:cubicBezTo>
                  <a:cubicBezTo>
                    <a:pt x="6093" y="1082"/>
                    <a:pt x="6082" y="1050"/>
                    <a:pt x="6082" y="1016"/>
                  </a:cubicBezTo>
                  <a:cubicBezTo>
                    <a:pt x="6082" y="1006"/>
                    <a:pt x="6071" y="1006"/>
                    <a:pt x="6059" y="1006"/>
                  </a:cubicBezTo>
                  <a:close/>
                  <a:moveTo>
                    <a:pt x="6071" y="1171"/>
                  </a:moveTo>
                  <a:cubicBezTo>
                    <a:pt x="6059" y="1171"/>
                    <a:pt x="6059" y="1182"/>
                    <a:pt x="6059" y="1193"/>
                  </a:cubicBezTo>
                  <a:lnTo>
                    <a:pt x="6059" y="1281"/>
                  </a:lnTo>
                  <a:cubicBezTo>
                    <a:pt x="6059" y="1293"/>
                    <a:pt x="6071" y="1303"/>
                    <a:pt x="6082" y="1303"/>
                  </a:cubicBezTo>
                  <a:cubicBezTo>
                    <a:pt x="6093" y="1303"/>
                    <a:pt x="6104" y="1293"/>
                    <a:pt x="6104" y="1281"/>
                  </a:cubicBezTo>
                  <a:cubicBezTo>
                    <a:pt x="6104" y="1249"/>
                    <a:pt x="6104" y="1226"/>
                    <a:pt x="6093" y="1193"/>
                  </a:cubicBezTo>
                  <a:cubicBezTo>
                    <a:pt x="6093" y="1182"/>
                    <a:pt x="6082" y="1171"/>
                    <a:pt x="6071" y="1171"/>
                  </a:cubicBezTo>
                  <a:close/>
                  <a:moveTo>
                    <a:pt x="6082" y="1347"/>
                  </a:moveTo>
                  <a:cubicBezTo>
                    <a:pt x="6071" y="1347"/>
                    <a:pt x="6059" y="1359"/>
                    <a:pt x="6059" y="1369"/>
                  </a:cubicBezTo>
                  <a:lnTo>
                    <a:pt x="6059" y="1447"/>
                  </a:lnTo>
                  <a:lnTo>
                    <a:pt x="6059" y="1458"/>
                  </a:lnTo>
                  <a:cubicBezTo>
                    <a:pt x="6059" y="1469"/>
                    <a:pt x="6071" y="1480"/>
                    <a:pt x="6082" y="1480"/>
                  </a:cubicBezTo>
                  <a:cubicBezTo>
                    <a:pt x="6093" y="1480"/>
                    <a:pt x="6104" y="1469"/>
                    <a:pt x="6104" y="1458"/>
                  </a:cubicBezTo>
                  <a:lnTo>
                    <a:pt x="6104" y="1447"/>
                  </a:lnTo>
                  <a:lnTo>
                    <a:pt x="6104" y="1369"/>
                  </a:lnTo>
                  <a:cubicBezTo>
                    <a:pt x="6104" y="1359"/>
                    <a:pt x="6093" y="1347"/>
                    <a:pt x="6082" y="1347"/>
                  </a:cubicBezTo>
                  <a:close/>
                  <a:moveTo>
                    <a:pt x="6082" y="1524"/>
                  </a:moveTo>
                  <a:cubicBezTo>
                    <a:pt x="6071" y="1524"/>
                    <a:pt x="6059" y="1536"/>
                    <a:pt x="6059" y="1546"/>
                  </a:cubicBezTo>
                  <a:lnTo>
                    <a:pt x="6059" y="1634"/>
                  </a:lnTo>
                  <a:cubicBezTo>
                    <a:pt x="6059" y="1646"/>
                    <a:pt x="6071" y="1646"/>
                    <a:pt x="6082" y="1656"/>
                  </a:cubicBezTo>
                  <a:cubicBezTo>
                    <a:pt x="6093" y="1656"/>
                    <a:pt x="6104" y="1646"/>
                    <a:pt x="6104" y="1634"/>
                  </a:cubicBezTo>
                  <a:lnTo>
                    <a:pt x="6104" y="1546"/>
                  </a:lnTo>
                  <a:cubicBezTo>
                    <a:pt x="6104" y="1536"/>
                    <a:pt x="6093" y="1524"/>
                    <a:pt x="6082" y="1524"/>
                  </a:cubicBezTo>
                  <a:close/>
                  <a:moveTo>
                    <a:pt x="6071" y="1701"/>
                  </a:moveTo>
                  <a:cubicBezTo>
                    <a:pt x="6059" y="1701"/>
                    <a:pt x="6059" y="1701"/>
                    <a:pt x="6049" y="1712"/>
                  </a:cubicBezTo>
                  <a:lnTo>
                    <a:pt x="6049" y="1800"/>
                  </a:lnTo>
                  <a:cubicBezTo>
                    <a:pt x="6049" y="1811"/>
                    <a:pt x="6049" y="1822"/>
                    <a:pt x="6059" y="1822"/>
                  </a:cubicBezTo>
                  <a:lnTo>
                    <a:pt x="6071" y="1822"/>
                  </a:lnTo>
                  <a:cubicBezTo>
                    <a:pt x="6082" y="1822"/>
                    <a:pt x="6082" y="1811"/>
                    <a:pt x="6093" y="1800"/>
                  </a:cubicBezTo>
                  <a:lnTo>
                    <a:pt x="6093" y="1723"/>
                  </a:lnTo>
                  <a:cubicBezTo>
                    <a:pt x="6093" y="1712"/>
                    <a:pt x="6093" y="1701"/>
                    <a:pt x="6071" y="1701"/>
                  </a:cubicBezTo>
                  <a:close/>
                  <a:moveTo>
                    <a:pt x="6059" y="1867"/>
                  </a:moveTo>
                  <a:cubicBezTo>
                    <a:pt x="6049" y="1867"/>
                    <a:pt x="6037" y="1877"/>
                    <a:pt x="6037" y="1889"/>
                  </a:cubicBezTo>
                  <a:cubicBezTo>
                    <a:pt x="6037" y="1911"/>
                    <a:pt x="6027" y="1943"/>
                    <a:pt x="6027" y="1977"/>
                  </a:cubicBezTo>
                  <a:cubicBezTo>
                    <a:pt x="6027" y="1988"/>
                    <a:pt x="6027" y="1999"/>
                    <a:pt x="6037" y="1999"/>
                  </a:cubicBezTo>
                  <a:lnTo>
                    <a:pt x="6049" y="1999"/>
                  </a:lnTo>
                  <a:cubicBezTo>
                    <a:pt x="6059" y="1999"/>
                    <a:pt x="6059" y="1988"/>
                    <a:pt x="6071" y="1977"/>
                  </a:cubicBezTo>
                  <a:cubicBezTo>
                    <a:pt x="6071" y="1955"/>
                    <a:pt x="6071" y="1921"/>
                    <a:pt x="6082" y="1889"/>
                  </a:cubicBezTo>
                  <a:cubicBezTo>
                    <a:pt x="6082" y="1877"/>
                    <a:pt x="6071" y="1867"/>
                    <a:pt x="6059" y="1867"/>
                  </a:cubicBezTo>
                  <a:close/>
                  <a:moveTo>
                    <a:pt x="33" y="1955"/>
                  </a:moveTo>
                  <a:cubicBezTo>
                    <a:pt x="22" y="1955"/>
                    <a:pt x="11" y="1966"/>
                    <a:pt x="11" y="1977"/>
                  </a:cubicBezTo>
                  <a:cubicBezTo>
                    <a:pt x="0" y="2010"/>
                    <a:pt x="0" y="2032"/>
                    <a:pt x="0" y="2065"/>
                  </a:cubicBezTo>
                  <a:cubicBezTo>
                    <a:pt x="0" y="2076"/>
                    <a:pt x="11" y="2087"/>
                    <a:pt x="22" y="2087"/>
                  </a:cubicBezTo>
                  <a:cubicBezTo>
                    <a:pt x="33" y="2087"/>
                    <a:pt x="44" y="2076"/>
                    <a:pt x="44" y="2065"/>
                  </a:cubicBezTo>
                  <a:lnTo>
                    <a:pt x="44" y="1988"/>
                  </a:lnTo>
                  <a:cubicBezTo>
                    <a:pt x="55" y="1966"/>
                    <a:pt x="44" y="1966"/>
                    <a:pt x="33" y="1955"/>
                  </a:cubicBezTo>
                  <a:close/>
                  <a:moveTo>
                    <a:pt x="6037" y="2043"/>
                  </a:moveTo>
                  <a:cubicBezTo>
                    <a:pt x="6027" y="2043"/>
                    <a:pt x="6015" y="2043"/>
                    <a:pt x="6015" y="2054"/>
                  </a:cubicBezTo>
                  <a:cubicBezTo>
                    <a:pt x="6005" y="2087"/>
                    <a:pt x="6005" y="2109"/>
                    <a:pt x="5993" y="2142"/>
                  </a:cubicBezTo>
                  <a:cubicBezTo>
                    <a:pt x="5993" y="2154"/>
                    <a:pt x="6005" y="2164"/>
                    <a:pt x="6015" y="2164"/>
                  </a:cubicBezTo>
                  <a:cubicBezTo>
                    <a:pt x="6027" y="2164"/>
                    <a:pt x="6037" y="2164"/>
                    <a:pt x="6037" y="2154"/>
                  </a:cubicBezTo>
                  <a:cubicBezTo>
                    <a:pt x="6037" y="2120"/>
                    <a:pt x="6049" y="2098"/>
                    <a:pt x="6049" y="2065"/>
                  </a:cubicBezTo>
                  <a:cubicBezTo>
                    <a:pt x="6059" y="2054"/>
                    <a:pt x="6049" y="2043"/>
                    <a:pt x="6037" y="2043"/>
                  </a:cubicBezTo>
                  <a:close/>
                  <a:moveTo>
                    <a:pt x="11" y="2132"/>
                  </a:moveTo>
                  <a:cubicBezTo>
                    <a:pt x="0" y="2132"/>
                    <a:pt x="0" y="2142"/>
                    <a:pt x="0" y="2154"/>
                  </a:cubicBezTo>
                  <a:lnTo>
                    <a:pt x="0" y="2186"/>
                  </a:lnTo>
                  <a:lnTo>
                    <a:pt x="0" y="2242"/>
                  </a:lnTo>
                  <a:cubicBezTo>
                    <a:pt x="0" y="2253"/>
                    <a:pt x="0" y="2264"/>
                    <a:pt x="11" y="2264"/>
                  </a:cubicBezTo>
                  <a:lnTo>
                    <a:pt x="22" y="2264"/>
                  </a:lnTo>
                  <a:cubicBezTo>
                    <a:pt x="33" y="2264"/>
                    <a:pt x="33" y="2253"/>
                    <a:pt x="33" y="2242"/>
                  </a:cubicBezTo>
                  <a:lnTo>
                    <a:pt x="33" y="2186"/>
                  </a:lnTo>
                  <a:lnTo>
                    <a:pt x="33" y="2154"/>
                  </a:lnTo>
                  <a:cubicBezTo>
                    <a:pt x="33" y="2142"/>
                    <a:pt x="33" y="2132"/>
                    <a:pt x="11" y="2132"/>
                  </a:cubicBezTo>
                  <a:close/>
                  <a:moveTo>
                    <a:pt x="6005" y="2208"/>
                  </a:moveTo>
                  <a:cubicBezTo>
                    <a:pt x="5993" y="2208"/>
                    <a:pt x="5983" y="2220"/>
                    <a:pt x="5983" y="2230"/>
                  </a:cubicBezTo>
                  <a:cubicBezTo>
                    <a:pt x="5971" y="2253"/>
                    <a:pt x="5961" y="2286"/>
                    <a:pt x="5961" y="2308"/>
                  </a:cubicBezTo>
                  <a:cubicBezTo>
                    <a:pt x="5961" y="2319"/>
                    <a:pt x="5961" y="2330"/>
                    <a:pt x="5971" y="2341"/>
                  </a:cubicBezTo>
                  <a:lnTo>
                    <a:pt x="5983" y="2341"/>
                  </a:lnTo>
                  <a:cubicBezTo>
                    <a:pt x="5993" y="2341"/>
                    <a:pt x="5993" y="2330"/>
                    <a:pt x="6005" y="2319"/>
                  </a:cubicBezTo>
                  <a:cubicBezTo>
                    <a:pt x="6005" y="2297"/>
                    <a:pt x="6015" y="2264"/>
                    <a:pt x="6015" y="2242"/>
                  </a:cubicBezTo>
                  <a:cubicBezTo>
                    <a:pt x="6027" y="2220"/>
                    <a:pt x="6015" y="2208"/>
                    <a:pt x="6005" y="2208"/>
                  </a:cubicBezTo>
                  <a:close/>
                  <a:moveTo>
                    <a:pt x="3168" y="2308"/>
                  </a:moveTo>
                  <a:cubicBezTo>
                    <a:pt x="3135" y="2308"/>
                    <a:pt x="3113" y="2319"/>
                    <a:pt x="3079" y="2330"/>
                  </a:cubicBezTo>
                  <a:cubicBezTo>
                    <a:pt x="3069" y="2330"/>
                    <a:pt x="3057" y="2341"/>
                    <a:pt x="3069" y="2352"/>
                  </a:cubicBezTo>
                  <a:cubicBezTo>
                    <a:pt x="3069" y="2363"/>
                    <a:pt x="3079" y="2363"/>
                    <a:pt x="3079" y="2363"/>
                  </a:cubicBezTo>
                  <a:lnTo>
                    <a:pt x="3091" y="2363"/>
                  </a:lnTo>
                  <a:cubicBezTo>
                    <a:pt x="3113" y="2363"/>
                    <a:pt x="3145" y="2352"/>
                    <a:pt x="3168" y="2352"/>
                  </a:cubicBezTo>
                  <a:cubicBezTo>
                    <a:pt x="3179" y="2352"/>
                    <a:pt x="3190" y="2341"/>
                    <a:pt x="3190" y="2330"/>
                  </a:cubicBezTo>
                  <a:cubicBezTo>
                    <a:pt x="3190" y="2319"/>
                    <a:pt x="3179" y="2308"/>
                    <a:pt x="3168" y="2308"/>
                  </a:cubicBezTo>
                  <a:close/>
                  <a:moveTo>
                    <a:pt x="3256" y="2308"/>
                  </a:moveTo>
                  <a:cubicBezTo>
                    <a:pt x="3245" y="2308"/>
                    <a:pt x="3234" y="2319"/>
                    <a:pt x="3234" y="2330"/>
                  </a:cubicBezTo>
                  <a:cubicBezTo>
                    <a:pt x="3234" y="2341"/>
                    <a:pt x="3245" y="2352"/>
                    <a:pt x="3256" y="2352"/>
                  </a:cubicBezTo>
                  <a:lnTo>
                    <a:pt x="3300" y="2352"/>
                  </a:lnTo>
                  <a:cubicBezTo>
                    <a:pt x="3311" y="2352"/>
                    <a:pt x="3322" y="2352"/>
                    <a:pt x="3334" y="2363"/>
                  </a:cubicBezTo>
                  <a:lnTo>
                    <a:pt x="3344" y="2363"/>
                  </a:lnTo>
                  <a:cubicBezTo>
                    <a:pt x="3356" y="2363"/>
                    <a:pt x="3366" y="2352"/>
                    <a:pt x="3366" y="2341"/>
                  </a:cubicBezTo>
                  <a:cubicBezTo>
                    <a:pt x="3366" y="2330"/>
                    <a:pt x="3356" y="2319"/>
                    <a:pt x="3344" y="2319"/>
                  </a:cubicBezTo>
                  <a:cubicBezTo>
                    <a:pt x="3334" y="2319"/>
                    <a:pt x="3322" y="2319"/>
                    <a:pt x="3311" y="2308"/>
                  </a:cubicBezTo>
                  <a:close/>
                  <a:moveTo>
                    <a:pt x="3432" y="2341"/>
                  </a:moveTo>
                  <a:cubicBezTo>
                    <a:pt x="3422" y="2341"/>
                    <a:pt x="3410" y="2341"/>
                    <a:pt x="3410" y="2352"/>
                  </a:cubicBezTo>
                  <a:cubicBezTo>
                    <a:pt x="3400" y="2363"/>
                    <a:pt x="3410" y="2374"/>
                    <a:pt x="3422" y="2385"/>
                  </a:cubicBezTo>
                  <a:cubicBezTo>
                    <a:pt x="3444" y="2396"/>
                    <a:pt x="3466" y="2407"/>
                    <a:pt x="3499" y="2419"/>
                  </a:cubicBezTo>
                  <a:lnTo>
                    <a:pt x="3510" y="2419"/>
                  </a:lnTo>
                  <a:cubicBezTo>
                    <a:pt x="3510" y="2419"/>
                    <a:pt x="3521" y="2419"/>
                    <a:pt x="3521" y="2407"/>
                  </a:cubicBezTo>
                  <a:cubicBezTo>
                    <a:pt x="3532" y="2396"/>
                    <a:pt x="3521" y="2385"/>
                    <a:pt x="3510" y="2385"/>
                  </a:cubicBezTo>
                  <a:cubicBezTo>
                    <a:pt x="3488" y="2363"/>
                    <a:pt x="3466" y="2352"/>
                    <a:pt x="3432" y="2341"/>
                  </a:cubicBezTo>
                  <a:close/>
                  <a:moveTo>
                    <a:pt x="22" y="2308"/>
                  </a:moveTo>
                  <a:cubicBezTo>
                    <a:pt x="11" y="2308"/>
                    <a:pt x="0" y="2319"/>
                    <a:pt x="0" y="2330"/>
                  </a:cubicBezTo>
                  <a:cubicBezTo>
                    <a:pt x="0" y="2352"/>
                    <a:pt x="0" y="2385"/>
                    <a:pt x="11" y="2419"/>
                  </a:cubicBezTo>
                  <a:cubicBezTo>
                    <a:pt x="11" y="2429"/>
                    <a:pt x="22" y="2429"/>
                    <a:pt x="33" y="2429"/>
                  </a:cubicBezTo>
                  <a:cubicBezTo>
                    <a:pt x="44" y="2429"/>
                    <a:pt x="55" y="2419"/>
                    <a:pt x="55" y="2407"/>
                  </a:cubicBezTo>
                  <a:cubicBezTo>
                    <a:pt x="44" y="2385"/>
                    <a:pt x="44" y="2352"/>
                    <a:pt x="44" y="2330"/>
                  </a:cubicBezTo>
                  <a:cubicBezTo>
                    <a:pt x="44" y="2319"/>
                    <a:pt x="33" y="2308"/>
                    <a:pt x="22" y="2308"/>
                  </a:cubicBezTo>
                  <a:close/>
                  <a:moveTo>
                    <a:pt x="2991" y="2352"/>
                  </a:moveTo>
                  <a:cubicBezTo>
                    <a:pt x="2969" y="2363"/>
                    <a:pt x="2936" y="2374"/>
                    <a:pt x="2914" y="2385"/>
                  </a:cubicBezTo>
                  <a:cubicBezTo>
                    <a:pt x="2903" y="2396"/>
                    <a:pt x="2903" y="2407"/>
                    <a:pt x="2903" y="2419"/>
                  </a:cubicBezTo>
                  <a:cubicBezTo>
                    <a:pt x="2914" y="2429"/>
                    <a:pt x="2914" y="2429"/>
                    <a:pt x="2925" y="2429"/>
                  </a:cubicBezTo>
                  <a:lnTo>
                    <a:pt x="2936" y="2429"/>
                  </a:lnTo>
                  <a:cubicBezTo>
                    <a:pt x="2958" y="2407"/>
                    <a:pt x="2980" y="2396"/>
                    <a:pt x="3013" y="2385"/>
                  </a:cubicBezTo>
                  <a:cubicBezTo>
                    <a:pt x="3024" y="2385"/>
                    <a:pt x="3024" y="2374"/>
                    <a:pt x="3024" y="2363"/>
                  </a:cubicBezTo>
                  <a:cubicBezTo>
                    <a:pt x="3013" y="2352"/>
                    <a:pt x="3002" y="2352"/>
                    <a:pt x="2991" y="2352"/>
                  </a:cubicBezTo>
                  <a:close/>
                  <a:moveTo>
                    <a:pt x="5951" y="2381"/>
                  </a:moveTo>
                  <a:cubicBezTo>
                    <a:pt x="5944" y="2381"/>
                    <a:pt x="5938" y="2388"/>
                    <a:pt x="5938" y="2396"/>
                  </a:cubicBezTo>
                  <a:cubicBezTo>
                    <a:pt x="5927" y="2419"/>
                    <a:pt x="5916" y="2451"/>
                    <a:pt x="5916" y="2473"/>
                  </a:cubicBezTo>
                  <a:cubicBezTo>
                    <a:pt x="5905" y="2485"/>
                    <a:pt x="5916" y="2495"/>
                    <a:pt x="5927" y="2507"/>
                  </a:cubicBezTo>
                  <a:lnTo>
                    <a:pt x="5938" y="2507"/>
                  </a:lnTo>
                  <a:cubicBezTo>
                    <a:pt x="5938" y="2507"/>
                    <a:pt x="5949" y="2495"/>
                    <a:pt x="5949" y="2485"/>
                  </a:cubicBezTo>
                  <a:cubicBezTo>
                    <a:pt x="5961" y="2463"/>
                    <a:pt x="5971" y="2429"/>
                    <a:pt x="5983" y="2407"/>
                  </a:cubicBezTo>
                  <a:cubicBezTo>
                    <a:pt x="5983" y="2396"/>
                    <a:pt x="5971" y="2385"/>
                    <a:pt x="5961" y="2385"/>
                  </a:cubicBezTo>
                  <a:cubicBezTo>
                    <a:pt x="5957" y="2382"/>
                    <a:pt x="5954" y="2381"/>
                    <a:pt x="5951" y="2381"/>
                  </a:cubicBezTo>
                  <a:close/>
                  <a:moveTo>
                    <a:pt x="3572" y="2421"/>
                  </a:moveTo>
                  <a:cubicBezTo>
                    <a:pt x="3568" y="2421"/>
                    <a:pt x="3565" y="2424"/>
                    <a:pt x="3565" y="2429"/>
                  </a:cubicBezTo>
                  <a:cubicBezTo>
                    <a:pt x="3554" y="2441"/>
                    <a:pt x="3554" y="2451"/>
                    <a:pt x="3565" y="2463"/>
                  </a:cubicBezTo>
                  <a:cubicBezTo>
                    <a:pt x="3587" y="2473"/>
                    <a:pt x="3609" y="2495"/>
                    <a:pt x="3631" y="2517"/>
                  </a:cubicBezTo>
                  <a:lnTo>
                    <a:pt x="3665" y="2517"/>
                  </a:lnTo>
                  <a:lnTo>
                    <a:pt x="3665" y="2485"/>
                  </a:lnTo>
                  <a:cubicBezTo>
                    <a:pt x="3643" y="2463"/>
                    <a:pt x="3609" y="2451"/>
                    <a:pt x="3587" y="2429"/>
                  </a:cubicBezTo>
                  <a:cubicBezTo>
                    <a:pt x="3582" y="2424"/>
                    <a:pt x="3576" y="2421"/>
                    <a:pt x="3572" y="2421"/>
                  </a:cubicBezTo>
                  <a:close/>
                  <a:moveTo>
                    <a:pt x="2853" y="2432"/>
                  </a:moveTo>
                  <a:cubicBezTo>
                    <a:pt x="2848" y="2432"/>
                    <a:pt x="2842" y="2435"/>
                    <a:pt x="2836" y="2441"/>
                  </a:cubicBezTo>
                  <a:cubicBezTo>
                    <a:pt x="2814" y="2451"/>
                    <a:pt x="2792" y="2473"/>
                    <a:pt x="2770" y="2495"/>
                  </a:cubicBezTo>
                  <a:cubicBezTo>
                    <a:pt x="2760" y="2495"/>
                    <a:pt x="2760" y="2507"/>
                    <a:pt x="2770" y="2517"/>
                  </a:cubicBezTo>
                  <a:cubicBezTo>
                    <a:pt x="2770" y="2529"/>
                    <a:pt x="2770" y="2529"/>
                    <a:pt x="2782" y="2529"/>
                  </a:cubicBezTo>
                  <a:cubicBezTo>
                    <a:pt x="2782" y="2529"/>
                    <a:pt x="2792" y="2529"/>
                    <a:pt x="2792" y="2517"/>
                  </a:cubicBezTo>
                  <a:cubicBezTo>
                    <a:pt x="2814" y="2507"/>
                    <a:pt x="2836" y="2485"/>
                    <a:pt x="2858" y="2473"/>
                  </a:cubicBezTo>
                  <a:cubicBezTo>
                    <a:pt x="2870" y="2463"/>
                    <a:pt x="2870" y="2451"/>
                    <a:pt x="2870" y="2441"/>
                  </a:cubicBezTo>
                  <a:cubicBezTo>
                    <a:pt x="2864" y="2435"/>
                    <a:pt x="2859" y="2432"/>
                    <a:pt x="2853" y="2432"/>
                  </a:cubicBezTo>
                  <a:close/>
                  <a:moveTo>
                    <a:pt x="44" y="2473"/>
                  </a:moveTo>
                  <a:cubicBezTo>
                    <a:pt x="22" y="2485"/>
                    <a:pt x="22" y="2495"/>
                    <a:pt x="22" y="2507"/>
                  </a:cubicBezTo>
                  <a:cubicBezTo>
                    <a:pt x="22" y="2529"/>
                    <a:pt x="33" y="2562"/>
                    <a:pt x="33" y="2584"/>
                  </a:cubicBezTo>
                  <a:cubicBezTo>
                    <a:pt x="44" y="2595"/>
                    <a:pt x="44" y="2606"/>
                    <a:pt x="55" y="2606"/>
                  </a:cubicBezTo>
                  <a:lnTo>
                    <a:pt x="66" y="2606"/>
                  </a:lnTo>
                  <a:cubicBezTo>
                    <a:pt x="77" y="2606"/>
                    <a:pt x="77" y="2595"/>
                    <a:pt x="77" y="2584"/>
                  </a:cubicBezTo>
                  <a:cubicBezTo>
                    <a:pt x="77" y="2551"/>
                    <a:pt x="66" y="2529"/>
                    <a:pt x="66" y="2495"/>
                  </a:cubicBezTo>
                  <a:cubicBezTo>
                    <a:pt x="66" y="2485"/>
                    <a:pt x="55" y="2473"/>
                    <a:pt x="44" y="2473"/>
                  </a:cubicBezTo>
                  <a:close/>
                  <a:moveTo>
                    <a:pt x="2721" y="2542"/>
                  </a:moveTo>
                  <a:cubicBezTo>
                    <a:pt x="2715" y="2542"/>
                    <a:pt x="2710" y="2545"/>
                    <a:pt x="2704" y="2551"/>
                  </a:cubicBezTo>
                  <a:cubicBezTo>
                    <a:pt x="2682" y="2573"/>
                    <a:pt x="2660" y="2595"/>
                    <a:pt x="2649" y="2628"/>
                  </a:cubicBezTo>
                  <a:cubicBezTo>
                    <a:pt x="2638" y="2628"/>
                    <a:pt x="2649" y="2650"/>
                    <a:pt x="2649" y="2650"/>
                  </a:cubicBezTo>
                  <a:cubicBezTo>
                    <a:pt x="2660" y="2650"/>
                    <a:pt x="2660" y="2661"/>
                    <a:pt x="2671" y="2661"/>
                  </a:cubicBezTo>
                  <a:lnTo>
                    <a:pt x="2682" y="2650"/>
                  </a:lnTo>
                  <a:cubicBezTo>
                    <a:pt x="2704" y="2628"/>
                    <a:pt x="2715" y="2606"/>
                    <a:pt x="2737" y="2584"/>
                  </a:cubicBezTo>
                  <a:cubicBezTo>
                    <a:pt x="2748" y="2573"/>
                    <a:pt x="2737" y="2562"/>
                    <a:pt x="2737" y="2551"/>
                  </a:cubicBezTo>
                  <a:cubicBezTo>
                    <a:pt x="2732" y="2545"/>
                    <a:pt x="2726" y="2542"/>
                    <a:pt x="2721" y="2542"/>
                  </a:cubicBezTo>
                  <a:close/>
                  <a:moveTo>
                    <a:pt x="3703" y="2542"/>
                  </a:moveTo>
                  <a:cubicBezTo>
                    <a:pt x="3698" y="2542"/>
                    <a:pt x="3692" y="2545"/>
                    <a:pt x="3687" y="2551"/>
                  </a:cubicBezTo>
                  <a:cubicBezTo>
                    <a:pt x="3687" y="2562"/>
                    <a:pt x="3675" y="2573"/>
                    <a:pt x="3687" y="2584"/>
                  </a:cubicBezTo>
                  <a:cubicBezTo>
                    <a:pt x="3709" y="2595"/>
                    <a:pt x="3719" y="2628"/>
                    <a:pt x="3741" y="2650"/>
                  </a:cubicBezTo>
                  <a:lnTo>
                    <a:pt x="3753" y="2661"/>
                  </a:lnTo>
                  <a:cubicBezTo>
                    <a:pt x="3764" y="2661"/>
                    <a:pt x="3764" y="2650"/>
                    <a:pt x="3764" y="2650"/>
                  </a:cubicBezTo>
                  <a:cubicBezTo>
                    <a:pt x="3775" y="2650"/>
                    <a:pt x="3775" y="2628"/>
                    <a:pt x="3775" y="2628"/>
                  </a:cubicBezTo>
                  <a:cubicBezTo>
                    <a:pt x="3753" y="2595"/>
                    <a:pt x="3741" y="2573"/>
                    <a:pt x="3719" y="2551"/>
                  </a:cubicBezTo>
                  <a:cubicBezTo>
                    <a:pt x="3714" y="2545"/>
                    <a:pt x="3709" y="2542"/>
                    <a:pt x="3703" y="2542"/>
                  </a:cubicBezTo>
                  <a:close/>
                  <a:moveTo>
                    <a:pt x="5906" y="2546"/>
                  </a:moveTo>
                  <a:cubicBezTo>
                    <a:pt x="5899" y="2546"/>
                    <a:pt x="5891" y="2554"/>
                    <a:pt x="5883" y="2562"/>
                  </a:cubicBezTo>
                  <a:cubicBezTo>
                    <a:pt x="5883" y="2584"/>
                    <a:pt x="5872" y="2617"/>
                    <a:pt x="5861" y="2639"/>
                  </a:cubicBezTo>
                  <a:cubicBezTo>
                    <a:pt x="5861" y="2650"/>
                    <a:pt x="5861" y="2661"/>
                    <a:pt x="5872" y="2672"/>
                  </a:cubicBezTo>
                  <a:lnTo>
                    <a:pt x="5883" y="2672"/>
                  </a:lnTo>
                  <a:lnTo>
                    <a:pt x="5894" y="2661"/>
                  </a:lnTo>
                  <a:cubicBezTo>
                    <a:pt x="5905" y="2628"/>
                    <a:pt x="5916" y="2606"/>
                    <a:pt x="5927" y="2573"/>
                  </a:cubicBezTo>
                  <a:cubicBezTo>
                    <a:pt x="5927" y="2562"/>
                    <a:pt x="5927" y="2551"/>
                    <a:pt x="5916" y="2551"/>
                  </a:cubicBezTo>
                  <a:cubicBezTo>
                    <a:pt x="5913" y="2548"/>
                    <a:pt x="5910" y="2546"/>
                    <a:pt x="5906" y="2546"/>
                  </a:cubicBezTo>
                  <a:close/>
                  <a:moveTo>
                    <a:pt x="77" y="2650"/>
                  </a:moveTo>
                  <a:cubicBezTo>
                    <a:pt x="66" y="2650"/>
                    <a:pt x="55" y="2661"/>
                    <a:pt x="55" y="2672"/>
                  </a:cubicBezTo>
                  <a:cubicBezTo>
                    <a:pt x="66" y="2706"/>
                    <a:pt x="77" y="2728"/>
                    <a:pt x="88" y="2760"/>
                  </a:cubicBezTo>
                  <a:cubicBezTo>
                    <a:pt x="88" y="2772"/>
                    <a:pt x="99" y="2772"/>
                    <a:pt x="99" y="2772"/>
                  </a:cubicBezTo>
                  <a:lnTo>
                    <a:pt x="110" y="2772"/>
                  </a:lnTo>
                  <a:cubicBezTo>
                    <a:pt x="121" y="2772"/>
                    <a:pt x="121" y="2760"/>
                    <a:pt x="121" y="2750"/>
                  </a:cubicBezTo>
                  <a:cubicBezTo>
                    <a:pt x="110" y="2716"/>
                    <a:pt x="110" y="2694"/>
                    <a:pt x="99" y="2661"/>
                  </a:cubicBezTo>
                  <a:cubicBezTo>
                    <a:pt x="99" y="2650"/>
                    <a:pt x="88" y="2650"/>
                    <a:pt x="77" y="2650"/>
                  </a:cubicBezTo>
                  <a:close/>
                  <a:moveTo>
                    <a:pt x="2616" y="2689"/>
                  </a:moveTo>
                  <a:cubicBezTo>
                    <a:pt x="2610" y="2689"/>
                    <a:pt x="2605" y="2694"/>
                    <a:pt x="2605" y="2694"/>
                  </a:cubicBezTo>
                  <a:cubicBezTo>
                    <a:pt x="2583" y="2728"/>
                    <a:pt x="2571" y="2750"/>
                    <a:pt x="2561" y="2782"/>
                  </a:cubicBezTo>
                  <a:cubicBezTo>
                    <a:pt x="2561" y="2794"/>
                    <a:pt x="2561" y="2804"/>
                    <a:pt x="2571" y="2804"/>
                  </a:cubicBezTo>
                  <a:lnTo>
                    <a:pt x="2583" y="2804"/>
                  </a:lnTo>
                  <a:cubicBezTo>
                    <a:pt x="2594" y="2804"/>
                    <a:pt x="2605" y="2804"/>
                    <a:pt x="2605" y="2794"/>
                  </a:cubicBezTo>
                  <a:cubicBezTo>
                    <a:pt x="2616" y="2772"/>
                    <a:pt x="2627" y="2750"/>
                    <a:pt x="2638" y="2716"/>
                  </a:cubicBezTo>
                  <a:cubicBezTo>
                    <a:pt x="2649" y="2706"/>
                    <a:pt x="2638" y="2694"/>
                    <a:pt x="2627" y="2694"/>
                  </a:cubicBezTo>
                  <a:cubicBezTo>
                    <a:pt x="2623" y="2691"/>
                    <a:pt x="2620" y="2689"/>
                    <a:pt x="2616" y="2689"/>
                  </a:cubicBezTo>
                  <a:close/>
                  <a:moveTo>
                    <a:pt x="3797" y="2689"/>
                  </a:moveTo>
                  <a:cubicBezTo>
                    <a:pt x="3793" y="2689"/>
                    <a:pt x="3789" y="2691"/>
                    <a:pt x="3786" y="2694"/>
                  </a:cubicBezTo>
                  <a:cubicBezTo>
                    <a:pt x="3775" y="2694"/>
                    <a:pt x="3775" y="2706"/>
                    <a:pt x="3786" y="2716"/>
                  </a:cubicBezTo>
                  <a:cubicBezTo>
                    <a:pt x="3797" y="2738"/>
                    <a:pt x="3808" y="2772"/>
                    <a:pt x="3819" y="2794"/>
                  </a:cubicBezTo>
                  <a:cubicBezTo>
                    <a:pt x="3819" y="2804"/>
                    <a:pt x="3830" y="2804"/>
                    <a:pt x="3841" y="2804"/>
                  </a:cubicBezTo>
                  <a:cubicBezTo>
                    <a:pt x="3852" y="2804"/>
                    <a:pt x="3863" y="2794"/>
                    <a:pt x="3852" y="2782"/>
                  </a:cubicBezTo>
                  <a:cubicBezTo>
                    <a:pt x="3841" y="2750"/>
                    <a:pt x="3830" y="2728"/>
                    <a:pt x="3819" y="2694"/>
                  </a:cubicBezTo>
                  <a:cubicBezTo>
                    <a:pt x="3812" y="2694"/>
                    <a:pt x="3804" y="2689"/>
                    <a:pt x="3797" y="2689"/>
                  </a:cubicBezTo>
                  <a:close/>
                  <a:moveTo>
                    <a:pt x="5861" y="2706"/>
                  </a:moveTo>
                  <a:cubicBezTo>
                    <a:pt x="5850" y="2706"/>
                    <a:pt x="5839" y="2716"/>
                    <a:pt x="5828" y="2728"/>
                  </a:cubicBezTo>
                  <a:cubicBezTo>
                    <a:pt x="5817" y="2738"/>
                    <a:pt x="5817" y="2760"/>
                    <a:pt x="5806" y="2782"/>
                  </a:cubicBezTo>
                  <a:lnTo>
                    <a:pt x="5795" y="2804"/>
                  </a:lnTo>
                  <a:cubicBezTo>
                    <a:pt x="5795" y="2816"/>
                    <a:pt x="5795" y="2827"/>
                    <a:pt x="5806" y="2827"/>
                  </a:cubicBezTo>
                  <a:lnTo>
                    <a:pt x="5817" y="2827"/>
                  </a:lnTo>
                  <a:cubicBezTo>
                    <a:pt x="5828" y="2827"/>
                    <a:pt x="5839" y="2827"/>
                    <a:pt x="5839" y="2816"/>
                  </a:cubicBezTo>
                  <a:lnTo>
                    <a:pt x="5850" y="2804"/>
                  </a:lnTo>
                  <a:cubicBezTo>
                    <a:pt x="5850" y="2782"/>
                    <a:pt x="5861" y="2760"/>
                    <a:pt x="5872" y="2738"/>
                  </a:cubicBezTo>
                  <a:cubicBezTo>
                    <a:pt x="5872" y="2728"/>
                    <a:pt x="5872" y="2716"/>
                    <a:pt x="5861" y="2706"/>
                  </a:cubicBezTo>
                  <a:close/>
                  <a:moveTo>
                    <a:pt x="121" y="2816"/>
                  </a:moveTo>
                  <a:cubicBezTo>
                    <a:pt x="110" y="2816"/>
                    <a:pt x="110" y="2827"/>
                    <a:pt x="110" y="2838"/>
                  </a:cubicBezTo>
                  <a:cubicBezTo>
                    <a:pt x="121" y="2871"/>
                    <a:pt x="132" y="2893"/>
                    <a:pt x="143" y="2926"/>
                  </a:cubicBezTo>
                  <a:cubicBezTo>
                    <a:pt x="143" y="2926"/>
                    <a:pt x="155" y="2937"/>
                    <a:pt x="165" y="2937"/>
                  </a:cubicBezTo>
                  <a:cubicBezTo>
                    <a:pt x="177" y="2926"/>
                    <a:pt x="187" y="2915"/>
                    <a:pt x="177" y="2904"/>
                  </a:cubicBezTo>
                  <a:cubicBezTo>
                    <a:pt x="165" y="2882"/>
                    <a:pt x="155" y="2849"/>
                    <a:pt x="155" y="2827"/>
                  </a:cubicBezTo>
                  <a:cubicBezTo>
                    <a:pt x="143" y="2816"/>
                    <a:pt x="132" y="2816"/>
                    <a:pt x="121" y="2816"/>
                  </a:cubicBezTo>
                  <a:close/>
                  <a:moveTo>
                    <a:pt x="3863" y="2849"/>
                  </a:moveTo>
                  <a:cubicBezTo>
                    <a:pt x="3852" y="2849"/>
                    <a:pt x="3841" y="2860"/>
                    <a:pt x="3852" y="2871"/>
                  </a:cubicBezTo>
                  <a:cubicBezTo>
                    <a:pt x="3852" y="2904"/>
                    <a:pt x="3863" y="2926"/>
                    <a:pt x="3874" y="2959"/>
                  </a:cubicBezTo>
                  <a:cubicBezTo>
                    <a:pt x="3874" y="2970"/>
                    <a:pt x="3885" y="2970"/>
                    <a:pt x="3896" y="2970"/>
                  </a:cubicBezTo>
                  <a:cubicBezTo>
                    <a:pt x="3907" y="2970"/>
                    <a:pt x="3918" y="2959"/>
                    <a:pt x="3907" y="2948"/>
                  </a:cubicBezTo>
                  <a:cubicBezTo>
                    <a:pt x="3907" y="2915"/>
                    <a:pt x="3896" y="2893"/>
                    <a:pt x="3885" y="2860"/>
                  </a:cubicBezTo>
                  <a:cubicBezTo>
                    <a:pt x="3885" y="2849"/>
                    <a:pt x="3874" y="2849"/>
                    <a:pt x="3863" y="2849"/>
                  </a:cubicBezTo>
                  <a:close/>
                  <a:moveTo>
                    <a:pt x="2561" y="2849"/>
                  </a:moveTo>
                  <a:cubicBezTo>
                    <a:pt x="2549" y="2849"/>
                    <a:pt x="2539" y="2849"/>
                    <a:pt x="2539" y="2860"/>
                  </a:cubicBezTo>
                  <a:cubicBezTo>
                    <a:pt x="2527" y="2893"/>
                    <a:pt x="2517" y="2926"/>
                    <a:pt x="2517" y="2948"/>
                  </a:cubicBezTo>
                  <a:cubicBezTo>
                    <a:pt x="2517" y="2959"/>
                    <a:pt x="2527" y="2970"/>
                    <a:pt x="2539" y="2981"/>
                  </a:cubicBezTo>
                  <a:cubicBezTo>
                    <a:pt x="2549" y="2981"/>
                    <a:pt x="2561" y="2970"/>
                    <a:pt x="2561" y="2959"/>
                  </a:cubicBezTo>
                  <a:cubicBezTo>
                    <a:pt x="2561" y="2926"/>
                    <a:pt x="2571" y="2904"/>
                    <a:pt x="2571" y="2871"/>
                  </a:cubicBezTo>
                  <a:cubicBezTo>
                    <a:pt x="2583" y="2860"/>
                    <a:pt x="2571" y="2849"/>
                    <a:pt x="2561" y="2849"/>
                  </a:cubicBezTo>
                  <a:close/>
                  <a:moveTo>
                    <a:pt x="5795" y="2871"/>
                  </a:moveTo>
                  <a:cubicBezTo>
                    <a:pt x="5784" y="2871"/>
                    <a:pt x="5772" y="2871"/>
                    <a:pt x="5762" y="2882"/>
                  </a:cubicBezTo>
                  <a:cubicBezTo>
                    <a:pt x="5750" y="2904"/>
                    <a:pt x="5740" y="2937"/>
                    <a:pt x="5728" y="2959"/>
                  </a:cubicBezTo>
                  <a:cubicBezTo>
                    <a:pt x="5728" y="2970"/>
                    <a:pt x="5728" y="2981"/>
                    <a:pt x="5740" y="2993"/>
                  </a:cubicBezTo>
                  <a:lnTo>
                    <a:pt x="5750" y="2993"/>
                  </a:lnTo>
                  <a:lnTo>
                    <a:pt x="5762" y="2981"/>
                  </a:lnTo>
                  <a:cubicBezTo>
                    <a:pt x="5784" y="2948"/>
                    <a:pt x="5795" y="2926"/>
                    <a:pt x="5806" y="2904"/>
                  </a:cubicBezTo>
                  <a:cubicBezTo>
                    <a:pt x="5806" y="2893"/>
                    <a:pt x="5806" y="2882"/>
                    <a:pt x="5795" y="2871"/>
                  </a:cubicBezTo>
                  <a:close/>
                  <a:moveTo>
                    <a:pt x="198" y="2976"/>
                  </a:moveTo>
                  <a:cubicBezTo>
                    <a:pt x="195" y="2976"/>
                    <a:pt x="191" y="2978"/>
                    <a:pt x="187" y="2981"/>
                  </a:cubicBezTo>
                  <a:cubicBezTo>
                    <a:pt x="177" y="2981"/>
                    <a:pt x="165" y="2993"/>
                    <a:pt x="177" y="3003"/>
                  </a:cubicBezTo>
                  <a:cubicBezTo>
                    <a:pt x="187" y="3025"/>
                    <a:pt x="199" y="3059"/>
                    <a:pt x="209" y="3081"/>
                  </a:cubicBezTo>
                  <a:cubicBezTo>
                    <a:pt x="221" y="3091"/>
                    <a:pt x="221" y="3091"/>
                    <a:pt x="231" y="3091"/>
                  </a:cubicBezTo>
                  <a:lnTo>
                    <a:pt x="243" y="3091"/>
                  </a:lnTo>
                  <a:cubicBezTo>
                    <a:pt x="253" y="3091"/>
                    <a:pt x="253" y="3069"/>
                    <a:pt x="253" y="3069"/>
                  </a:cubicBezTo>
                  <a:cubicBezTo>
                    <a:pt x="243" y="3037"/>
                    <a:pt x="221" y="3015"/>
                    <a:pt x="209" y="2981"/>
                  </a:cubicBezTo>
                  <a:cubicBezTo>
                    <a:pt x="209" y="2981"/>
                    <a:pt x="205" y="2976"/>
                    <a:pt x="198" y="2976"/>
                  </a:cubicBezTo>
                  <a:close/>
                  <a:moveTo>
                    <a:pt x="2518" y="3021"/>
                  </a:moveTo>
                  <a:cubicBezTo>
                    <a:pt x="2511" y="3021"/>
                    <a:pt x="2505" y="3029"/>
                    <a:pt x="2505" y="3037"/>
                  </a:cubicBezTo>
                  <a:lnTo>
                    <a:pt x="2505" y="3114"/>
                  </a:lnTo>
                  <a:lnTo>
                    <a:pt x="2505" y="3125"/>
                  </a:lnTo>
                  <a:cubicBezTo>
                    <a:pt x="2505" y="3136"/>
                    <a:pt x="2517" y="3147"/>
                    <a:pt x="2527" y="3147"/>
                  </a:cubicBezTo>
                  <a:cubicBezTo>
                    <a:pt x="2539" y="3147"/>
                    <a:pt x="2549" y="3136"/>
                    <a:pt x="2549" y="3125"/>
                  </a:cubicBezTo>
                  <a:lnTo>
                    <a:pt x="2549" y="3114"/>
                  </a:lnTo>
                  <a:lnTo>
                    <a:pt x="2549" y="3047"/>
                  </a:lnTo>
                  <a:cubicBezTo>
                    <a:pt x="2549" y="3037"/>
                    <a:pt x="2539" y="3025"/>
                    <a:pt x="2527" y="3025"/>
                  </a:cubicBezTo>
                  <a:cubicBezTo>
                    <a:pt x="2524" y="3022"/>
                    <a:pt x="2521" y="3021"/>
                    <a:pt x="2518" y="3021"/>
                  </a:cubicBezTo>
                  <a:close/>
                  <a:moveTo>
                    <a:pt x="3907" y="3015"/>
                  </a:moveTo>
                  <a:cubicBezTo>
                    <a:pt x="3896" y="3015"/>
                    <a:pt x="3885" y="3025"/>
                    <a:pt x="3885" y="3037"/>
                  </a:cubicBezTo>
                  <a:cubicBezTo>
                    <a:pt x="3896" y="3069"/>
                    <a:pt x="3896" y="3103"/>
                    <a:pt x="3896" y="3125"/>
                  </a:cubicBezTo>
                  <a:cubicBezTo>
                    <a:pt x="3896" y="3136"/>
                    <a:pt x="3907" y="3147"/>
                    <a:pt x="3918" y="3147"/>
                  </a:cubicBezTo>
                  <a:cubicBezTo>
                    <a:pt x="3930" y="3147"/>
                    <a:pt x="3940" y="3136"/>
                    <a:pt x="3940" y="3125"/>
                  </a:cubicBezTo>
                  <a:cubicBezTo>
                    <a:pt x="3940" y="3091"/>
                    <a:pt x="3930" y="3059"/>
                    <a:pt x="3930" y="3037"/>
                  </a:cubicBezTo>
                  <a:cubicBezTo>
                    <a:pt x="3930" y="3025"/>
                    <a:pt x="3918" y="3015"/>
                    <a:pt x="3907" y="3015"/>
                  </a:cubicBezTo>
                  <a:close/>
                  <a:moveTo>
                    <a:pt x="5718" y="3025"/>
                  </a:moveTo>
                  <a:cubicBezTo>
                    <a:pt x="5706" y="3025"/>
                    <a:pt x="5696" y="3025"/>
                    <a:pt x="5684" y="3037"/>
                  </a:cubicBezTo>
                  <a:cubicBezTo>
                    <a:pt x="5674" y="3059"/>
                    <a:pt x="5662" y="3091"/>
                    <a:pt x="5652" y="3114"/>
                  </a:cubicBezTo>
                  <a:cubicBezTo>
                    <a:pt x="5640" y="3125"/>
                    <a:pt x="5652" y="3136"/>
                    <a:pt x="5662" y="3147"/>
                  </a:cubicBezTo>
                  <a:cubicBezTo>
                    <a:pt x="5674" y="3147"/>
                    <a:pt x="5684" y="3136"/>
                    <a:pt x="5684" y="3136"/>
                  </a:cubicBezTo>
                  <a:cubicBezTo>
                    <a:pt x="5696" y="3114"/>
                    <a:pt x="5718" y="3081"/>
                    <a:pt x="5728" y="3059"/>
                  </a:cubicBezTo>
                  <a:cubicBezTo>
                    <a:pt x="5728" y="3047"/>
                    <a:pt x="5728" y="3037"/>
                    <a:pt x="5718" y="3025"/>
                  </a:cubicBezTo>
                  <a:close/>
                  <a:moveTo>
                    <a:pt x="275" y="3131"/>
                  </a:moveTo>
                  <a:cubicBezTo>
                    <a:pt x="272" y="3131"/>
                    <a:pt x="268" y="3132"/>
                    <a:pt x="265" y="3136"/>
                  </a:cubicBezTo>
                  <a:cubicBezTo>
                    <a:pt x="253" y="3136"/>
                    <a:pt x="243" y="3147"/>
                    <a:pt x="253" y="3158"/>
                  </a:cubicBezTo>
                  <a:cubicBezTo>
                    <a:pt x="265" y="3191"/>
                    <a:pt x="276" y="3213"/>
                    <a:pt x="298" y="3235"/>
                  </a:cubicBezTo>
                  <a:cubicBezTo>
                    <a:pt x="298" y="3246"/>
                    <a:pt x="309" y="3246"/>
                    <a:pt x="309" y="3246"/>
                  </a:cubicBezTo>
                  <a:lnTo>
                    <a:pt x="320" y="3246"/>
                  </a:lnTo>
                  <a:cubicBezTo>
                    <a:pt x="331" y="3235"/>
                    <a:pt x="342" y="3224"/>
                    <a:pt x="331" y="3213"/>
                  </a:cubicBezTo>
                  <a:cubicBezTo>
                    <a:pt x="320" y="3191"/>
                    <a:pt x="298" y="3169"/>
                    <a:pt x="287" y="3136"/>
                  </a:cubicBezTo>
                  <a:cubicBezTo>
                    <a:pt x="287" y="3136"/>
                    <a:pt x="282" y="3131"/>
                    <a:pt x="275" y="3131"/>
                  </a:cubicBezTo>
                  <a:close/>
                  <a:moveTo>
                    <a:pt x="5640" y="3180"/>
                  </a:moveTo>
                  <a:cubicBezTo>
                    <a:pt x="5629" y="3180"/>
                    <a:pt x="5607" y="3180"/>
                    <a:pt x="5607" y="3191"/>
                  </a:cubicBezTo>
                  <a:cubicBezTo>
                    <a:pt x="5596" y="3213"/>
                    <a:pt x="5574" y="3235"/>
                    <a:pt x="5563" y="3268"/>
                  </a:cubicBezTo>
                  <a:cubicBezTo>
                    <a:pt x="5552" y="3268"/>
                    <a:pt x="5563" y="3290"/>
                    <a:pt x="5563" y="3290"/>
                  </a:cubicBezTo>
                  <a:lnTo>
                    <a:pt x="5596" y="3290"/>
                  </a:lnTo>
                  <a:cubicBezTo>
                    <a:pt x="5607" y="3257"/>
                    <a:pt x="5629" y="3235"/>
                    <a:pt x="5640" y="3213"/>
                  </a:cubicBezTo>
                  <a:cubicBezTo>
                    <a:pt x="5652" y="3202"/>
                    <a:pt x="5640" y="3191"/>
                    <a:pt x="5640" y="3180"/>
                  </a:cubicBezTo>
                  <a:close/>
                  <a:moveTo>
                    <a:pt x="2527" y="3191"/>
                  </a:moveTo>
                  <a:cubicBezTo>
                    <a:pt x="2517" y="3191"/>
                    <a:pt x="2505" y="3202"/>
                    <a:pt x="2505" y="3213"/>
                  </a:cubicBezTo>
                  <a:cubicBezTo>
                    <a:pt x="2505" y="3246"/>
                    <a:pt x="2517" y="3280"/>
                    <a:pt x="2517" y="3302"/>
                  </a:cubicBezTo>
                  <a:cubicBezTo>
                    <a:pt x="2517" y="3312"/>
                    <a:pt x="2527" y="3324"/>
                    <a:pt x="2539" y="3324"/>
                  </a:cubicBezTo>
                  <a:lnTo>
                    <a:pt x="2549" y="3324"/>
                  </a:lnTo>
                  <a:cubicBezTo>
                    <a:pt x="2561" y="3324"/>
                    <a:pt x="2561" y="3312"/>
                    <a:pt x="2561" y="3302"/>
                  </a:cubicBezTo>
                  <a:cubicBezTo>
                    <a:pt x="2561" y="3268"/>
                    <a:pt x="2549" y="3246"/>
                    <a:pt x="2549" y="3213"/>
                  </a:cubicBezTo>
                  <a:cubicBezTo>
                    <a:pt x="2549" y="3202"/>
                    <a:pt x="2539" y="3191"/>
                    <a:pt x="2527" y="3191"/>
                  </a:cubicBezTo>
                  <a:close/>
                  <a:moveTo>
                    <a:pt x="3918" y="3191"/>
                  </a:moveTo>
                  <a:cubicBezTo>
                    <a:pt x="3907" y="3191"/>
                    <a:pt x="3907" y="3202"/>
                    <a:pt x="3907" y="3213"/>
                  </a:cubicBezTo>
                  <a:cubicBezTo>
                    <a:pt x="3907" y="3246"/>
                    <a:pt x="3896" y="3268"/>
                    <a:pt x="3896" y="3290"/>
                  </a:cubicBezTo>
                  <a:cubicBezTo>
                    <a:pt x="3896" y="3312"/>
                    <a:pt x="3907" y="3312"/>
                    <a:pt x="3918" y="3324"/>
                  </a:cubicBezTo>
                  <a:cubicBezTo>
                    <a:pt x="3930" y="3324"/>
                    <a:pt x="3940" y="3312"/>
                    <a:pt x="3940" y="3302"/>
                  </a:cubicBezTo>
                  <a:lnTo>
                    <a:pt x="3940" y="3213"/>
                  </a:lnTo>
                  <a:cubicBezTo>
                    <a:pt x="3940" y="3202"/>
                    <a:pt x="3930" y="3191"/>
                    <a:pt x="3918" y="3191"/>
                  </a:cubicBezTo>
                  <a:close/>
                  <a:moveTo>
                    <a:pt x="342" y="3280"/>
                  </a:moveTo>
                  <a:cubicBezTo>
                    <a:pt x="342" y="3290"/>
                    <a:pt x="331" y="3302"/>
                    <a:pt x="342" y="3312"/>
                  </a:cubicBezTo>
                  <a:cubicBezTo>
                    <a:pt x="353" y="3334"/>
                    <a:pt x="375" y="3356"/>
                    <a:pt x="386" y="3390"/>
                  </a:cubicBezTo>
                  <a:lnTo>
                    <a:pt x="419" y="3390"/>
                  </a:lnTo>
                  <a:cubicBezTo>
                    <a:pt x="430" y="3378"/>
                    <a:pt x="430" y="3368"/>
                    <a:pt x="419" y="3356"/>
                  </a:cubicBezTo>
                  <a:cubicBezTo>
                    <a:pt x="408" y="3334"/>
                    <a:pt x="386" y="3312"/>
                    <a:pt x="375" y="3290"/>
                  </a:cubicBezTo>
                  <a:cubicBezTo>
                    <a:pt x="375" y="3280"/>
                    <a:pt x="353" y="3280"/>
                    <a:pt x="342" y="3280"/>
                  </a:cubicBezTo>
                  <a:close/>
                  <a:moveTo>
                    <a:pt x="5526" y="3326"/>
                  </a:moveTo>
                  <a:cubicBezTo>
                    <a:pt x="5522" y="3326"/>
                    <a:pt x="5519" y="3329"/>
                    <a:pt x="5519" y="3334"/>
                  </a:cubicBezTo>
                  <a:cubicBezTo>
                    <a:pt x="5497" y="3356"/>
                    <a:pt x="5485" y="3378"/>
                    <a:pt x="5463" y="3400"/>
                  </a:cubicBezTo>
                  <a:cubicBezTo>
                    <a:pt x="5463" y="3412"/>
                    <a:pt x="5463" y="3434"/>
                    <a:pt x="5475" y="3434"/>
                  </a:cubicBezTo>
                  <a:lnTo>
                    <a:pt x="5497" y="3434"/>
                  </a:lnTo>
                  <a:cubicBezTo>
                    <a:pt x="5519" y="3412"/>
                    <a:pt x="5530" y="3378"/>
                    <a:pt x="5552" y="3356"/>
                  </a:cubicBezTo>
                  <a:cubicBezTo>
                    <a:pt x="5552" y="3346"/>
                    <a:pt x="5552" y="3334"/>
                    <a:pt x="5541" y="3334"/>
                  </a:cubicBezTo>
                  <a:cubicBezTo>
                    <a:pt x="5535" y="3329"/>
                    <a:pt x="5530" y="3326"/>
                    <a:pt x="5526" y="3326"/>
                  </a:cubicBezTo>
                  <a:close/>
                  <a:moveTo>
                    <a:pt x="2549" y="3368"/>
                  </a:moveTo>
                  <a:cubicBezTo>
                    <a:pt x="2539" y="3368"/>
                    <a:pt x="2539" y="3378"/>
                    <a:pt x="2539" y="3390"/>
                  </a:cubicBezTo>
                  <a:cubicBezTo>
                    <a:pt x="2549" y="3423"/>
                    <a:pt x="2561" y="3445"/>
                    <a:pt x="2561" y="3478"/>
                  </a:cubicBezTo>
                  <a:cubicBezTo>
                    <a:pt x="2571" y="3489"/>
                    <a:pt x="2571" y="3489"/>
                    <a:pt x="2583" y="3489"/>
                  </a:cubicBezTo>
                  <a:lnTo>
                    <a:pt x="2594" y="3489"/>
                  </a:lnTo>
                  <a:cubicBezTo>
                    <a:pt x="2605" y="3489"/>
                    <a:pt x="2605" y="3467"/>
                    <a:pt x="2605" y="3467"/>
                  </a:cubicBezTo>
                  <a:cubicBezTo>
                    <a:pt x="2594" y="3434"/>
                    <a:pt x="2583" y="3412"/>
                    <a:pt x="2583" y="3378"/>
                  </a:cubicBezTo>
                  <a:cubicBezTo>
                    <a:pt x="2571" y="3368"/>
                    <a:pt x="2561" y="3368"/>
                    <a:pt x="2549" y="3368"/>
                  </a:cubicBezTo>
                  <a:close/>
                  <a:moveTo>
                    <a:pt x="3898" y="3363"/>
                  </a:moveTo>
                  <a:cubicBezTo>
                    <a:pt x="3891" y="3363"/>
                    <a:pt x="3885" y="3371"/>
                    <a:pt x="3885" y="3378"/>
                  </a:cubicBezTo>
                  <a:cubicBezTo>
                    <a:pt x="3885" y="3412"/>
                    <a:pt x="3874" y="3434"/>
                    <a:pt x="3874" y="3467"/>
                  </a:cubicBezTo>
                  <a:cubicBezTo>
                    <a:pt x="3874" y="3478"/>
                    <a:pt x="3874" y="3489"/>
                    <a:pt x="3885" y="3489"/>
                  </a:cubicBezTo>
                  <a:lnTo>
                    <a:pt x="3896" y="3489"/>
                  </a:lnTo>
                  <a:cubicBezTo>
                    <a:pt x="3907" y="3489"/>
                    <a:pt x="3907" y="3478"/>
                    <a:pt x="3918" y="3478"/>
                  </a:cubicBezTo>
                  <a:cubicBezTo>
                    <a:pt x="3918" y="3445"/>
                    <a:pt x="3930" y="3412"/>
                    <a:pt x="3930" y="3390"/>
                  </a:cubicBezTo>
                  <a:cubicBezTo>
                    <a:pt x="3930" y="3378"/>
                    <a:pt x="3930" y="3368"/>
                    <a:pt x="3907" y="3368"/>
                  </a:cubicBezTo>
                  <a:cubicBezTo>
                    <a:pt x="3904" y="3364"/>
                    <a:pt x="3901" y="3363"/>
                    <a:pt x="3898" y="3363"/>
                  </a:cubicBezTo>
                  <a:close/>
                  <a:moveTo>
                    <a:pt x="442" y="3423"/>
                  </a:moveTo>
                  <a:cubicBezTo>
                    <a:pt x="430" y="3434"/>
                    <a:pt x="430" y="3445"/>
                    <a:pt x="442" y="3456"/>
                  </a:cubicBezTo>
                  <a:cubicBezTo>
                    <a:pt x="452" y="3478"/>
                    <a:pt x="474" y="3500"/>
                    <a:pt x="496" y="3522"/>
                  </a:cubicBezTo>
                  <a:cubicBezTo>
                    <a:pt x="496" y="3533"/>
                    <a:pt x="496" y="3533"/>
                    <a:pt x="508" y="3533"/>
                  </a:cubicBezTo>
                  <a:lnTo>
                    <a:pt x="518" y="3533"/>
                  </a:lnTo>
                  <a:cubicBezTo>
                    <a:pt x="530" y="3522"/>
                    <a:pt x="530" y="3511"/>
                    <a:pt x="530" y="3500"/>
                  </a:cubicBezTo>
                  <a:cubicBezTo>
                    <a:pt x="508" y="3478"/>
                    <a:pt x="486" y="3456"/>
                    <a:pt x="474" y="3434"/>
                  </a:cubicBezTo>
                  <a:cubicBezTo>
                    <a:pt x="464" y="3423"/>
                    <a:pt x="452" y="3423"/>
                    <a:pt x="442" y="3423"/>
                  </a:cubicBezTo>
                  <a:close/>
                  <a:moveTo>
                    <a:pt x="5441" y="3467"/>
                  </a:moveTo>
                  <a:cubicBezTo>
                    <a:pt x="5431" y="3467"/>
                    <a:pt x="5419" y="3467"/>
                    <a:pt x="5419" y="3478"/>
                  </a:cubicBezTo>
                  <a:cubicBezTo>
                    <a:pt x="5397" y="3500"/>
                    <a:pt x="5375" y="3522"/>
                    <a:pt x="5365" y="3544"/>
                  </a:cubicBezTo>
                  <a:cubicBezTo>
                    <a:pt x="5353" y="3555"/>
                    <a:pt x="5353" y="3567"/>
                    <a:pt x="5365" y="3577"/>
                  </a:cubicBezTo>
                  <a:lnTo>
                    <a:pt x="5375" y="3577"/>
                  </a:lnTo>
                  <a:cubicBezTo>
                    <a:pt x="5387" y="3577"/>
                    <a:pt x="5387" y="3577"/>
                    <a:pt x="5397" y="3567"/>
                  </a:cubicBezTo>
                  <a:cubicBezTo>
                    <a:pt x="5409" y="3544"/>
                    <a:pt x="5431" y="3522"/>
                    <a:pt x="5453" y="3500"/>
                  </a:cubicBezTo>
                  <a:cubicBezTo>
                    <a:pt x="5453" y="3489"/>
                    <a:pt x="5453" y="3478"/>
                    <a:pt x="5441" y="3467"/>
                  </a:cubicBezTo>
                  <a:close/>
                  <a:moveTo>
                    <a:pt x="2614" y="3529"/>
                  </a:moveTo>
                  <a:cubicBezTo>
                    <a:pt x="2611" y="3529"/>
                    <a:pt x="2608" y="3530"/>
                    <a:pt x="2605" y="3533"/>
                  </a:cubicBezTo>
                  <a:cubicBezTo>
                    <a:pt x="2594" y="3533"/>
                    <a:pt x="2594" y="3544"/>
                    <a:pt x="2594" y="3555"/>
                  </a:cubicBezTo>
                  <a:cubicBezTo>
                    <a:pt x="2605" y="3589"/>
                    <a:pt x="2627" y="3611"/>
                    <a:pt x="2638" y="3633"/>
                  </a:cubicBezTo>
                  <a:cubicBezTo>
                    <a:pt x="2638" y="3643"/>
                    <a:pt x="2649" y="3643"/>
                    <a:pt x="2660" y="3643"/>
                  </a:cubicBezTo>
                  <a:cubicBezTo>
                    <a:pt x="2671" y="3643"/>
                    <a:pt x="2682" y="3633"/>
                    <a:pt x="2671" y="3621"/>
                  </a:cubicBezTo>
                  <a:cubicBezTo>
                    <a:pt x="2660" y="3589"/>
                    <a:pt x="2649" y="3567"/>
                    <a:pt x="2638" y="3544"/>
                  </a:cubicBezTo>
                  <a:cubicBezTo>
                    <a:pt x="2630" y="3536"/>
                    <a:pt x="2622" y="3529"/>
                    <a:pt x="2614" y="3529"/>
                  </a:cubicBezTo>
                  <a:close/>
                  <a:moveTo>
                    <a:pt x="3874" y="3533"/>
                  </a:moveTo>
                  <a:cubicBezTo>
                    <a:pt x="3863" y="3533"/>
                    <a:pt x="3852" y="3533"/>
                    <a:pt x="3852" y="3544"/>
                  </a:cubicBezTo>
                  <a:cubicBezTo>
                    <a:pt x="3841" y="3577"/>
                    <a:pt x="3830" y="3599"/>
                    <a:pt x="3819" y="3633"/>
                  </a:cubicBezTo>
                  <a:cubicBezTo>
                    <a:pt x="3819" y="3643"/>
                    <a:pt x="3830" y="3655"/>
                    <a:pt x="3841" y="3655"/>
                  </a:cubicBezTo>
                  <a:cubicBezTo>
                    <a:pt x="3852" y="3655"/>
                    <a:pt x="3863" y="3655"/>
                    <a:pt x="3863" y="3643"/>
                  </a:cubicBezTo>
                  <a:cubicBezTo>
                    <a:pt x="3874" y="3611"/>
                    <a:pt x="3885" y="3589"/>
                    <a:pt x="3885" y="3555"/>
                  </a:cubicBezTo>
                  <a:cubicBezTo>
                    <a:pt x="3896" y="3544"/>
                    <a:pt x="3885" y="3533"/>
                    <a:pt x="3874" y="3533"/>
                  </a:cubicBezTo>
                  <a:close/>
                  <a:moveTo>
                    <a:pt x="567" y="3558"/>
                  </a:moveTo>
                  <a:cubicBezTo>
                    <a:pt x="563" y="3558"/>
                    <a:pt x="557" y="3561"/>
                    <a:pt x="552" y="3567"/>
                  </a:cubicBezTo>
                  <a:cubicBezTo>
                    <a:pt x="540" y="3567"/>
                    <a:pt x="540" y="3589"/>
                    <a:pt x="552" y="3589"/>
                  </a:cubicBezTo>
                  <a:cubicBezTo>
                    <a:pt x="563" y="3621"/>
                    <a:pt x="585" y="3643"/>
                    <a:pt x="607" y="3665"/>
                  </a:cubicBezTo>
                  <a:lnTo>
                    <a:pt x="629" y="3665"/>
                  </a:lnTo>
                  <a:cubicBezTo>
                    <a:pt x="640" y="3655"/>
                    <a:pt x="640" y="3643"/>
                    <a:pt x="640" y="3633"/>
                  </a:cubicBezTo>
                  <a:lnTo>
                    <a:pt x="574" y="3567"/>
                  </a:lnTo>
                  <a:cubicBezTo>
                    <a:pt x="574" y="3561"/>
                    <a:pt x="571" y="3558"/>
                    <a:pt x="567" y="3558"/>
                  </a:cubicBezTo>
                  <a:close/>
                  <a:moveTo>
                    <a:pt x="5320" y="3602"/>
                  </a:moveTo>
                  <a:cubicBezTo>
                    <a:pt x="5314" y="3602"/>
                    <a:pt x="5309" y="3605"/>
                    <a:pt x="5309" y="3611"/>
                  </a:cubicBezTo>
                  <a:lnTo>
                    <a:pt x="5243" y="3677"/>
                  </a:lnTo>
                  <a:cubicBezTo>
                    <a:pt x="5243" y="3677"/>
                    <a:pt x="5243" y="3699"/>
                    <a:pt x="5254" y="3699"/>
                  </a:cubicBezTo>
                  <a:cubicBezTo>
                    <a:pt x="5254" y="3710"/>
                    <a:pt x="5254" y="3710"/>
                    <a:pt x="5265" y="3710"/>
                  </a:cubicBezTo>
                  <a:cubicBezTo>
                    <a:pt x="5265" y="3710"/>
                    <a:pt x="5276" y="3710"/>
                    <a:pt x="5276" y="3699"/>
                  </a:cubicBezTo>
                  <a:lnTo>
                    <a:pt x="5342" y="3633"/>
                  </a:lnTo>
                  <a:cubicBezTo>
                    <a:pt x="5342" y="3633"/>
                    <a:pt x="5342" y="3611"/>
                    <a:pt x="5331" y="3611"/>
                  </a:cubicBezTo>
                  <a:cubicBezTo>
                    <a:pt x="5331" y="3605"/>
                    <a:pt x="5325" y="3602"/>
                    <a:pt x="5320" y="3602"/>
                  </a:cubicBezTo>
                  <a:close/>
                  <a:moveTo>
                    <a:pt x="679" y="3690"/>
                  </a:moveTo>
                  <a:cubicBezTo>
                    <a:pt x="673" y="3690"/>
                    <a:pt x="668" y="3693"/>
                    <a:pt x="662" y="3699"/>
                  </a:cubicBezTo>
                  <a:cubicBezTo>
                    <a:pt x="651" y="3699"/>
                    <a:pt x="651" y="3721"/>
                    <a:pt x="662" y="3721"/>
                  </a:cubicBezTo>
                  <a:lnTo>
                    <a:pt x="729" y="3787"/>
                  </a:lnTo>
                  <a:cubicBezTo>
                    <a:pt x="729" y="3787"/>
                    <a:pt x="729" y="3798"/>
                    <a:pt x="739" y="3798"/>
                  </a:cubicBezTo>
                  <a:lnTo>
                    <a:pt x="751" y="3787"/>
                  </a:lnTo>
                  <a:cubicBezTo>
                    <a:pt x="761" y="3776"/>
                    <a:pt x="761" y="3765"/>
                    <a:pt x="751" y="3754"/>
                  </a:cubicBezTo>
                  <a:cubicBezTo>
                    <a:pt x="729" y="3743"/>
                    <a:pt x="717" y="3721"/>
                    <a:pt x="695" y="3699"/>
                  </a:cubicBezTo>
                  <a:cubicBezTo>
                    <a:pt x="690" y="3693"/>
                    <a:pt x="684" y="3690"/>
                    <a:pt x="679" y="3690"/>
                  </a:cubicBezTo>
                  <a:close/>
                  <a:moveTo>
                    <a:pt x="2704" y="3680"/>
                  </a:moveTo>
                  <a:cubicBezTo>
                    <a:pt x="2699" y="3680"/>
                    <a:pt x="2693" y="3682"/>
                    <a:pt x="2693" y="3687"/>
                  </a:cubicBezTo>
                  <a:cubicBezTo>
                    <a:pt x="2682" y="3687"/>
                    <a:pt x="2671" y="3699"/>
                    <a:pt x="2682" y="3710"/>
                  </a:cubicBezTo>
                  <a:cubicBezTo>
                    <a:pt x="2693" y="3743"/>
                    <a:pt x="2715" y="3765"/>
                    <a:pt x="2737" y="3787"/>
                  </a:cubicBezTo>
                  <a:lnTo>
                    <a:pt x="2748" y="3798"/>
                  </a:lnTo>
                  <a:cubicBezTo>
                    <a:pt x="2760" y="3798"/>
                    <a:pt x="2760" y="3787"/>
                    <a:pt x="2760" y="3787"/>
                  </a:cubicBezTo>
                  <a:cubicBezTo>
                    <a:pt x="2770" y="3787"/>
                    <a:pt x="2770" y="3765"/>
                    <a:pt x="2770" y="3765"/>
                  </a:cubicBezTo>
                  <a:cubicBezTo>
                    <a:pt x="2748" y="3743"/>
                    <a:pt x="2737" y="3710"/>
                    <a:pt x="2715" y="3687"/>
                  </a:cubicBezTo>
                  <a:cubicBezTo>
                    <a:pt x="2715" y="3682"/>
                    <a:pt x="2710" y="3680"/>
                    <a:pt x="2704" y="3680"/>
                  </a:cubicBezTo>
                  <a:close/>
                  <a:moveTo>
                    <a:pt x="3810" y="3694"/>
                  </a:moveTo>
                  <a:cubicBezTo>
                    <a:pt x="3802" y="3694"/>
                    <a:pt x="3797" y="3702"/>
                    <a:pt x="3797" y="3710"/>
                  </a:cubicBezTo>
                  <a:cubicBezTo>
                    <a:pt x="3775" y="3732"/>
                    <a:pt x="3764" y="3754"/>
                    <a:pt x="3753" y="3787"/>
                  </a:cubicBezTo>
                  <a:cubicBezTo>
                    <a:pt x="3753" y="3798"/>
                    <a:pt x="3753" y="3809"/>
                    <a:pt x="3764" y="3809"/>
                  </a:cubicBezTo>
                  <a:lnTo>
                    <a:pt x="3775" y="3820"/>
                  </a:lnTo>
                  <a:cubicBezTo>
                    <a:pt x="3786" y="3820"/>
                    <a:pt x="3786" y="3809"/>
                    <a:pt x="3797" y="3798"/>
                  </a:cubicBezTo>
                  <a:cubicBezTo>
                    <a:pt x="3808" y="3776"/>
                    <a:pt x="3819" y="3754"/>
                    <a:pt x="3830" y="3721"/>
                  </a:cubicBezTo>
                  <a:cubicBezTo>
                    <a:pt x="3830" y="3710"/>
                    <a:pt x="3830" y="3699"/>
                    <a:pt x="3819" y="3699"/>
                  </a:cubicBezTo>
                  <a:cubicBezTo>
                    <a:pt x="3816" y="3696"/>
                    <a:pt x="3812" y="3694"/>
                    <a:pt x="3810" y="3694"/>
                  </a:cubicBezTo>
                  <a:close/>
                  <a:moveTo>
                    <a:pt x="5204" y="3724"/>
                  </a:moveTo>
                  <a:cubicBezTo>
                    <a:pt x="5199" y="3724"/>
                    <a:pt x="5193" y="3726"/>
                    <a:pt x="5188" y="3732"/>
                  </a:cubicBezTo>
                  <a:lnTo>
                    <a:pt x="5122" y="3798"/>
                  </a:lnTo>
                  <a:lnTo>
                    <a:pt x="5122" y="3820"/>
                  </a:lnTo>
                  <a:cubicBezTo>
                    <a:pt x="5132" y="3831"/>
                    <a:pt x="5132" y="3831"/>
                    <a:pt x="5144" y="3831"/>
                  </a:cubicBezTo>
                  <a:cubicBezTo>
                    <a:pt x="5144" y="3831"/>
                    <a:pt x="5154" y="3831"/>
                    <a:pt x="5154" y="3820"/>
                  </a:cubicBezTo>
                  <a:cubicBezTo>
                    <a:pt x="5176" y="3809"/>
                    <a:pt x="5199" y="3787"/>
                    <a:pt x="5221" y="3765"/>
                  </a:cubicBezTo>
                  <a:lnTo>
                    <a:pt x="5221" y="3732"/>
                  </a:lnTo>
                  <a:cubicBezTo>
                    <a:pt x="5215" y="3726"/>
                    <a:pt x="5210" y="3724"/>
                    <a:pt x="5204" y="3724"/>
                  </a:cubicBezTo>
                  <a:close/>
                  <a:moveTo>
                    <a:pt x="800" y="3812"/>
                  </a:moveTo>
                  <a:cubicBezTo>
                    <a:pt x="795" y="3812"/>
                    <a:pt x="789" y="3815"/>
                    <a:pt x="783" y="3820"/>
                  </a:cubicBezTo>
                  <a:cubicBezTo>
                    <a:pt x="773" y="3831"/>
                    <a:pt x="773" y="3842"/>
                    <a:pt x="783" y="3853"/>
                  </a:cubicBezTo>
                  <a:cubicBezTo>
                    <a:pt x="805" y="3864"/>
                    <a:pt x="827" y="3886"/>
                    <a:pt x="850" y="3908"/>
                  </a:cubicBezTo>
                  <a:lnTo>
                    <a:pt x="883" y="3908"/>
                  </a:lnTo>
                  <a:lnTo>
                    <a:pt x="883" y="3876"/>
                  </a:lnTo>
                  <a:cubicBezTo>
                    <a:pt x="861" y="3853"/>
                    <a:pt x="839" y="3842"/>
                    <a:pt x="817" y="3820"/>
                  </a:cubicBezTo>
                  <a:cubicBezTo>
                    <a:pt x="811" y="3815"/>
                    <a:pt x="806" y="3812"/>
                    <a:pt x="800" y="3812"/>
                  </a:cubicBezTo>
                  <a:close/>
                  <a:moveTo>
                    <a:pt x="2792" y="3820"/>
                  </a:moveTo>
                  <a:cubicBezTo>
                    <a:pt x="2782" y="3831"/>
                    <a:pt x="2782" y="3842"/>
                    <a:pt x="2792" y="3853"/>
                  </a:cubicBezTo>
                  <a:cubicBezTo>
                    <a:pt x="2804" y="3876"/>
                    <a:pt x="2826" y="3898"/>
                    <a:pt x="2848" y="3920"/>
                  </a:cubicBezTo>
                  <a:lnTo>
                    <a:pt x="2881" y="3920"/>
                  </a:lnTo>
                  <a:cubicBezTo>
                    <a:pt x="2892" y="3908"/>
                    <a:pt x="2892" y="3898"/>
                    <a:pt x="2881" y="3886"/>
                  </a:cubicBezTo>
                  <a:cubicBezTo>
                    <a:pt x="2858" y="3864"/>
                    <a:pt x="2836" y="3842"/>
                    <a:pt x="2814" y="3831"/>
                  </a:cubicBezTo>
                  <a:cubicBezTo>
                    <a:pt x="2814" y="3820"/>
                    <a:pt x="2804" y="3820"/>
                    <a:pt x="2792" y="3820"/>
                  </a:cubicBezTo>
                  <a:close/>
                  <a:moveTo>
                    <a:pt x="5077" y="3845"/>
                  </a:moveTo>
                  <a:cubicBezTo>
                    <a:pt x="5072" y="3845"/>
                    <a:pt x="5066" y="3848"/>
                    <a:pt x="5066" y="3853"/>
                  </a:cubicBezTo>
                  <a:cubicBezTo>
                    <a:pt x="5044" y="3864"/>
                    <a:pt x="5022" y="3886"/>
                    <a:pt x="5000" y="3908"/>
                  </a:cubicBezTo>
                  <a:cubicBezTo>
                    <a:pt x="4989" y="3908"/>
                    <a:pt x="4989" y="3930"/>
                    <a:pt x="4989" y="3930"/>
                  </a:cubicBezTo>
                  <a:cubicBezTo>
                    <a:pt x="5000" y="3942"/>
                    <a:pt x="5000" y="3942"/>
                    <a:pt x="5011" y="3942"/>
                  </a:cubicBezTo>
                  <a:lnTo>
                    <a:pt x="5022" y="3942"/>
                  </a:lnTo>
                  <a:cubicBezTo>
                    <a:pt x="5044" y="3920"/>
                    <a:pt x="5066" y="3898"/>
                    <a:pt x="5088" y="3886"/>
                  </a:cubicBezTo>
                  <a:cubicBezTo>
                    <a:pt x="5100" y="3876"/>
                    <a:pt x="5100" y="3864"/>
                    <a:pt x="5088" y="3853"/>
                  </a:cubicBezTo>
                  <a:cubicBezTo>
                    <a:pt x="5088" y="3848"/>
                    <a:pt x="5083" y="3845"/>
                    <a:pt x="5077" y="3845"/>
                  </a:cubicBezTo>
                  <a:close/>
                  <a:moveTo>
                    <a:pt x="3732" y="3849"/>
                  </a:moveTo>
                  <a:cubicBezTo>
                    <a:pt x="3724" y="3849"/>
                    <a:pt x="3716" y="3857"/>
                    <a:pt x="3709" y="3864"/>
                  </a:cubicBezTo>
                  <a:cubicBezTo>
                    <a:pt x="3697" y="3886"/>
                    <a:pt x="3687" y="3908"/>
                    <a:pt x="3665" y="3930"/>
                  </a:cubicBezTo>
                  <a:cubicBezTo>
                    <a:pt x="3665" y="3942"/>
                    <a:pt x="3665" y="3952"/>
                    <a:pt x="3675" y="3964"/>
                  </a:cubicBezTo>
                  <a:lnTo>
                    <a:pt x="3687" y="3964"/>
                  </a:lnTo>
                  <a:cubicBezTo>
                    <a:pt x="3687" y="3964"/>
                    <a:pt x="3697" y="3964"/>
                    <a:pt x="3697" y="3952"/>
                  </a:cubicBezTo>
                  <a:cubicBezTo>
                    <a:pt x="3719" y="3930"/>
                    <a:pt x="3731" y="3908"/>
                    <a:pt x="3753" y="3876"/>
                  </a:cubicBezTo>
                  <a:cubicBezTo>
                    <a:pt x="3753" y="3876"/>
                    <a:pt x="3753" y="3853"/>
                    <a:pt x="3741" y="3853"/>
                  </a:cubicBezTo>
                  <a:cubicBezTo>
                    <a:pt x="3738" y="3850"/>
                    <a:pt x="3735" y="3849"/>
                    <a:pt x="3732" y="3849"/>
                  </a:cubicBezTo>
                  <a:close/>
                  <a:moveTo>
                    <a:pt x="938" y="3926"/>
                  </a:moveTo>
                  <a:cubicBezTo>
                    <a:pt x="931" y="3926"/>
                    <a:pt x="923" y="3930"/>
                    <a:pt x="916" y="3930"/>
                  </a:cubicBezTo>
                  <a:cubicBezTo>
                    <a:pt x="905" y="3942"/>
                    <a:pt x="905" y="3952"/>
                    <a:pt x="916" y="3964"/>
                  </a:cubicBezTo>
                  <a:cubicBezTo>
                    <a:pt x="938" y="3986"/>
                    <a:pt x="960" y="3997"/>
                    <a:pt x="982" y="4019"/>
                  </a:cubicBezTo>
                  <a:lnTo>
                    <a:pt x="1016" y="4019"/>
                  </a:lnTo>
                  <a:cubicBezTo>
                    <a:pt x="1026" y="4008"/>
                    <a:pt x="1016" y="3997"/>
                    <a:pt x="1016" y="3986"/>
                  </a:cubicBezTo>
                  <a:cubicBezTo>
                    <a:pt x="993" y="3964"/>
                    <a:pt x="971" y="3952"/>
                    <a:pt x="949" y="3930"/>
                  </a:cubicBezTo>
                  <a:cubicBezTo>
                    <a:pt x="945" y="3927"/>
                    <a:pt x="942" y="3926"/>
                    <a:pt x="938" y="3926"/>
                  </a:cubicBezTo>
                  <a:close/>
                  <a:moveTo>
                    <a:pt x="2936" y="3942"/>
                  </a:moveTo>
                  <a:cubicBezTo>
                    <a:pt x="2936" y="3942"/>
                    <a:pt x="2914" y="3942"/>
                    <a:pt x="2914" y="3952"/>
                  </a:cubicBezTo>
                  <a:cubicBezTo>
                    <a:pt x="2903" y="3952"/>
                    <a:pt x="2903" y="3974"/>
                    <a:pt x="2914" y="3974"/>
                  </a:cubicBezTo>
                  <a:cubicBezTo>
                    <a:pt x="2936" y="3997"/>
                    <a:pt x="2958" y="4019"/>
                    <a:pt x="2980" y="4030"/>
                  </a:cubicBezTo>
                  <a:lnTo>
                    <a:pt x="2991" y="4041"/>
                  </a:lnTo>
                  <a:cubicBezTo>
                    <a:pt x="3002" y="4041"/>
                    <a:pt x="3013" y="4030"/>
                    <a:pt x="3013" y="4030"/>
                  </a:cubicBezTo>
                  <a:cubicBezTo>
                    <a:pt x="3024" y="4019"/>
                    <a:pt x="3013" y="4008"/>
                    <a:pt x="3013" y="3997"/>
                  </a:cubicBezTo>
                  <a:cubicBezTo>
                    <a:pt x="2980" y="3986"/>
                    <a:pt x="2958" y="3964"/>
                    <a:pt x="2936" y="3942"/>
                  </a:cubicBezTo>
                  <a:close/>
                  <a:moveTo>
                    <a:pt x="4923" y="3952"/>
                  </a:moveTo>
                  <a:cubicBezTo>
                    <a:pt x="4901" y="3974"/>
                    <a:pt x="4879" y="3986"/>
                    <a:pt x="4857" y="4008"/>
                  </a:cubicBezTo>
                  <a:cubicBezTo>
                    <a:pt x="4845" y="4008"/>
                    <a:pt x="4845" y="4030"/>
                    <a:pt x="4845" y="4030"/>
                  </a:cubicBezTo>
                  <a:cubicBezTo>
                    <a:pt x="4857" y="4041"/>
                    <a:pt x="4857" y="4041"/>
                    <a:pt x="4867" y="4041"/>
                  </a:cubicBezTo>
                  <a:lnTo>
                    <a:pt x="4879" y="4041"/>
                  </a:lnTo>
                  <a:cubicBezTo>
                    <a:pt x="4901" y="4019"/>
                    <a:pt x="4923" y="4008"/>
                    <a:pt x="4956" y="3986"/>
                  </a:cubicBezTo>
                  <a:cubicBezTo>
                    <a:pt x="4956" y="3986"/>
                    <a:pt x="4967" y="3974"/>
                    <a:pt x="4956" y="3964"/>
                  </a:cubicBezTo>
                  <a:cubicBezTo>
                    <a:pt x="4945" y="3952"/>
                    <a:pt x="4934" y="3952"/>
                    <a:pt x="4923" y="3952"/>
                  </a:cubicBezTo>
                  <a:close/>
                  <a:moveTo>
                    <a:pt x="3637" y="3992"/>
                  </a:moveTo>
                  <a:cubicBezTo>
                    <a:pt x="3630" y="3992"/>
                    <a:pt x="3621" y="3997"/>
                    <a:pt x="3621" y="3997"/>
                  </a:cubicBezTo>
                  <a:cubicBezTo>
                    <a:pt x="3598" y="4019"/>
                    <a:pt x="3587" y="4041"/>
                    <a:pt x="3565" y="4063"/>
                  </a:cubicBezTo>
                  <a:cubicBezTo>
                    <a:pt x="3554" y="4074"/>
                    <a:pt x="3554" y="4085"/>
                    <a:pt x="3565" y="4096"/>
                  </a:cubicBezTo>
                  <a:lnTo>
                    <a:pt x="3576" y="4107"/>
                  </a:lnTo>
                  <a:cubicBezTo>
                    <a:pt x="3587" y="4107"/>
                    <a:pt x="3587" y="4096"/>
                    <a:pt x="3598" y="4096"/>
                  </a:cubicBezTo>
                  <a:cubicBezTo>
                    <a:pt x="3621" y="4074"/>
                    <a:pt x="3631" y="4052"/>
                    <a:pt x="3653" y="4030"/>
                  </a:cubicBezTo>
                  <a:cubicBezTo>
                    <a:pt x="3653" y="4019"/>
                    <a:pt x="3653" y="4008"/>
                    <a:pt x="3643" y="3997"/>
                  </a:cubicBezTo>
                  <a:cubicBezTo>
                    <a:pt x="3643" y="3993"/>
                    <a:pt x="3640" y="3992"/>
                    <a:pt x="3637" y="3992"/>
                  </a:cubicBezTo>
                  <a:close/>
                  <a:moveTo>
                    <a:pt x="1065" y="4033"/>
                  </a:moveTo>
                  <a:cubicBezTo>
                    <a:pt x="1059" y="4033"/>
                    <a:pt x="1054" y="4035"/>
                    <a:pt x="1048" y="4041"/>
                  </a:cubicBezTo>
                  <a:cubicBezTo>
                    <a:pt x="1048" y="4052"/>
                    <a:pt x="1048" y="4063"/>
                    <a:pt x="1060" y="4074"/>
                  </a:cubicBezTo>
                  <a:cubicBezTo>
                    <a:pt x="1082" y="4085"/>
                    <a:pt x="1104" y="4107"/>
                    <a:pt x="1126" y="4129"/>
                  </a:cubicBezTo>
                  <a:lnTo>
                    <a:pt x="1137" y="4129"/>
                  </a:lnTo>
                  <a:cubicBezTo>
                    <a:pt x="1148" y="4129"/>
                    <a:pt x="1148" y="4129"/>
                    <a:pt x="1159" y="4118"/>
                  </a:cubicBezTo>
                  <a:cubicBezTo>
                    <a:pt x="1159" y="4107"/>
                    <a:pt x="1159" y="4096"/>
                    <a:pt x="1148" y="4085"/>
                  </a:cubicBezTo>
                  <a:cubicBezTo>
                    <a:pt x="1126" y="4074"/>
                    <a:pt x="1104" y="4052"/>
                    <a:pt x="1082" y="4041"/>
                  </a:cubicBezTo>
                  <a:cubicBezTo>
                    <a:pt x="1076" y="4035"/>
                    <a:pt x="1070" y="4033"/>
                    <a:pt x="1065" y="4033"/>
                  </a:cubicBezTo>
                  <a:close/>
                  <a:moveTo>
                    <a:pt x="3063" y="4044"/>
                  </a:moveTo>
                  <a:cubicBezTo>
                    <a:pt x="3057" y="4044"/>
                    <a:pt x="3052" y="4046"/>
                    <a:pt x="3047" y="4052"/>
                  </a:cubicBezTo>
                  <a:cubicBezTo>
                    <a:pt x="3047" y="4063"/>
                    <a:pt x="3047" y="4074"/>
                    <a:pt x="3057" y="4085"/>
                  </a:cubicBezTo>
                  <a:cubicBezTo>
                    <a:pt x="3079" y="4096"/>
                    <a:pt x="3101" y="4118"/>
                    <a:pt x="3135" y="4129"/>
                  </a:cubicBezTo>
                  <a:lnTo>
                    <a:pt x="3145" y="4129"/>
                  </a:lnTo>
                  <a:cubicBezTo>
                    <a:pt x="3145" y="4129"/>
                    <a:pt x="3157" y="4129"/>
                    <a:pt x="3157" y="4118"/>
                  </a:cubicBezTo>
                  <a:cubicBezTo>
                    <a:pt x="3168" y="4107"/>
                    <a:pt x="3157" y="4096"/>
                    <a:pt x="3145" y="4096"/>
                  </a:cubicBezTo>
                  <a:cubicBezTo>
                    <a:pt x="3123" y="4074"/>
                    <a:pt x="3101" y="4063"/>
                    <a:pt x="3079" y="4052"/>
                  </a:cubicBezTo>
                  <a:cubicBezTo>
                    <a:pt x="3074" y="4046"/>
                    <a:pt x="3068" y="4044"/>
                    <a:pt x="3063" y="4044"/>
                  </a:cubicBezTo>
                  <a:close/>
                  <a:moveTo>
                    <a:pt x="4789" y="4047"/>
                  </a:moveTo>
                  <a:cubicBezTo>
                    <a:pt x="4786" y="4047"/>
                    <a:pt x="4782" y="4049"/>
                    <a:pt x="4779" y="4052"/>
                  </a:cubicBezTo>
                  <a:cubicBezTo>
                    <a:pt x="4757" y="4063"/>
                    <a:pt x="4735" y="4085"/>
                    <a:pt x="4713" y="4096"/>
                  </a:cubicBezTo>
                  <a:cubicBezTo>
                    <a:pt x="4702" y="4096"/>
                    <a:pt x="4691" y="4107"/>
                    <a:pt x="4702" y="4118"/>
                  </a:cubicBezTo>
                  <a:cubicBezTo>
                    <a:pt x="4702" y="4129"/>
                    <a:pt x="4713" y="4129"/>
                    <a:pt x="4724" y="4129"/>
                  </a:cubicBezTo>
                  <a:cubicBezTo>
                    <a:pt x="4757" y="4118"/>
                    <a:pt x="4779" y="4107"/>
                    <a:pt x="4801" y="4085"/>
                  </a:cubicBezTo>
                  <a:cubicBezTo>
                    <a:pt x="4813" y="4085"/>
                    <a:pt x="4813" y="4063"/>
                    <a:pt x="4813" y="4063"/>
                  </a:cubicBezTo>
                  <a:cubicBezTo>
                    <a:pt x="4805" y="4055"/>
                    <a:pt x="4797" y="4047"/>
                    <a:pt x="4789" y="4047"/>
                  </a:cubicBezTo>
                  <a:close/>
                  <a:moveTo>
                    <a:pt x="3223" y="4129"/>
                  </a:moveTo>
                  <a:cubicBezTo>
                    <a:pt x="3212" y="4129"/>
                    <a:pt x="3201" y="4129"/>
                    <a:pt x="3201" y="4140"/>
                  </a:cubicBezTo>
                  <a:cubicBezTo>
                    <a:pt x="3190" y="4151"/>
                    <a:pt x="3201" y="4163"/>
                    <a:pt x="3212" y="4173"/>
                  </a:cubicBezTo>
                  <a:cubicBezTo>
                    <a:pt x="3234" y="4185"/>
                    <a:pt x="3256" y="4195"/>
                    <a:pt x="3289" y="4207"/>
                  </a:cubicBezTo>
                  <a:lnTo>
                    <a:pt x="3300" y="4207"/>
                  </a:lnTo>
                  <a:cubicBezTo>
                    <a:pt x="3300" y="4207"/>
                    <a:pt x="3311" y="4207"/>
                    <a:pt x="3311" y="4195"/>
                  </a:cubicBezTo>
                  <a:cubicBezTo>
                    <a:pt x="3322" y="4185"/>
                    <a:pt x="3311" y="4173"/>
                    <a:pt x="3300" y="4173"/>
                  </a:cubicBezTo>
                  <a:cubicBezTo>
                    <a:pt x="3278" y="4163"/>
                    <a:pt x="3256" y="4151"/>
                    <a:pt x="3223" y="4129"/>
                  </a:cubicBezTo>
                  <a:close/>
                  <a:moveTo>
                    <a:pt x="4636" y="4129"/>
                  </a:moveTo>
                  <a:cubicBezTo>
                    <a:pt x="4602" y="4140"/>
                    <a:pt x="4580" y="4163"/>
                    <a:pt x="4558" y="4173"/>
                  </a:cubicBezTo>
                  <a:cubicBezTo>
                    <a:pt x="4548" y="4173"/>
                    <a:pt x="4536" y="4185"/>
                    <a:pt x="4548" y="4195"/>
                  </a:cubicBezTo>
                  <a:cubicBezTo>
                    <a:pt x="4548" y="4207"/>
                    <a:pt x="4558" y="4207"/>
                    <a:pt x="4558" y="4207"/>
                  </a:cubicBezTo>
                  <a:lnTo>
                    <a:pt x="4570" y="4207"/>
                  </a:lnTo>
                  <a:cubicBezTo>
                    <a:pt x="4602" y="4195"/>
                    <a:pt x="4625" y="4185"/>
                    <a:pt x="4647" y="4173"/>
                  </a:cubicBezTo>
                  <a:cubicBezTo>
                    <a:pt x="4658" y="4163"/>
                    <a:pt x="4669" y="4151"/>
                    <a:pt x="4658" y="4140"/>
                  </a:cubicBezTo>
                  <a:cubicBezTo>
                    <a:pt x="4658" y="4129"/>
                    <a:pt x="4647" y="4129"/>
                    <a:pt x="4636" y="4129"/>
                  </a:cubicBezTo>
                  <a:close/>
                  <a:moveTo>
                    <a:pt x="1208" y="4132"/>
                  </a:moveTo>
                  <a:cubicBezTo>
                    <a:pt x="1203" y="4132"/>
                    <a:pt x="1197" y="4135"/>
                    <a:pt x="1192" y="4140"/>
                  </a:cubicBezTo>
                  <a:cubicBezTo>
                    <a:pt x="1181" y="4151"/>
                    <a:pt x="1192" y="4163"/>
                    <a:pt x="1203" y="4173"/>
                  </a:cubicBezTo>
                  <a:cubicBezTo>
                    <a:pt x="1225" y="4185"/>
                    <a:pt x="1247" y="4207"/>
                    <a:pt x="1269" y="4217"/>
                  </a:cubicBezTo>
                  <a:lnTo>
                    <a:pt x="1303" y="4217"/>
                  </a:lnTo>
                  <a:cubicBezTo>
                    <a:pt x="1303" y="4207"/>
                    <a:pt x="1303" y="4195"/>
                    <a:pt x="1291" y="4185"/>
                  </a:cubicBezTo>
                  <a:cubicBezTo>
                    <a:pt x="1269" y="4173"/>
                    <a:pt x="1247" y="4151"/>
                    <a:pt x="1225" y="4140"/>
                  </a:cubicBezTo>
                  <a:cubicBezTo>
                    <a:pt x="1220" y="4135"/>
                    <a:pt x="1214" y="4132"/>
                    <a:pt x="1208" y="4132"/>
                  </a:cubicBezTo>
                  <a:close/>
                  <a:moveTo>
                    <a:pt x="4470" y="4195"/>
                  </a:moveTo>
                  <a:cubicBezTo>
                    <a:pt x="4448" y="4207"/>
                    <a:pt x="4415" y="4217"/>
                    <a:pt x="4393" y="4229"/>
                  </a:cubicBezTo>
                  <a:cubicBezTo>
                    <a:pt x="4382" y="4229"/>
                    <a:pt x="4371" y="4239"/>
                    <a:pt x="4382" y="4251"/>
                  </a:cubicBezTo>
                  <a:cubicBezTo>
                    <a:pt x="4382" y="4261"/>
                    <a:pt x="4393" y="4273"/>
                    <a:pt x="4404" y="4273"/>
                  </a:cubicBezTo>
                  <a:cubicBezTo>
                    <a:pt x="4437" y="4261"/>
                    <a:pt x="4459" y="4251"/>
                    <a:pt x="4492" y="4239"/>
                  </a:cubicBezTo>
                  <a:cubicBezTo>
                    <a:pt x="4504" y="4239"/>
                    <a:pt x="4504" y="4229"/>
                    <a:pt x="4504" y="4217"/>
                  </a:cubicBezTo>
                  <a:cubicBezTo>
                    <a:pt x="4492" y="4207"/>
                    <a:pt x="4481" y="4195"/>
                    <a:pt x="4470" y="4195"/>
                  </a:cubicBezTo>
                  <a:close/>
                  <a:moveTo>
                    <a:pt x="1359" y="4224"/>
                  </a:moveTo>
                  <a:cubicBezTo>
                    <a:pt x="1351" y="4224"/>
                    <a:pt x="1343" y="4232"/>
                    <a:pt x="1335" y="4239"/>
                  </a:cubicBezTo>
                  <a:cubicBezTo>
                    <a:pt x="1335" y="4251"/>
                    <a:pt x="1335" y="4261"/>
                    <a:pt x="1347" y="4261"/>
                  </a:cubicBezTo>
                  <a:lnTo>
                    <a:pt x="1357" y="4273"/>
                  </a:lnTo>
                  <a:lnTo>
                    <a:pt x="1423" y="4306"/>
                  </a:lnTo>
                  <a:lnTo>
                    <a:pt x="1435" y="4306"/>
                  </a:lnTo>
                  <a:cubicBezTo>
                    <a:pt x="1446" y="4306"/>
                    <a:pt x="1446" y="4306"/>
                    <a:pt x="1457" y="4295"/>
                  </a:cubicBezTo>
                  <a:cubicBezTo>
                    <a:pt x="1457" y="4284"/>
                    <a:pt x="1457" y="4273"/>
                    <a:pt x="1446" y="4273"/>
                  </a:cubicBezTo>
                  <a:cubicBezTo>
                    <a:pt x="1423" y="4261"/>
                    <a:pt x="1401" y="4239"/>
                    <a:pt x="1379" y="4229"/>
                  </a:cubicBezTo>
                  <a:lnTo>
                    <a:pt x="1369" y="4229"/>
                  </a:lnTo>
                  <a:cubicBezTo>
                    <a:pt x="1365" y="4225"/>
                    <a:pt x="1362" y="4224"/>
                    <a:pt x="1359" y="4224"/>
                  </a:cubicBezTo>
                  <a:close/>
                  <a:moveTo>
                    <a:pt x="3543" y="4251"/>
                  </a:moveTo>
                  <a:cubicBezTo>
                    <a:pt x="3532" y="4251"/>
                    <a:pt x="3521" y="4251"/>
                    <a:pt x="3521" y="4261"/>
                  </a:cubicBezTo>
                  <a:cubicBezTo>
                    <a:pt x="3521" y="4273"/>
                    <a:pt x="3521" y="4284"/>
                    <a:pt x="3532" y="4295"/>
                  </a:cubicBezTo>
                  <a:cubicBezTo>
                    <a:pt x="3565" y="4295"/>
                    <a:pt x="3598" y="4306"/>
                    <a:pt x="3621" y="4306"/>
                  </a:cubicBezTo>
                  <a:lnTo>
                    <a:pt x="3631" y="4306"/>
                  </a:lnTo>
                  <a:cubicBezTo>
                    <a:pt x="3643" y="4306"/>
                    <a:pt x="3643" y="4306"/>
                    <a:pt x="3643" y="4295"/>
                  </a:cubicBezTo>
                  <a:cubicBezTo>
                    <a:pt x="3653" y="4284"/>
                    <a:pt x="3643" y="4273"/>
                    <a:pt x="3631" y="4273"/>
                  </a:cubicBezTo>
                  <a:cubicBezTo>
                    <a:pt x="3598" y="4261"/>
                    <a:pt x="3576" y="4261"/>
                    <a:pt x="3543" y="4251"/>
                  </a:cubicBezTo>
                  <a:close/>
                  <a:moveTo>
                    <a:pt x="4315" y="4251"/>
                  </a:moveTo>
                  <a:cubicBezTo>
                    <a:pt x="4283" y="4261"/>
                    <a:pt x="4261" y="4261"/>
                    <a:pt x="4227" y="4273"/>
                  </a:cubicBezTo>
                  <a:cubicBezTo>
                    <a:pt x="4217" y="4273"/>
                    <a:pt x="4205" y="4284"/>
                    <a:pt x="4205" y="4295"/>
                  </a:cubicBezTo>
                  <a:cubicBezTo>
                    <a:pt x="4217" y="4306"/>
                    <a:pt x="4217" y="4317"/>
                    <a:pt x="4227" y="4317"/>
                  </a:cubicBezTo>
                  <a:lnTo>
                    <a:pt x="4239" y="4317"/>
                  </a:lnTo>
                  <a:cubicBezTo>
                    <a:pt x="4261" y="4306"/>
                    <a:pt x="4293" y="4295"/>
                    <a:pt x="4315" y="4295"/>
                  </a:cubicBezTo>
                  <a:cubicBezTo>
                    <a:pt x="4338" y="4295"/>
                    <a:pt x="4338" y="4273"/>
                    <a:pt x="4338" y="4261"/>
                  </a:cubicBezTo>
                  <a:cubicBezTo>
                    <a:pt x="4338" y="4251"/>
                    <a:pt x="4327" y="4251"/>
                    <a:pt x="4315" y="4251"/>
                  </a:cubicBezTo>
                  <a:close/>
                  <a:moveTo>
                    <a:pt x="3521" y="4121"/>
                  </a:moveTo>
                  <a:cubicBezTo>
                    <a:pt x="3516" y="4121"/>
                    <a:pt x="3510" y="4124"/>
                    <a:pt x="3510" y="4129"/>
                  </a:cubicBezTo>
                  <a:lnTo>
                    <a:pt x="3444" y="4195"/>
                  </a:lnTo>
                  <a:cubicBezTo>
                    <a:pt x="3432" y="4195"/>
                    <a:pt x="3432" y="4207"/>
                    <a:pt x="3444" y="4217"/>
                  </a:cubicBezTo>
                  <a:cubicBezTo>
                    <a:pt x="3422" y="4217"/>
                    <a:pt x="3400" y="4207"/>
                    <a:pt x="3388" y="4195"/>
                  </a:cubicBezTo>
                  <a:cubicBezTo>
                    <a:pt x="3378" y="4195"/>
                    <a:pt x="3356" y="4207"/>
                    <a:pt x="3356" y="4217"/>
                  </a:cubicBezTo>
                  <a:cubicBezTo>
                    <a:pt x="3356" y="4229"/>
                    <a:pt x="3356" y="4239"/>
                    <a:pt x="3366" y="4239"/>
                  </a:cubicBezTo>
                  <a:lnTo>
                    <a:pt x="3378" y="4239"/>
                  </a:lnTo>
                  <a:lnTo>
                    <a:pt x="3378" y="4251"/>
                  </a:lnTo>
                  <a:cubicBezTo>
                    <a:pt x="3356" y="4261"/>
                    <a:pt x="3334" y="4284"/>
                    <a:pt x="3311" y="4295"/>
                  </a:cubicBezTo>
                  <a:cubicBezTo>
                    <a:pt x="3300" y="4306"/>
                    <a:pt x="3300" y="4317"/>
                    <a:pt x="3311" y="4328"/>
                  </a:cubicBezTo>
                  <a:cubicBezTo>
                    <a:pt x="3311" y="4339"/>
                    <a:pt x="3322" y="4339"/>
                    <a:pt x="3322" y="4339"/>
                  </a:cubicBezTo>
                  <a:cubicBezTo>
                    <a:pt x="3334" y="4339"/>
                    <a:pt x="3334" y="4339"/>
                    <a:pt x="3334" y="4328"/>
                  </a:cubicBezTo>
                  <a:cubicBezTo>
                    <a:pt x="3356" y="4317"/>
                    <a:pt x="3388" y="4295"/>
                    <a:pt x="3410" y="4284"/>
                  </a:cubicBezTo>
                  <a:cubicBezTo>
                    <a:pt x="3410" y="4273"/>
                    <a:pt x="3422" y="4261"/>
                    <a:pt x="3410" y="4251"/>
                  </a:cubicBezTo>
                  <a:lnTo>
                    <a:pt x="3410" y="4251"/>
                  </a:lnTo>
                  <a:cubicBezTo>
                    <a:pt x="3422" y="4261"/>
                    <a:pt x="3444" y="4261"/>
                    <a:pt x="3454" y="4273"/>
                  </a:cubicBezTo>
                  <a:cubicBezTo>
                    <a:pt x="3466" y="4273"/>
                    <a:pt x="3477" y="4261"/>
                    <a:pt x="3477" y="4251"/>
                  </a:cubicBezTo>
                  <a:cubicBezTo>
                    <a:pt x="3477" y="4239"/>
                    <a:pt x="3477" y="4229"/>
                    <a:pt x="3466" y="4229"/>
                  </a:cubicBezTo>
                  <a:lnTo>
                    <a:pt x="3477" y="4217"/>
                  </a:lnTo>
                  <a:cubicBezTo>
                    <a:pt x="3499" y="4207"/>
                    <a:pt x="3521" y="4185"/>
                    <a:pt x="3532" y="4163"/>
                  </a:cubicBezTo>
                  <a:cubicBezTo>
                    <a:pt x="3543" y="4151"/>
                    <a:pt x="3543" y="4140"/>
                    <a:pt x="3532" y="4129"/>
                  </a:cubicBezTo>
                  <a:cubicBezTo>
                    <a:pt x="3532" y="4124"/>
                    <a:pt x="3527" y="4121"/>
                    <a:pt x="3521" y="4121"/>
                  </a:cubicBezTo>
                  <a:close/>
                  <a:moveTo>
                    <a:pt x="3719" y="4284"/>
                  </a:moveTo>
                  <a:cubicBezTo>
                    <a:pt x="3709" y="4284"/>
                    <a:pt x="3697" y="4284"/>
                    <a:pt x="3687" y="4306"/>
                  </a:cubicBezTo>
                  <a:cubicBezTo>
                    <a:pt x="3687" y="4317"/>
                    <a:pt x="3697" y="4328"/>
                    <a:pt x="3709" y="4328"/>
                  </a:cubicBezTo>
                  <a:cubicBezTo>
                    <a:pt x="3741" y="4328"/>
                    <a:pt x="3764" y="4328"/>
                    <a:pt x="3797" y="4339"/>
                  </a:cubicBezTo>
                  <a:cubicBezTo>
                    <a:pt x="3808" y="4339"/>
                    <a:pt x="3819" y="4328"/>
                    <a:pt x="3819" y="4317"/>
                  </a:cubicBezTo>
                  <a:cubicBezTo>
                    <a:pt x="3819" y="4306"/>
                    <a:pt x="3808" y="4295"/>
                    <a:pt x="3797" y="4295"/>
                  </a:cubicBezTo>
                  <a:cubicBezTo>
                    <a:pt x="3775" y="4295"/>
                    <a:pt x="3741" y="4284"/>
                    <a:pt x="3719" y="4284"/>
                  </a:cubicBezTo>
                  <a:close/>
                  <a:moveTo>
                    <a:pt x="3885" y="4295"/>
                  </a:moveTo>
                  <a:cubicBezTo>
                    <a:pt x="3874" y="4295"/>
                    <a:pt x="3863" y="4306"/>
                    <a:pt x="3863" y="4317"/>
                  </a:cubicBezTo>
                  <a:cubicBezTo>
                    <a:pt x="3863" y="4328"/>
                    <a:pt x="3874" y="4339"/>
                    <a:pt x="3885" y="4339"/>
                  </a:cubicBezTo>
                  <a:lnTo>
                    <a:pt x="3974" y="4339"/>
                  </a:lnTo>
                  <a:cubicBezTo>
                    <a:pt x="3984" y="4339"/>
                    <a:pt x="3996" y="4328"/>
                    <a:pt x="3996" y="4317"/>
                  </a:cubicBezTo>
                  <a:cubicBezTo>
                    <a:pt x="3996" y="4306"/>
                    <a:pt x="3984" y="4295"/>
                    <a:pt x="3974" y="4295"/>
                  </a:cubicBezTo>
                  <a:close/>
                  <a:moveTo>
                    <a:pt x="4139" y="4284"/>
                  </a:moveTo>
                  <a:cubicBezTo>
                    <a:pt x="4117" y="4284"/>
                    <a:pt x="4084" y="4295"/>
                    <a:pt x="4062" y="4295"/>
                  </a:cubicBezTo>
                  <a:cubicBezTo>
                    <a:pt x="4051" y="4295"/>
                    <a:pt x="4040" y="4306"/>
                    <a:pt x="4040" y="4317"/>
                  </a:cubicBezTo>
                  <a:cubicBezTo>
                    <a:pt x="4040" y="4328"/>
                    <a:pt x="4051" y="4339"/>
                    <a:pt x="4062" y="4339"/>
                  </a:cubicBezTo>
                  <a:cubicBezTo>
                    <a:pt x="4095" y="4328"/>
                    <a:pt x="4117" y="4328"/>
                    <a:pt x="4150" y="4328"/>
                  </a:cubicBezTo>
                  <a:cubicBezTo>
                    <a:pt x="4161" y="4328"/>
                    <a:pt x="4172" y="4317"/>
                    <a:pt x="4161" y="4306"/>
                  </a:cubicBezTo>
                  <a:cubicBezTo>
                    <a:pt x="4161" y="4295"/>
                    <a:pt x="4150" y="4284"/>
                    <a:pt x="4139" y="4284"/>
                  </a:cubicBezTo>
                  <a:close/>
                  <a:moveTo>
                    <a:pt x="1523" y="4306"/>
                  </a:moveTo>
                  <a:cubicBezTo>
                    <a:pt x="1512" y="4306"/>
                    <a:pt x="1501" y="4306"/>
                    <a:pt x="1490" y="4317"/>
                  </a:cubicBezTo>
                  <a:cubicBezTo>
                    <a:pt x="1490" y="4328"/>
                    <a:pt x="1490" y="4339"/>
                    <a:pt x="1501" y="4350"/>
                  </a:cubicBezTo>
                  <a:cubicBezTo>
                    <a:pt x="1523" y="4361"/>
                    <a:pt x="1556" y="4372"/>
                    <a:pt x="1578" y="4383"/>
                  </a:cubicBezTo>
                  <a:lnTo>
                    <a:pt x="1590" y="4383"/>
                  </a:lnTo>
                  <a:cubicBezTo>
                    <a:pt x="1600" y="4383"/>
                    <a:pt x="1600" y="4383"/>
                    <a:pt x="1612" y="4372"/>
                  </a:cubicBezTo>
                  <a:cubicBezTo>
                    <a:pt x="1612" y="4361"/>
                    <a:pt x="1612" y="4350"/>
                    <a:pt x="1600" y="4350"/>
                  </a:cubicBezTo>
                  <a:cubicBezTo>
                    <a:pt x="1567" y="4339"/>
                    <a:pt x="1545" y="4317"/>
                    <a:pt x="1523" y="4306"/>
                  </a:cubicBezTo>
                  <a:close/>
                  <a:moveTo>
                    <a:pt x="3260" y="4342"/>
                  </a:moveTo>
                  <a:cubicBezTo>
                    <a:pt x="3256" y="4342"/>
                    <a:pt x="3251" y="4344"/>
                    <a:pt x="3245" y="4350"/>
                  </a:cubicBezTo>
                  <a:cubicBezTo>
                    <a:pt x="3223" y="4361"/>
                    <a:pt x="3190" y="4372"/>
                    <a:pt x="3168" y="4394"/>
                  </a:cubicBezTo>
                  <a:cubicBezTo>
                    <a:pt x="3157" y="4394"/>
                    <a:pt x="3157" y="4405"/>
                    <a:pt x="3157" y="4416"/>
                  </a:cubicBezTo>
                  <a:cubicBezTo>
                    <a:pt x="3168" y="4427"/>
                    <a:pt x="3168" y="4427"/>
                    <a:pt x="3179" y="4427"/>
                  </a:cubicBezTo>
                  <a:lnTo>
                    <a:pt x="3190" y="4427"/>
                  </a:lnTo>
                  <a:cubicBezTo>
                    <a:pt x="3212" y="4416"/>
                    <a:pt x="3234" y="4394"/>
                    <a:pt x="3267" y="4383"/>
                  </a:cubicBezTo>
                  <a:cubicBezTo>
                    <a:pt x="3278" y="4372"/>
                    <a:pt x="3278" y="4361"/>
                    <a:pt x="3267" y="4350"/>
                  </a:cubicBezTo>
                  <a:cubicBezTo>
                    <a:pt x="3267" y="4344"/>
                    <a:pt x="3264" y="4342"/>
                    <a:pt x="3260" y="4342"/>
                  </a:cubicBezTo>
                  <a:close/>
                  <a:moveTo>
                    <a:pt x="1668" y="4379"/>
                  </a:moveTo>
                  <a:cubicBezTo>
                    <a:pt x="1660" y="4379"/>
                    <a:pt x="1652" y="4386"/>
                    <a:pt x="1644" y="4394"/>
                  </a:cubicBezTo>
                  <a:cubicBezTo>
                    <a:pt x="1644" y="4405"/>
                    <a:pt x="1644" y="4416"/>
                    <a:pt x="1656" y="4416"/>
                  </a:cubicBezTo>
                  <a:cubicBezTo>
                    <a:pt x="1688" y="4427"/>
                    <a:pt x="1710" y="4438"/>
                    <a:pt x="1744" y="4450"/>
                  </a:cubicBezTo>
                  <a:cubicBezTo>
                    <a:pt x="1755" y="4450"/>
                    <a:pt x="1766" y="4450"/>
                    <a:pt x="1766" y="4438"/>
                  </a:cubicBezTo>
                  <a:cubicBezTo>
                    <a:pt x="1777" y="4427"/>
                    <a:pt x="1766" y="4416"/>
                    <a:pt x="1755" y="4416"/>
                  </a:cubicBezTo>
                  <a:cubicBezTo>
                    <a:pt x="1733" y="4405"/>
                    <a:pt x="1700" y="4394"/>
                    <a:pt x="1678" y="4383"/>
                  </a:cubicBezTo>
                  <a:cubicBezTo>
                    <a:pt x="1674" y="4380"/>
                    <a:pt x="1671" y="4379"/>
                    <a:pt x="1668" y="4379"/>
                  </a:cubicBezTo>
                  <a:close/>
                  <a:moveTo>
                    <a:pt x="1832" y="4438"/>
                  </a:moveTo>
                  <a:cubicBezTo>
                    <a:pt x="1832" y="4438"/>
                    <a:pt x="1810" y="4450"/>
                    <a:pt x="1810" y="4460"/>
                  </a:cubicBezTo>
                  <a:cubicBezTo>
                    <a:pt x="1810" y="4472"/>
                    <a:pt x="1810" y="4482"/>
                    <a:pt x="1821" y="4482"/>
                  </a:cubicBezTo>
                  <a:cubicBezTo>
                    <a:pt x="1854" y="4494"/>
                    <a:pt x="1876" y="4504"/>
                    <a:pt x="1909" y="4504"/>
                  </a:cubicBezTo>
                  <a:cubicBezTo>
                    <a:pt x="1921" y="4504"/>
                    <a:pt x="1931" y="4504"/>
                    <a:pt x="1931" y="4494"/>
                  </a:cubicBezTo>
                  <a:cubicBezTo>
                    <a:pt x="1931" y="4482"/>
                    <a:pt x="1931" y="4472"/>
                    <a:pt x="1921" y="4472"/>
                  </a:cubicBezTo>
                  <a:cubicBezTo>
                    <a:pt x="1887" y="4460"/>
                    <a:pt x="1865" y="4450"/>
                    <a:pt x="1832" y="4438"/>
                  </a:cubicBezTo>
                  <a:close/>
                  <a:moveTo>
                    <a:pt x="3091" y="4427"/>
                  </a:moveTo>
                  <a:cubicBezTo>
                    <a:pt x="3069" y="4438"/>
                    <a:pt x="3035" y="4450"/>
                    <a:pt x="3013" y="4460"/>
                  </a:cubicBezTo>
                  <a:cubicBezTo>
                    <a:pt x="3002" y="4472"/>
                    <a:pt x="3002" y="4482"/>
                    <a:pt x="3002" y="4494"/>
                  </a:cubicBezTo>
                  <a:cubicBezTo>
                    <a:pt x="3002" y="4494"/>
                    <a:pt x="3013" y="4504"/>
                    <a:pt x="3024" y="4504"/>
                  </a:cubicBezTo>
                  <a:cubicBezTo>
                    <a:pt x="3057" y="4494"/>
                    <a:pt x="3079" y="4482"/>
                    <a:pt x="3113" y="4472"/>
                  </a:cubicBezTo>
                  <a:cubicBezTo>
                    <a:pt x="3123" y="4460"/>
                    <a:pt x="3123" y="4450"/>
                    <a:pt x="3123" y="4438"/>
                  </a:cubicBezTo>
                  <a:cubicBezTo>
                    <a:pt x="3113" y="4427"/>
                    <a:pt x="3101" y="4427"/>
                    <a:pt x="3091" y="4427"/>
                  </a:cubicBezTo>
                  <a:close/>
                  <a:moveTo>
                    <a:pt x="1997" y="4494"/>
                  </a:moveTo>
                  <a:cubicBezTo>
                    <a:pt x="1987" y="4494"/>
                    <a:pt x="1975" y="4494"/>
                    <a:pt x="1975" y="4504"/>
                  </a:cubicBezTo>
                  <a:cubicBezTo>
                    <a:pt x="1975" y="4516"/>
                    <a:pt x="1975" y="4526"/>
                    <a:pt x="1987" y="4538"/>
                  </a:cubicBezTo>
                  <a:cubicBezTo>
                    <a:pt x="2020" y="4538"/>
                    <a:pt x="2053" y="4548"/>
                    <a:pt x="2075" y="4548"/>
                  </a:cubicBezTo>
                  <a:lnTo>
                    <a:pt x="2086" y="4548"/>
                  </a:lnTo>
                  <a:cubicBezTo>
                    <a:pt x="2086" y="4548"/>
                    <a:pt x="2097" y="4548"/>
                    <a:pt x="2097" y="4538"/>
                  </a:cubicBezTo>
                  <a:cubicBezTo>
                    <a:pt x="2108" y="4526"/>
                    <a:pt x="2097" y="4516"/>
                    <a:pt x="2086" y="4516"/>
                  </a:cubicBezTo>
                  <a:cubicBezTo>
                    <a:pt x="2053" y="4504"/>
                    <a:pt x="2031" y="4504"/>
                    <a:pt x="1997" y="4494"/>
                  </a:cubicBezTo>
                  <a:close/>
                  <a:moveTo>
                    <a:pt x="2945" y="4489"/>
                  </a:moveTo>
                  <a:cubicBezTo>
                    <a:pt x="2942" y="4489"/>
                    <a:pt x="2939" y="4490"/>
                    <a:pt x="2936" y="4494"/>
                  </a:cubicBezTo>
                  <a:lnTo>
                    <a:pt x="2903" y="4494"/>
                  </a:lnTo>
                  <a:cubicBezTo>
                    <a:pt x="2892" y="4504"/>
                    <a:pt x="2870" y="4504"/>
                    <a:pt x="2848" y="4516"/>
                  </a:cubicBezTo>
                  <a:cubicBezTo>
                    <a:pt x="2836" y="4516"/>
                    <a:pt x="2836" y="4526"/>
                    <a:pt x="2836" y="4538"/>
                  </a:cubicBezTo>
                  <a:cubicBezTo>
                    <a:pt x="2836" y="4548"/>
                    <a:pt x="2848" y="4560"/>
                    <a:pt x="2858" y="4560"/>
                  </a:cubicBezTo>
                  <a:cubicBezTo>
                    <a:pt x="2881" y="4548"/>
                    <a:pt x="2903" y="4548"/>
                    <a:pt x="2925" y="4538"/>
                  </a:cubicBezTo>
                  <a:cubicBezTo>
                    <a:pt x="2925" y="4538"/>
                    <a:pt x="2936" y="4538"/>
                    <a:pt x="2947" y="4526"/>
                  </a:cubicBezTo>
                  <a:cubicBezTo>
                    <a:pt x="2958" y="4526"/>
                    <a:pt x="2958" y="4516"/>
                    <a:pt x="2958" y="4504"/>
                  </a:cubicBezTo>
                  <a:cubicBezTo>
                    <a:pt x="2958" y="4497"/>
                    <a:pt x="2953" y="4489"/>
                    <a:pt x="2945" y="4489"/>
                  </a:cubicBezTo>
                  <a:close/>
                  <a:moveTo>
                    <a:pt x="2174" y="4526"/>
                  </a:moveTo>
                  <a:cubicBezTo>
                    <a:pt x="2163" y="4526"/>
                    <a:pt x="2152" y="4538"/>
                    <a:pt x="2141" y="4548"/>
                  </a:cubicBezTo>
                  <a:cubicBezTo>
                    <a:pt x="2141" y="4560"/>
                    <a:pt x="2152" y="4571"/>
                    <a:pt x="2163" y="4571"/>
                  </a:cubicBezTo>
                  <a:cubicBezTo>
                    <a:pt x="2196" y="4571"/>
                    <a:pt x="2218" y="4582"/>
                    <a:pt x="2252" y="4582"/>
                  </a:cubicBezTo>
                  <a:cubicBezTo>
                    <a:pt x="2262" y="4582"/>
                    <a:pt x="2274" y="4582"/>
                    <a:pt x="2274" y="4571"/>
                  </a:cubicBezTo>
                  <a:cubicBezTo>
                    <a:pt x="2274" y="4560"/>
                    <a:pt x="2262" y="4548"/>
                    <a:pt x="2252" y="4538"/>
                  </a:cubicBezTo>
                  <a:cubicBezTo>
                    <a:pt x="2230" y="4538"/>
                    <a:pt x="2196" y="4538"/>
                    <a:pt x="2174" y="4526"/>
                  </a:cubicBezTo>
                  <a:close/>
                  <a:moveTo>
                    <a:pt x="2780" y="4533"/>
                  </a:moveTo>
                  <a:cubicBezTo>
                    <a:pt x="2777" y="4533"/>
                    <a:pt x="2774" y="4534"/>
                    <a:pt x="2770" y="4538"/>
                  </a:cubicBezTo>
                  <a:cubicBezTo>
                    <a:pt x="2737" y="4538"/>
                    <a:pt x="2715" y="4538"/>
                    <a:pt x="2682" y="4548"/>
                  </a:cubicBezTo>
                  <a:cubicBezTo>
                    <a:pt x="2671" y="4548"/>
                    <a:pt x="2660" y="4560"/>
                    <a:pt x="2660" y="4571"/>
                  </a:cubicBezTo>
                  <a:cubicBezTo>
                    <a:pt x="2671" y="4582"/>
                    <a:pt x="2671" y="4593"/>
                    <a:pt x="2682" y="4593"/>
                  </a:cubicBezTo>
                  <a:lnTo>
                    <a:pt x="2693" y="4582"/>
                  </a:lnTo>
                  <a:cubicBezTo>
                    <a:pt x="2715" y="4582"/>
                    <a:pt x="2748" y="4582"/>
                    <a:pt x="2770" y="4571"/>
                  </a:cubicBezTo>
                  <a:cubicBezTo>
                    <a:pt x="2782" y="4571"/>
                    <a:pt x="2792" y="4560"/>
                    <a:pt x="2792" y="4548"/>
                  </a:cubicBezTo>
                  <a:cubicBezTo>
                    <a:pt x="2792" y="4541"/>
                    <a:pt x="2787" y="4533"/>
                    <a:pt x="2780" y="4533"/>
                  </a:cubicBezTo>
                  <a:close/>
                  <a:moveTo>
                    <a:pt x="2340" y="4548"/>
                  </a:moveTo>
                  <a:cubicBezTo>
                    <a:pt x="2329" y="4548"/>
                    <a:pt x="2318" y="4560"/>
                    <a:pt x="2318" y="4571"/>
                  </a:cubicBezTo>
                  <a:cubicBezTo>
                    <a:pt x="2318" y="4582"/>
                    <a:pt x="2329" y="4593"/>
                    <a:pt x="2340" y="4593"/>
                  </a:cubicBezTo>
                  <a:cubicBezTo>
                    <a:pt x="2362" y="4593"/>
                    <a:pt x="2395" y="4593"/>
                    <a:pt x="2428" y="4604"/>
                  </a:cubicBezTo>
                  <a:cubicBezTo>
                    <a:pt x="2439" y="4604"/>
                    <a:pt x="2450" y="4593"/>
                    <a:pt x="2450" y="4582"/>
                  </a:cubicBezTo>
                  <a:cubicBezTo>
                    <a:pt x="2450" y="4571"/>
                    <a:pt x="2439" y="4560"/>
                    <a:pt x="2428" y="4560"/>
                  </a:cubicBezTo>
                  <a:cubicBezTo>
                    <a:pt x="2395" y="4560"/>
                    <a:pt x="2373" y="4548"/>
                    <a:pt x="2340" y="4548"/>
                  </a:cubicBezTo>
                  <a:close/>
                  <a:moveTo>
                    <a:pt x="2594" y="4548"/>
                  </a:moveTo>
                  <a:cubicBezTo>
                    <a:pt x="2571" y="4560"/>
                    <a:pt x="2539" y="4560"/>
                    <a:pt x="2517" y="4560"/>
                  </a:cubicBezTo>
                  <a:cubicBezTo>
                    <a:pt x="2505" y="4560"/>
                    <a:pt x="2495" y="4571"/>
                    <a:pt x="2495" y="4582"/>
                  </a:cubicBezTo>
                  <a:cubicBezTo>
                    <a:pt x="2495" y="4593"/>
                    <a:pt x="2505" y="4604"/>
                    <a:pt x="2517" y="4604"/>
                  </a:cubicBezTo>
                  <a:cubicBezTo>
                    <a:pt x="2539" y="4604"/>
                    <a:pt x="2571" y="4593"/>
                    <a:pt x="2605" y="4593"/>
                  </a:cubicBezTo>
                  <a:cubicBezTo>
                    <a:pt x="2616" y="4593"/>
                    <a:pt x="2616" y="4582"/>
                    <a:pt x="2616" y="4571"/>
                  </a:cubicBezTo>
                  <a:cubicBezTo>
                    <a:pt x="2616" y="4560"/>
                    <a:pt x="2605" y="4548"/>
                    <a:pt x="2594" y="4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282433" y="3856450"/>
              <a:ext cx="202504" cy="202504"/>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324131" y="3472941"/>
              <a:ext cx="119082" cy="119409"/>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rgbClr val="E03E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7761549" y="286393"/>
              <a:ext cx="149260" cy="149260"/>
            </a:xfrm>
            <a:custGeom>
              <a:avLst/>
              <a:gdLst/>
              <a:ahLst/>
              <a:cxnLst/>
              <a:rect l="l" t="t" r="r" b="b"/>
              <a:pathLst>
                <a:path w="818" h="818" extrusionOk="0">
                  <a:moveTo>
                    <a:pt x="410" y="1"/>
                  </a:moveTo>
                  <a:cubicBezTo>
                    <a:pt x="189" y="1"/>
                    <a:pt x="1" y="189"/>
                    <a:pt x="1" y="409"/>
                  </a:cubicBezTo>
                  <a:cubicBezTo>
                    <a:pt x="1" y="641"/>
                    <a:pt x="189" y="817"/>
                    <a:pt x="410" y="817"/>
                  </a:cubicBezTo>
                  <a:cubicBezTo>
                    <a:pt x="641" y="817"/>
                    <a:pt x="818" y="641"/>
                    <a:pt x="818" y="409"/>
                  </a:cubicBezTo>
                  <a:cubicBezTo>
                    <a:pt x="818" y="189"/>
                    <a:pt x="641" y="1"/>
                    <a:pt x="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2075121" y="182654"/>
              <a:ext cx="184800" cy="195827"/>
            </a:xfrm>
            <a:custGeom>
              <a:avLst/>
              <a:gdLst/>
              <a:ahLst/>
              <a:cxnLst/>
              <a:rect l="l" t="t" r="r" b="b"/>
              <a:pathLst>
                <a:path w="1845" h="1955" extrusionOk="0">
                  <a:moveTo>
                    <a:pt x="762" y="0"/>
                  </a:moveTo>
                  <a:lnTo>
                    <a:pt x="0" y="618"/>
                  </a:lnTo>
                  <a:lnTo>
                    <a:pt x="155" y="1601"/>
                  </a:lnTo>
                  <a:lnTo>
                    <a:pt x="1082" y="1954"/>
                  </a:lnTo>
                  <a:lnTo>
                    <a:pt x="1844" y="1325"/>
                  </a:lnTo>
                  <a:lnTo>
                    <a:pt x="1690" y="353"/>
                  </a:lnTo>
                  <a:lnTo>
                    <a:pt x="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40"/>
            <p:cNvGrpSpPr/>
            <p:nvPr/>
          </p:nvGrpSpPr>
          <p:grpSpPr>
            <a:xfrm>
              <a:off x="7706314" y="4392620"/>
              <a:ext cx="996905" cy="529581"/>
              <a:chOff x="4260451" y="3853933"/>
              <a:chExt cx="996905" cy="529581"/>
            </a:xfrm>
          </p:grpSpPr>
          <p:sp>
            <p:nvSpPr>
              <p:cNvPr id="788" name="Google Shape;788;p40"/>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rgbClr val="E03E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700588" y="3967018"/>
              <a:ext cx="237262" cy="234160"/>
            </a:xfrm>
            <a:custGeom>
              <a:avLst/>
              <a:gdLst/>
              <a:ahLst/>
              <a:cxnLst/>
              <a:rect l="l" t="t" r="r" b="b"/>
              <a:pathLst>
                <a:path w="918" h="906" extrusionOk="0">
                  <a:moveTo>
                    <a:pt x="420" y="0"/>
                  </a:moveTo>
                  <a:lnTo>
                    <a:pt x="310" y="298"/>
                  </a:lnTo>
                  <a:lnTo>
                    <a:pt x="1" y="386"/>
                  </a:lnTo>
                  <a:lnTo>
                    <a:pt x="255" y="585"/>
                  </a:lnTo>
                  <a:lnTo>
                    <a:pt x="243" y="905"/>
                  </a:lnTo>
                  <a:lnTo>
                    <a:pt x="508" y="717"/>
                  </a:lnTo>
                  <a:lnTo>
                    <a:pt x="807" y="839"/>
                  </a:lnTo>
                  <a:lnTo>
                    <a:pt x="718" y="530"/>
                  </a:lnTo>
                  <a:lnTo>
                    <a:pt x="917" y="276"/>
                  </a:lnTo>
                  <a:lnTo>
                    <a:pt x="597" y="265"/>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8248432" y="669968"/>
              <a:ext cx="182728" cy="177042"/>
            </a:xfrm>
            <a:custGeom>
              <a:avLst/>
              <a:gdLst/>
              <a:ahLst/>
              <a:cxnLst/>
              <a:rect l="l" t="t" r="r" b="b"/>
              <a:pathLst>
                <a:path w="707" h="685" extrusionOk="0">
                  <a:moveTo>
                    <a:pt x="530" y="0"/>
                  </a:moveTo>
                  <a:lnTo>
                    <a:pt x="320" y="133"/>
                  </a:lnTo>
                  <a:lnTo>
                    <a:pt x="99" y="33"/>
                  </a:lnTo>
                  <a:lnTo>
                    <a:pt x="155" y="276"/>
                  </a:lnTo>
                  <a:lnTo>
                    <a:pt x="0" y="464"/>
                  </a:lnTo>
                  <a:lnTo>
                    <a:pt x="243" y="474"/>
                  </a:lnTo>
                  <a:lnTo>
                    <a:pt x="375" y="684"/>
                  </a:lnTo>
                  <a:lnTo>
                    <a:pt x="464" y="452"/>
                  </a:lnTo>
                  <a:lnTo>
                    <a:pt x="706" y="397"/>
                  </a:lnTo>
                  <a:lnTo>
                    <a:pt x="508" y="243"/>
                  </a:lnTo>
                  <a:lnTo>
                    <a:pt x="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171543" y="1635868"/>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6031357" y="-359569"/>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95"/>
        <p:cNvGrpSpPr/>
        <p:nvPr/>
      </p:nvGrpSpPr>
      <p:grpSpPr>
        <a:xfrm>
          <a:off x="0" y="0"/>
          <a:ext cx="0" cy="0"/>
          <a:chOff x="0" y="0"/>
          <a:chExt cx="0" cy="0"/>
        </a:xfrm>
      </p:grpSpPr>
      <p:grpSp>
        <p:nvGrpSpPr>
          <p:cNvPr id="796" name="Google Shape;796;p41"/>
          <p:cNvGrpSpPr/>
          <p:nvPr/>
        </p:nvGrpSpPr>
        <p:grpSpPr>
          <a:xfrm>
            <a:off x="-1083350" y="-1283846"/>
            <a:ext cx="10603859" cy="7773143"/>
            <a:chOff x="-1083350" y="-1283846"/>
            <a:chExt cx="10603859" cy="7773143"/>
          </a:xfrm>
        </p:grpSpPr>
        <p:grpSp>
          <p:nvGrpSpPr>
            <p:cNvPr id="797" name="Google Shape;797;p41"/>
            <p:cNvGrpSpPr/>
            <p:nvPr/>
          </p:nvGrpSpPr>
          <p:grpSpPr>
            <a:xfrm rot="10800000" flipH="1">
              <a:off x="-547989" y="-76193"/>
              <a:ext cx="9729312" cy="5986058"/>
              <a:chOff x="-585312" y="-795043"/>
              <a:chExt cx="9729312" cy="5986058"/>
            </a:xfrm>
          </p:grpSpPr>
          <p:sp>
            <p:nvSpPr>
              <p:cNvPr id="798" name="Google Shape;798;p41"/>
              <p:cNvSpPr/>
              <p:nvPr/>
            </p:nvSpPr>
            <p:spPr>
              <a:xfrm>
                <a:off x="3846416" y="-234081"/>
                <a:ext cx="2008423" cy="587376"/>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8084311" y="-76200"/>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flipH="1">
                <a:off x="-585312" y="4604112"/>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85100" y="2276600"/>
                <a:ext cx="625827" cy="532949"/>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285096" y="-795043"/>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8626834" y="4473864"/>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41"/>
            <p:cNvGrpSpPr/>
            <p:nvPr/>
          </p:nvGrpSpPr>
          <p:grpSpPr>
            <a:xfrm>
              <a:off x="8024993" y="287927"/>
              <a:ext cx="672475" cy="398677"/>
              <a:chOff x="4260451" y="3853933"/>
              <a:chExt cx="1039374" cy="616192"/>
            </a:xfrm>
          </p:grpSpPr>
          <p:sp>
            <p:nvSpPr>
              <p:cNvPr id="805" name="Google Shape;805;p41"/>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rgbClr val="E03E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41"/>
            <p:cNvSpPr/>
            <p:nvPr/>
          </p:nvSpPr>
          <p:spPr>
            <a:xfrm>
              <a:off x="5892157" y="-249832"/>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307468" y="3184518"/>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rot="-5400000" flipH="1">
              <a:off x="8570572" y="2751836"/>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1083350" y="729616"/>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rot="10800000">
              <a:off x="6827606" y="-931362"/>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41"/>
            <p:cNvGrpSpPr/>
            <p:nvPr/>
          </p:nvGrpSpPr>
          <p:grpSpPr>
            <a:xfrm flipH="1">
              <a:off x="376868" y="3982827"/>
              <a:ext cx="672475" cy="398677"/>
              <a:chOff x="4260451" y="3853933"/>
              <a:chExt cx="1039374" cy="616192"/>
            </a:xfrm>
          </p:grpSpPr>
          <p:sp>
            <p:nvSpPr>
              <p:cNvPr id="815" name="Google Shape;815;p41"/>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rgbClr val="E03E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41"/>
            <p:cNvSpPr/>
            <p:nvPr/>
          </p:nvSpPr>
          <p:spPr>
            <a:xfrm rot="-4500005">
              <a:off x="1939747" y="4293895"/>
              <a:ext cx="1432348" cy="2388950"/>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rot="5603224">
              <a:off x="6746605" y="4509322"/>
              <a:ext cx="1432353" cy="2388957"/>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rot="6058868">
              <a:off x="2498180" y="-931361"/>
              <a:ext cx="1725569" cy="1221725"/>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rot="3599993">
              <a:off x="8745459" y="1466993"/>
              <a:ext cx="656473" cy="652855"/>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rot="7948054">
              <a:off x="8291149" y="4084589"/>
              <a:ext cx="656472" cy="264312"/>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rot="-1260225">
              <a:off x="1180425" y="166214"/>
              <a:ext cx="656474" cy="264314"/>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grpSp>
        <p:nvGrpSpPr>
          <p:cNvPr id="108" name="Google Shape;108;p7"/>
          <p:cNvGrpSpPr/>
          <p:nvPr/>
        </p:nvGrpSpPr>
        <p:grpSpPr>
          <a:xfrm>
            <a:off x="-932825" y="-795043"/>
            <a:ext cx="11339098" cy="6166967"/>
            <a:chOff x="-932825" y="-795043"/>
            <a:chExt cx="11339098" cy="6166967"/>
          </a:xfrm>
        </p:grpSpPr>
        <p:grpSp>
          <p:nvGrpSpPr>
            <p:cNvPr id="109" name="Google Shape;109;p7"/>
            <p:cNvGrpSpPr/>
            <p:nvPr/>
          </p:nvGrpSpPr>
          <p:grpSpPr>
            <a:xfrm>
              <a:off x="-585312" y="-795043"/>
              <a:ext cx="9770134" cy="6166967"/>
              <a:chOff x="-585312" y="-795043"/>
              <a:chExt cx="9770134" cy="6166967"/>
            </a:xfrm>
          </p:grpSpPr>
          <p:sp>
            <p:nvSpPr>
              <p:cNvPr id="110" name="Google Shape;110;p7"/>
              <p:cNvSpPr/>
              <p:nvPr/>
            </p:nvSpPr>
            <p:spPr>
              <a:xfrm>
                <a:off x="6424045" y="-47515"/>
                <a:ext cx="731497" cy="213930"/>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8104721" y="-20411"/>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flipH="1">
                <a:off x="-585312" y="4604112"/>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7391525" y="4838975"/>
                <a:ext cx="625827" cy="532949"/>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285096" y="-795043"/>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8667656" y="4473864"/>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7"/>
            <p:cNvSpPr/>
            <p:nvPr/>
          </p:nvSpPr>
          <p:spPr>
            <a:xfrm flipH="1">
              <a:off x="4333222" y="4675361"/>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932825" y="1377266"/>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0800000">
              <a:off x="8680706" y="539388"/>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208518" y="3425868"/>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219069" y="-410882"/>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7"/>
          <p:cNvSpPr txBox="1">
            <a:spLocks noGrp="1"/>
          </p:cNvSpPr>
          <p:nvPr>
            <p:ph type="body" idx="1"/>
          </p:nvPr>
        </p:nvSpPr>
        <p:spPr>
          <a:xfrm>
            <a:off x="720000" y="1843250"/>
            <a:ext cx="50076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30200" rtl="0">
              <a:lnSpc>
                <a:spcPct val="115000"/>
              </a:lnSpc>
              <a:spcBef>
                <a:spcPts val="0"/>
              </a:spcBef>
              <a:spcAft>
                <a:spcPts val="0"/>
              </a:spcAft>
              <a:buSzPts val="1600"/>
              <a:buChar char="○"/>
              <a:defRPr>
                <a:solidFill>
                  <a:srgbClr val="434343"/>
                </a:solidFill>
              </a:defRPr>
            </a:lvl2pPr>
            <a:lvl3pPr marL="1371600" lvl="2" indent="-330200" rtl="0">
              <a:lnSpc>
                <a:spcPct val="115000"/>
              </a:lnSpc>
              <a:spcBef>
                <a:spcPts val="1600"/>
              </a:spcBef>
              <a:spcAft>
                <a:spcPts val="0"/>
              </a:spcAft>
              <a:buSzPts val="1600"/>
              <a:buChar char="■"/>
              <a:defRPr>
                <a:solidFill>
                  <a:srgbClr val="434343"/>
                </a:solidFill>
              </a:defRPr>
            </a:lvl3pPr>
            <a:lvl4pPr marL="1828800" lvl="3" indent="-330200" rtl="0">
              <a:lnSpc>
                <a:spcPct val="115000"/>
              </a:lnSpc>
              <a:spcBef>
                <a:spcPts val="1600"/>
              </a:spcBef>
              <a:spcAft>
                <a:spcPts val="0"/>
              </a:spcAft>
              <a:buSzPts val="1600"/>
              <a:buChar char="●"/>
              <a:defRPr>
                <a:solidFill>
                  <a:srgbClr val="434343"/>
                </a:solidFill>
              </a:defRPr>
            </a:lvl4pPr>
            <a:lvl5pPr marL="2286000" lvl="4" indent="-330200" rtl="0">
              <a:lnSpc>
                <a:spcPct val="115000"/>
              </a:lnSpc>
              <a:spcBef>
                <a:spcPts val="1600"/>
              </a:spcBef>
              <a:spcAft>
                <a:spcPts val="0"/>
              </a:spcAft>
              <a:buSzPts val="1600"/>
              <a:buChar char="○"/>
              <a:defRPr>
                <a:solidFill>
                  <a:srgbClr val="434343"/>
                </a:solidFill>
              </a:defRPr>
            </a:lvl5pPr>
            <a:lvl6pPr marL="2743200" lvl="5" indent="-330200" rtl="0">
              <a:lnSpc>
                <a:spcPct val="115000"/>
              </a:lnSpc>
              <a:spcBef>
                <a:spcPts val="1600"/>
              </a:spcBef>
              <a:spcAft>
                <a:spcPts val="0"/>
              </a:spcAft>
              <a:buSzPts val="1600"/>
              <a:buChar char="■"/>
              <a:defRPr>
                <a:solidFill>
                  <a:srgbClr val="434343"/>
                </a:solidFill>
              </a:defRPr>
            </a:lvl6pPr>
            <a:lvl7pPr marL="3200400" lvl="6" indent="-330200" rtl="0">
              <a:lnSpc>
                <a:spcPct val="115000"/>
              </a:lnSpc>
              <a:spcBef>
                <a:spcPts val="1600"/>
              </a:spcBef>
              <a:spcAft>
                <a:spcPts val="0"/>
              </a:spcAft>
              <a:buSzPts val="1600"/>
              <a:buChar char="●"/>
              <a:defRPr>
                <a:solidFill>
                  <a:srgbClr val="434343"/>
                </a:solidFill>
              </a:defRPr>
            </a:lvl7pPr>
            <a:lvl8pPr marL="3657600" lvl="7" indent="-330200" rtl="0">
              <a:lnSpc>
                <a:spcPct val="115000"/>
              </a:lnSpc>
              <a:spcBef>
                <a:spcPts val="1600"/>
              </a:spcBef>
              <a:spcAft>
                <a:spcPts val="0"/>
              </a:spcAft>
              <a:buSzPts val="1600"/>
              <a:buChar char="○"/>
              <a:defRPr>
                <a:solidFill>
                  <a:srgbClr val="434343"/>
                </a:solidFill>
              </a:defRPr>
            </a:lvl8pPr>
            <a:lvl9pPr marL="4114800" lvl="8" indent="-330200" rtl="0">
              <a:lnSpc>
                <a:spcPct val="115000"/>
              </a:lnSpc>
              <a:spcBef>
                <a:spcPts val="1600"/>
              </a:spcBef>
              <a:spcAft>
                <a:spcPts val="1600"/>
              </a:spcAft>
              <a:buSzPts val="1600"/>
              <a:buChar char="■"/>
              <a:defRPr>
                <a:solidFill>
                  <a:srgbClr val="434343"/>
                </a:solidFill>
              </a:defRPr>
            </a:lvl9pPr>
          </a:lstStyle>
          <a:p>
            <a:endParaRPr/>
          </a:p>
        </p:txBody>
      </p:sp>
      <p:sp>
        <p:nvSpPr>
          <p:cNvPr id="122" name="Google Shape;122;p7"/>
          <p:cNvSpPr txBox="1">
            <a:spLocks noGrp="1"/>
          </p:cNvSpPr>
          <p:nvPr>
            <p:ph type="title"/>
          </p:nvPr>
        </p:nvSpPr>
        <p:spPr>
          <a:xfrm>
            <a:off x="720000" y="475075"/>
            <a:ext cx="5007600" cy="1049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7"/>
          <p:cNvSpPr/>
          <p:nvPr/>
        </p:nvSpPr>
        <p:spPr>
          <a:xfrm>
            <a:off x="8747590" y="1422448"/>
            <a:ext cx="3335799" cy="2840828"/>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749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4"/>
        <p:cNvGrpSpPr/>
        <p:nvPr/>
      </p:nvGrpSpPr>
      <p:grpSpPr>
        <a:xfrm>
          <a:off x="0" y="0"/>
          <a:ext cx="0" cy="0"/>
          <a:chOff x="0" y="0"/>
          <a:chExt cx="0" cy="0"/>
        </a:xfrm>
      </p:grpSpPr>
      <p:grpSp>
        <p:nvGrpSpPr>
          <p:cNvPr id="185" name="Google Shape;185;p13"/>
          <p:cNvGrpSpPr/>
          <p:nvPr/>
        </p:nvGrpSpPr>
        <p:grpSpPr>
          <a:xfrm>
            <a:off x="-932825" y="-146154"/>
            <a:ext cx="11339098" cy="6056020"/>
            <a:chOff x="-932825" y="-146154"/>
            <a:chExt cx="11339098" cy="6056020"/>
          </a:xfrm>
        </p:grpSpPr>
        <p:grpSp>
          <p:nvGrpSpPr>
            <p:cNvPr id="186" name="Google Shape;186;p13"/>
            <p:cNvGrpSpPr/>
            <p:nvPr/>
          </p:nvGrpSpPr>
          <p:grpSpPr>
            <a:xfrm rot="10800000">
              <a:off x="-128112" y="-76193"/>
              <a:ext cx="9729312" cy="5986058"/>
              <a:chOff x="-585312" y="-795043"/>
              <a:chExt cx="9729312" cy="5986058"/>
            </a:xfrm>
          </p:grpSpPr>
          <p:sp>
            <p:nvSpPr>
              <p:cNvPr id="187" name="Google Shape;187;p13"/>
              <p:cNvSpPr/>
              <p:nvPr/>
            </p:nvSpPr>
            <p:spPr>
              <a:xfrm>
                <a:off x="4336395" y="-47515"/>
                <a:ext cx="731497" cy="213930"/>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4311" y="-76200"/>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flipH="1">
                <a:off x="-585312" y="4604112"/>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285100" y="2276600"/>
                <a:ext cx="625827" cy="532949"/>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513696" y="-795043"/>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8626834" y="4473864"/>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3"/>
            <p:cNvGrpSpPr/>
            <p:nvPr/>
          </p:nvGrpSpPr>
          <p:grpSpPr>
            <a:xfrm rot="10800000" flipH="1">
              <a:off x="7480175" y="419423"/>
              <a:ext cx="817779" cy="484820"/>
              <a:chOff x="4260451" y="3853933"/>
              <a:chExt cx="1039374" cy="616192"/>
            </a:xfrm>
          </p:grpSpPr>
          <p:sp>
            <p:nvSpPr>
              <p:cNvPr id="194" name="Google Shape;194;p13"/>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3"/>
            <p:cNvSpPr/>
            <p:nvPr/>
          </p:nvSpPr>
          <p:spPr>
            <a:xfrm>
              <a:off x="8653007" y="3210693"/>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13"/>
            <p:cNvGrpSpPr/>
            <p:nvPr/>
          </p:nvGrpSpPr>
          <p:grpSpPr>
            <a:xfrm flipH="1">
              <a:off x="155487" y="4451698"/>
              <a:ext cx="459135" cy="484820"/>
              <a:chOff x="4716278" y="3853933"/>
              <a:chExt cx="583547" cy="616192"/>
            </a:xfrm>
          </p:grpSpPr>
          <p:sp>
            <p:nvSpPr>
              <p:cNvPr id="200" name="Google Shape;200;p13"/>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3"/>
            <p:cNvSpPr/>
            <p:nvPr/>
          </p:nvSpPr>
          <p:spPr>
            <a:xfrm>
              <a:off x="-272393" y="1470993"/>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rot="2953815">
              <a:off x="6454750" y="56576"/>
              <a:ext cx="656470"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5078197" y="4675361"/>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932825" y="2446366"/>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rot="10800000">
              <a:off x="8680706" y="539388"/>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9" name="Google Shape;209;p13"/>
          <p:cNvSpPr txBox="1">
            <a:spLocks noGrp="1"/>
          </p:cNvSpPr>
          <p:nvPr>
            <p:ph type="title" idx="2"/>
          </p:nvPr>
        </p:nvSpPr>
        <p:spPr>
          <a:xfrm>
            <a:off x="720000" y="1811850"/>
            <a:ext cx="2501100" cy="398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0" name="Google Shape;210;p13"/>
          <p:cNvSpPr txBox="1">
            <a:spLocks noGrp="1"/>
          </p:cNvSpPr>
          <p:nvPr>
            <p:ph type="subTitle" idx="1"/>
          </p:nvPr>
        </p:nvSpPr>
        <p:spPr>
          <a:xfrm>
            <a:off x="720000" y="2269375"/>
            <a:ext cx="250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1" name="Google Shape;211;p13"/>
          <p:cNvSpPr txBox="1">
            <a:spLocks noGrp="1"/>
          </p:cNvSpPr>
          <p:nvPr>
            <p:ph type="title" idx="3"/>
          </p:nvPr>
        </p:nvSpPr>
        <p:spPr>
          <a:xfrm>
            <a:off x="3321480" y="1811850"/>
            <a:ext cx="2501100" cy="398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2" name="Google Shape;212;p13"/>
          <p:cNvSpPr txBox="1">
            <a:spLocks noGrp="1"/>
          </p:cNvSpPr>
          <p:nvPr>
            <p:ph type="subTitle" idx="4"/>
          </p:nvPr>
        </p:nvSpPr>
        <p:spPr>
          <a:xfrm>
            <a:off x="3321475" y="2269375"/>
            <a:ext cx="250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3" name="Google Shape;213;p13"/>
          <p:cNvSpPr txBox="1">
            <a:spLocks noGrp="1"/>
          </p:cNvSpPr>
          <p:nvPr>
            <p:ph type="title" idx="5"/>
          </p:nvPr>
        </p:nvSpPr>
        <p:spPr>
          <a:xfrm>
            <a:off x="720000" y="3661775"/>
            <a:ext cx="2501100" cy="398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 name="Google Shape;214;p13"/>
          <p:cNvSpPr txBox="1">
            <a:spLocks noGrp="1"/>
          </p:cNvSpPr>
          <p:nvPr>
            <p:ph type="subTitle" idx="6"/>
          </p:nvPr>
        </p:nvSpPr>
        <p:spPr>
          <a:xfrm>
            <a:off x="720000" y="4119300"/>
            <a:ext cx="250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5" name="Google Shape;215;p13"/>
          <p:cNvSpPr txBox="1">
            <a:spLocks noGrp="1"/>
          </p:cNvSpPr>
          <p:nvPr>
            <p:ph type="title" idx="7"/>
          </p:nvPr>
        </p:nvSpPr>
        <p:spPr>
          <a:xfrm>
            <a:off x="3321480" y="3661775"/>
            <a:ext cx="2501100" cy="398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13"/>
          <p:cNvSpPr txBox="1">
            <a:spLocks noGrp="1"/>
          </p:cNvSpPr>
          <p:nvPr>
            <p:ph type="subTitle" idx="8"/>
          </p:nvPr>
        </p:nvSpPr>
        <p:spPr>
          <a:xfrm>
            <a:off x="3321475" y="4119300"/>
            <a:ext cx="250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7" name="Google Shape;217;p13"/>
          <p:cNvSpPr txBox="1">
            <a:spLocks noGrp="1"/>
          </p:cNvSpPr>
          <p:nvPr>
            <p:ph type="title" idx="9"/>
          </p:nvPr>
        </p:nvSpPr>
        <p:spPr>
          <a:xfrm>
            <a:off x="5922946" y="1811850"/>
            <a:ext cx="2501100" cy="398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13"/>
          <p:cNvSpPr txBox="1">
            <a:spLocks noGrp="1"/>
          </p:cNvSpPr>
          <p:nvPr>
            <p:ph type="subTitle" idx="13"/>
          </p:nvPr>
        </p:nvSpPr>
        <p:spPr>
          <a:xfrm>
            <a:off x="5922938" y="2269375"/>
            <a:ext cx="250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9" name="Google Shape;219;p13"/>
          <p:cNvSpPr txBox="1">
            <a:spLocks noGrp="1"/>
          </p:cNvSpPr>
          <p:nvPr>
            <p:ph type="title" idx="14"/>
          </p:nvPr>
        </p:nvSpPr>
        <p:spPr>
          <a:xfrm>
            <a:off x="5922946" y="3661775"/>
            <a:ext cx="2501100" cy="398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13"/>
          <p:cNvSpPr txBox="1">
            <a:spLocks noGrp="1"/>
          </p:cNvSpPr>
          <p:nvPr>
            <p:ph type="subTitle" idx="15"/>
          </p:nvPr>
        </p:nvSpPr>
        <p:spPr>
          <a:xfrm>
            <a:off x="5922938" y="4119300"/>
            <a:ext cx="250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21" name="Google Shape;221;p13"/>
          <p:cNvSpPr txBox="1">
            <a:spLocks noGrp="1"/>
          </p:cNvSpPr>
          <p:nvPr>
            <p:ph type="title" idx="16" hasCustomPrompt="1"/>
          </p:nvPr>
        </p:nvSpPr>
        <p:spPr>
          <a:xfrm>
            <a:off x="701090" y="3062850"/>
            <a:ext cx="672600" cy="3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222" name="Google Shape;222;p13"/>
          <p:cNvSpPr txBox="1">
            <a:spLocks noGrp="1"/>
          </p:cNvSpPr>
          <p:nvPr>
            <p:ph type="title" idx="17" hasCustomPrompt="1"/>
          </p:nvPr>
        </p:nvSpPr>
        <p:spPr>
          <a:xfrm>
            <a:off x="3302567" y="3062850"/>
            <a:ext cx="672600" cy="3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223" name="Google Shape;223;p13"/>
          <p:cNvSpPr txBox="1">
            <a:spLocks noGrp="1"/>
          </p:cNvSpPr>
          <p:nvPr>
            <p:ph type="title" idx="18" hasCustomPrompt="1"/>
          </p:nvPr>
        </p:nvSpPr>
        <p:spPr>
          <a:xfrm>
            <a:off x="5904041" y="3062850"/>
            <a:ext cx="672600" cy="3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224" name="Google Shape;224;p13"/>
          <p:cNvSpPr txBox="1">
            <a:spLocks noGrp="1"/>
          </p:cNvSpPr>
          <p:nvPr>
            <p:ph type="title" idx="19" hasCustomPrompt="1"/>
          </p:nvPr>
        </p:nvSpPr>
        <p:spPr>
          <a:xfrm>
            <a:off x="701090" y="1213050"/>
            <a:ext cx="672600" cy="3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225" name="Google Shape;225;p13"/>
          <p:cNvSpPr txBox="1">
            <a:spLocks noGrp="1"/>
          </p:cNvSpPr>
          <p:nvPr>
            <p:ph type="title" idx="20" hasCustomPrompt="1"/>
          </p:nvPr>
        </p:nvSpPr>
        <p:spPr>
          <a:xfrm>
            <a:off x="3302566" y="1213050"/>
            <a:ext cx="672600" cy="3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226" name="Google Shape;226;p13"/>
          <p:cNvSpPr txBox="1">
            <a:spLocks noGrp="1"/>
          </p:cNvSpPr>
          <p:nvPr>
            <p:ph type="title" idx="21" hasCustomPrompt="1"/>
          </p:nvPr>
        </p:nvSpPr>
        <p:spPr>
          <a:xfrm>
            <a:off x="5904040" y="1213050"/>
            <a:ext cx="672600" cy="3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extLst>
      <p:ext uri="{BB962C8B-B14F-4D97-AF65-F5344CB8AC3E}">
        <p14:creationId xmlns:p14="http://schemas.microsoft.com/office/powerpoint/2010/main" val="3724797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2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grpSp>
        <p:nvGrpSpPr>
          <p:cNvPr id="33" name="Google Shape;33;p3"/>
          <p:cNvGrpSpPr/>
          <p:nvPr/>
        </p:nvGrpSpPr>
        <p:grpSpPr>
          <a:xfrm>
            <a:off x="-1180475" y="-894637"/>
            <a:ext cx="11530314" cy="6313688"/>
            <a:chOff x="-1180475" y="-894637"/>
            <a:chExt cx="11530314" cy="6313688"/>
          </a:xfrm>
        </p:grpSpPr>
        <p:sp>
          <p:nvSpPr>
            <p:cNvPr id="34" name="Google Shape;34;p3"/>
            <p:cNvSpPr/>
            <p:nvPr/>
          </p:nvSpPr>
          <p:spPr>
            <a:xfrm>
              <a:off x="7014040" y="327073"/>
              <a:ext cx="3335799" cy="2840828"/>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3"/>
            <p:cNvGrpSpPr/>
            <p:nvPr/>
          </p:nvGrpSpPr>
          <p:grpSpPr>
            <a:xfrm flipH="1">
              <a:off x="-204312" y="-95063"/>
              <a:ext cx="10360787" cy="5273868"/>
              <a:chOff x="-1216787" y="-47538"/>
              <a:chExt cx="10360787" cy="5273868"/>
            </a:xfrm>
          </p:grpSpPr>
          <p:sp>
            <p:nvSpPr>
              <p:cNvPr id="36" name="Google Shape;36;p3"/>
              <p:cNvSpPr/>
              <p:nvPr/>
            </p:nvSpPr>
            <p:spPr>
              <a:xfrm>
                <a:off x="3620211" y="-47538"/>
                <a:ext cx="1725581" cy="504699"/>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084311" y="0"/>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1216787" y="4651637"/>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813950" y="320450"/>
                <a:ext cx="625827" cy="532949"/>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626834" y="4473864"/>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3"/>
            <p:cNvGrpSpPr/>
            <p:nvPr/>
          </p:nvGrpSpPr>
          <p:grpSpPr>
            <a:xfrm>
              <a:off x="7563264" y="592233"/>
              <a:ext cx="1039374" cy="616192"/>
              <a:chOff x="4260451" y="3853933"/>
              <a:chExt cx="1039374" cy="616192"/>
            </a:xfrm>
          </p:grpSpPr>
          <p:sp>
            <p:nvSpPr>
              <p:cNvPr id="42" name="Google Shape;42;p3"/>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rot="5400000">
              <a:off x="297265" y="4480040"/>
              <a:ext cx="583547" cy="248122"/>
              <a:chOff x="4716278" y="4222003"/>
              <a:chExt cx="583547" cy="248122"/>
            </a:xfrm>
          </p:grpSpPr>
          <p:sp>
            <p:nvSpPr>
              <p:cNvPr id="47" name="Google Shape;47;p3"/>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5392857" y="135068"/>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83007" y="4766193"/>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5078197" y="4675361"/>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180475" y="1377266"/>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594106" y="-894637"/>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3"/>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5" name="Google Shape;55;p3"/>
          <p:cNvSpPr txBox="1">
            <a:spLocks noGrp="1"/>
          </p:cNvSpPr>
          <p:nvPr>
            <p:ph type="title" idx="2" hasCustomPrompt="1"/>
          </p:nvPr>
        </p:nvSpPr>
        <p:spPr>
          <a:xfrm>
            <a:off x="720000" y="1209388"/>
            <a:ext cx="5067600" cy="699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 name="Google Shape;56;p3"/>
          <p:cNvSpPr txBox="1">
            <a:spLocks noGrp="1"/>
          </p:cNvSpPr>
          <p:nvPr>
            <p:ph type="subTitle" idx="1"/>
          </p:nvPr>
        </p:nvSpPr>
        <p:spPr>
          <a:xfrm>
            <a:off x="720000" y="3488613"/>
            <a:ext cx="5067600" cy="44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8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311"/>
        <p:cNvGrpSpPr/>
        <p:nvPr/>
      </p:nvGrpSpPr>
      <p:grpSpPr>
        <a:xfrm>
          <a:off x="0" y="0"/>
          <a:ext cx="0" cy="0"/>
          <a:chOff x="0" y="0"/>
          <a:chExt cx="0" cy="0"/>
        </a:xfrm>
      </p:grpSpPr>
      <p:grpSp>
        <p:nvGrpSpPr>
          <p:cNvPr id="312" name="Google Shape;312;p18"/>
          <p:cNvGrpSpPr/>
          <p:nvPr/>
        </p:nvGrpSpPr>
        <p:grpSpPr>
          <a:xfrm>
            <a:off x="-1437344" y="-556508"/>
            <a:ext cx="11943266" cy="6272331"/>
            <a:chOff x="-1437344" y="-556508"/>
            <a:chExt cx="11943266" cy="6272331"/>
          </a:xfrm>
        </p:grpSpPr>
        <p:grpSp>
          <p:nvGrpSpPr>
            <p:cNvPr id="313" name="Google Shape;313;p18"/>
            <p:cNvGrpSpPr/>
            <p:nvPr/>
          </p:nvGrpSpPr>
          <p:grpSpPr>
            <a:xfrm rot="10800000">
              <a:off x="-1437344" y="-556508"/>
              <a:ext cx="10638519" cy="6272331"/>
              <a:chOff x="-60021" y="-563758"/>
              <a:chExt cx="10638519" cy="6272331"/>
            </a:xfrm>
          </p:grpSpPr>
          <p:sp>
            <p:nvSpPr>
              <p:cNvPr id="314" name="Google Shape;314;p18"/>
              <p:cNvSpPr/>
              <p:nvPr/>
            </p:nvSpPr>
            <p:spPr>
              <a:xfrm>
                <a:off x="-60021" y="4497013"/>
                <a:ext cx="1185162" cy="1185421"/>
              </a:xfrm>
              <a:custGeom>
                <a:avLst/>
                <a:gdLst/>
                <a:ahLst/>
                <a:cxnLst/>
                <a:rect l="l" t="t" r="r" b="b"/>
                <a:pathLst>
                  <a:path w="4581" h="4582" extrusionOk="0">
                    <a:moveTo>
                      <a:pt x="0" y="0"/>
                    </a:moveTo>
                    <a:lnTo>
                      <a:pt x="0" y="4582"/>
                    </a:lnTo>
                    <a:lnTo>
                      <a:pt x="4150" y="4582"/>
                    </a:lnTo>
                    <a:cubicBezTo>
                      <a:pt x="4470" y="3985"/>
                      <a:pt x="4580" y="3257"/>
                      <a:pt x="4327" y="2605"/>
                    </a:cubicBezTo>
                    <a:cubicBezTo>
                      <a:pt x="4051" y="1877"/>
                      <a:pt x="3444" y="1347"/>
                      <a:pt x="2792" y="961"/>
                    </a:cubicBezTo>
                    <a:cubicBezTo>
                      <a:pt x="1931" y="453"/>
                      <a:pt x="982" y="1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5008355" y="-64334"/>
                <a:ext cx="1883703" cy="550901"/>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8572499" y="4152159"/>
                <a:ext cx="625826" cy="1556414"/>
              </a:xfrm>
              <a:custGeom>
                <a:avLst/>
                <a:gdLst/>
                <a:ahLst/>
                <a:cxnLst/>
                <a:rect l="l" t="t" r="r" b="b"/>
                <a:pathLst>
                  <a:path w="2419" h="6016" extrusionOk="0">
                    <a:moveTo>
                      <a:pt x="2419" y="0"/>
                    </a:moveTo>
                    <a:cubicBezTo>
                      <a:pt x="1944" y="221"/>
                      <a:pt x="1524" y="518"/>
                      <a:pt x="1171" y="916"/>
                    </a:cubicBezTo>
                    <a:cubicBezTo>
                      <a:pt x="376" y="1799"/>
                      <a:pt x="1" y="3079"/>
                      <a:pt x="420" y="4217"/>
                    </a:cubicBezTo>
                    <a:cubicBezTo>
                      <a:pt x="741" y="5110"/>
                      <a:pt x="1492" y="5839"/>
                      <a:pt x="2419" y="6015"/>
                    </a:cubicBezTo>
                    <a:lnTo>
                      <a:pt x="2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489948" y="4518227"/>
                <a:ext cx="2334983" cy="777671"/>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7900102" y="-563758"/>
                <a:ext cx="1055910" cy="899248"/>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flipH="1">
                <a:off x="8001020" y="-64339"/>
                <a:ext cx="2577478" cy="3454630"/>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8"/>
            <p:cNvSpPr/>
            <p:nvPr/>
          </p:nvSpPr>
          <p:spPr>
            <a:xfrm>
              <a:off x="5574169" y="4604106"/>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6853136" y="4734967"/>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rot="-3600000" flipH="1">
              <a:off x="8682725" y="2987813"/>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1975750" y="-496477"/>
              <a:ext cx="1039359" cy="784116"/>
            </a:xfrm>
            <a:custGeom>
              <a:avLst/>
              <a:gdLst/>
              <a:ahLst/>
              <a:cxnLst/>
              <a:rect l="l" t="t" r="r" b="b"/>
              <a:pathLst>
                <a:path w="6104" h="4605" extrusionOk="0">
                  <a:moveTo>
                    <a:pt x="5784" y="1"/>
                  </a:moveTo>
                  <a:cubicBezTo>
                    <a:pt x="5772" y="1"/>
                    <a:pt x="5772" y="12"/>
                    <a:pt x="5772" y="23"/>
                  </a:cubicBezTo>
                  <a:cubicBezTo>
                    <a:pt x="5784" y="56"/>
                    <a:pt x="5795" y="78"/>
                    <a:pt x="5806" y="111"/>
                  </a:cubicBezTo>
                  <a:cubicBezTo>
                    <a:pt x="5817" y="111"/>
                    <a:pt x="5817" y="123"/>
                    <a:pt x="5828" y="123"/>
                  </a:cubicBezTo>
                  <a:lnTo>
                    <a:pt x="5839" y="123"/>
                  </a:lnTo>
                  <a:cubicBezTo>
                    <a:pt x="5850" y="111"/>
                    <a:pt x="5850" y="101"/>
                    <a:pt x="5850" y="89"/>
                  </a:cubicBezTo>
                  <a:cubicBezTo>
                    <a:pt x="5839" y="67"/>
                    <a:pt x="5828" y="34"/>
                    <a:pt x="5817" y="12"/>
                  </a:cubicBezTo>
                  <a:cubicBezTo>
                    <a:pt x="5806" y="1"/>
                    <a:pt x="5795" y="1"/>
                    <a:pt x="5784" y="1"/>
                  </a:cubicBezTo>
                  <a:close/>
                  <a:moveTo>
                    <a:pt x="5860" y="162"/>
                  </a:moveTo>
                  <a:cubicBezTo>
                    <a:pt x="5857" y="162"/>
                    <a:pt x="5853" y="163"/>
                    <a:pt x="5850" y="167"/>
                  </a:cubicBezTo>
                  <a:cubicBezTo>
                    <a:pt x="5839" y="167"/>
                    <a:pt x="5839" y="177"/>
                    <a:pt x="5839" y="189"/>
                  </a:cubicBezTo>
                  <a:cubicBezTo>
                    <a:pt x="5850" y="211"/>
                    <a:pt x="5861" y="244"/>
                    <a:pt x="5872" y="266"/>
                  </a:cubicBezTo>
                  <a:cubicBezTo>
                    <a:pt x="5872" y="277"/>
                    <a:pt x="5883" y="288"/>
                    <a:pt x="5894" y="288"/>
                  </a:cubicBezTo>
                  <a:cubicBezTo>
                    <a:pt x="5905" y="277"/>
                    <a:pt x="5916" y="266"/>
                    <a:pt x="5905" y="255"/>
                  </a:cubicBezTo>
                  <a:cubicBezTo>
                    <a:pt x="5894" y="233"/>
                    <a:pt x="5894" y="199"/>
                    <a:pt x="5883" y="177"/>
                  </a:cubicBezTo>
                  <a:cubicBezTo>
                    <a:pt x="5875" y="170"/>
                    <a:pt x="5867" y="162"/>
                    <a:pt x="5860" y="162"/>
                  </a:cubicBezTo>
                  <a:close/>
                  <a:moveTo>
                    <a:pt x="5905" y="321"/>
                  </a:moveTo>
                  <a:cubicBezTo>
                    <a:pt x="5894" y="332"/>
                    <a:pt x="5894" y="343"/>
                    <a:pt x="5894" y="354"/>
                  </a:cubicBezTo>
                  <a:cubicBezTo>
                    <a:pt x="5905" y="376"/>
                    <a:pt x="5916" y="410"/>
                    <a:pt x="5916" y="432"/>
                  </a:cubicBezTo>
                  <a:cubicBezTo>
                    <a:pt x="5927" y="442"/>
                    <a:pt x="5927" y="454"/>
                    <a:pt x="5938" y="454"/>
                  </a:cubicBezTo>
                  <a:lnTo>
                    <a:pt x="5949" y="454"/>
                  </a:lnTo>
                  <a:cubicBezTo>
                    <a:pt x="5961" y="442"/>
                    <a:pt x="5961" y="432"/>
                    <a:pt x="5961" y="420"/>
                  </a:cubicBezTo>
                  <a:cubicBezTo>
                    <a:pt x="5949" y="398"/>
                    <a:pt x="5949" y="365"/>
                    <a:pt x="5938" y="343"/>
                  </a:cubicBezTo>
                  <a:cubicBezTo>
                    <a:pt x="5938" y="332"/>
                    <a:pt x="5916" y="321"/>
                    <a:pt x="5905" y="321"/>
                  </a:cubicBezTo>
                  <a:close/>
                  <a:moveTo>
                    <a:pt x="5961" y="486"/>
                  </a:moveTo>
                  <a:cubicBezTo>
                    <a:pt x="5949" y="498"/>
                    <a:pt x="5938" y="509"/>
                    <a:pt x="5949" y="520"/>
                  </a:cubicBezTo>
                  <a:cubicBezTo>
                    <a:pt x="5949" y="542"/>
                    <a:pt x="5961" y="575"/>
                    <a:pt x="5961" y="597"/>
                  </a:cubicBezTo>
                  <a:cubicBezTo>
                    <a:pt x="5971" y="608"/>
                    <a:pt x="5971" y="619"/>
                    <a:pt x="5983" y="619"/>
                  </a:cubicBezTo>
                  <a:lnTo>
                    <a:pt x="5993" y="619"/>
                  </a:lnTo>
                  <a:cubicBezTo>
                    <a:pt x="6005" y="619"/>
                    <a:pt x="6005" y="608"/>
                    <a:pt x="6005" y="586"/>
                  </a:cubicBezTo>
                  <a:cubicBezTo>
                    <a:pt x="6005" y="564"/>
                    <a:pt x="5993" y="531"/>
                    <a:pt x="5983" y="509"/>
                  </a:cubicBezTo>
                  <a:cubicBezTo>
                    <a:pt x="5983" y="498"/>
                    <a:pt x="5971" y="486"/>
                    <a:pt x="5961" y="486"/>
                  </a:cubicBezTo>
                  <a:close/>
                  <a:moveTo>
                    <a:pt x="6005" y="663"/>
                  </a:moveTo>
                  <a:cubicBezTo>
                    <a:pt x="5993" y="663"/>
                    <a:pt x="5983" y="675"/>
                    <a:pt x="5983" y="685"/>
                  </a:cubicBezTo>
                  <a:cubicBezTo>
                    <a:pt x="5993" y="719"/>
                    <a:pt x="5993" y="741"/>
                    <a:pt x="6005" y="773"/>
                  </a:cubicBezTo>
                  <a:cubicBezTo>
                    <a:pt x="6005" y="785"/>
                    <a:pt x="6015" y="785"/>
                    <a:pt x="6027" y="785"/>
                  </a:cubicBezTo>
                  <a:cubicBezTo>
                    <a:pt x="6037" y="785"/>
                    <a:pt x="6049" y="773"/>
                    <a:pt x="6037" y="763"/>
                  </a:cubicBezTo>
                  <a:cubicBezTo>
                    <a:pt x="6037" y="729"/>
                    <a:pt x="6027" y="707"/>
                    <a:pt x="6027" y="675"/>
                  </a:cubicBezTo>
                  <a:cubicBezTo>
                    <a:pt x="6027" y="663"/>
                    <a:pt x="6015" y="663"/>
                    <a:pt x="6005" y="663"/>
                  </a:cubicBezTo>
                  <a:close/>
                  <a:moveTo>
                    <a:pt x="6037" y="829"/>
                  </a:moveTo>
                  <a:cubicBezTo>
                    <a:pt x="6027" y="829"/>
                    <a:pt x="6015" y="840"/>
                    <a:pt x="6015" y="851"/>
                  </a:cubicBezTo>
                  <a:cubicBezTo>
                    <a:pt x="6015" y="884"/>
                    <a:pt x="6027" y="917"/>
                    <a:pt x="6027" y="939"/>
                  </a:cubicBezTo>
                  <a:cubicBezTo>
                    <a:pt x="6027" y="950"/>
                    <a:pt x="6037" y="962"/>
                    <a:pt x="6049" y="962"/>
                  </a:cubicBezTo>
                  <a:cubicBezTo>
                    <a:pt x="6059" y="962"/>
                    <a:pt x="6071" y="950"/>
                    <a:pt x="6071" y="939"/>
                  </a:cubicBezTo>
                  <a:cubicBezTo>
                    <a:pt x="6071" y="906"/>
                    <a:pt x="6059" y="873"/>
                    <a:pt x="6059" y="851"/>
                  </a:cubicBezTo>
                  <a:cubicBezTo>
                    <a:pt x="6059" y="840"/>
                    <a:pt x="6049" y="829"/>
                    <a:pt x="6037" y="829"/>
                  </a:cubicBezTo>
                  <a:close/>
                  <a:moveTo>
                    <a:pt x="6059" y="1006"/>
                  </a:moveTo>
                  <a:cubicBezTo>
                    <a:pt x="6049" y="1006"/>
                    <a:pt x="6037" y="1016"/>
                    <a:pt x="6037" y="1028"/>
                  </a:cubicBezTo>
                  <a:cubicBezTo>
                    <a:pt x="6037" y="1050"/>
                    <a:pt x="6049" y="1082"/>
                    <a:pt x="6049" y="1116"/>
                  </a:cubicBezTo>
                  <a:cubicBezTo>
                    <a:pt x="6049" y="1127"/>
                    <a:pt x="6059" y="1127"/>
                    <a:pt x="6071" y="1127"/>
                  </a:cubicBezTo>
                  <a:cubicBezTo>
                    <a:pt x="6082" y="1127"/>
                    <a:pt x="6093" y="1116"/>
                    <a:pt x="6093" y="1105"/>
                  </a:cubicBezTo>
                  <a:cubicBezTo>
                    <a:pt x="6093" y="1082"/>
                    <a:pt x="6082" y="1050"/>
                    <a:pt x="6082" y="1016"/>
                  </a:cubicBezTo>
                  <a:cubicBezTo>
                    <a:pt x="6082" y="1006"/>
                    <a:pt x="6071" y="1006"/>
                    <a:pt x="6059" y="1006"/>
                  </a:cubicBezTo>
                  <a:close/>
                  <a:moveTo>
                    <a:pt x="6071" y="1171"/>
                  </a:moveTo>
                  <a:cubicBezTo>
                    <a:pt x="6059" y="1171"/>
                    <a:pt x="6059" y="1182"/>
                    <a:pt x="6059" y="1193"/>
                  </a:cubicBezTo>
                  <a:lnTo>
                    <a:pt x="6059" y="1281"/>
                  </a:lnTo>
                  <a:cubicBezTo>
                    <a:pt x="6059" y="1293"/>
                    <a:pt x="6071" y="1303"/>
                    <a:pt x="6082" y="1303"/>
                  </a:cubicBezTo>
                  <a:cubicBezTo>
                    <a:pt x="6093" y="1303"/>
                    <a:pt x="6104" y="1293"/>
                    <a:pt x="6104" y="1281"/>
                  </a:cubicBezTo>
                  <a:cubicBezTo>
                    <a:pt x="6104" y="1249"/>
                    <a:pt x="6104" y="1226"/>
                    <a:pt x="6093" y="1193"/>
                  </a:cubicBezTo>
                  <a:cubicBezTo>
                    <a:pt x="6093" y="1182"/>
                    <a:pt x="6082" y="1171"/>
                    <a:pt x="6071" y="1171"/>
                  </a:cubicBezTo>
                  <a:close/>
                  <a:moveTo>
                    <a:pt x="6082" y="1347"/>
                  </a:moveTo>
                  <a:cubicBezTo>
                    <a:pt x="6071" y="1347"/>
                    <a:pt x="6059" y="1359"/>
                    <a:pt x="6059" y="1369"/>
                  </a:cubicBezTo>
                  <a:lnTo>
                    <a:pt x="6059" y="1447"/>
                  </a:lnTo>
                  <a:lnTo>
                    <a:pt x="6059" y="1458"/>
                  </a:lnTo>
                  <a:cubicBezTo>
                    <a:pt x="6059" y="1469"/>
                    <a:pt x="6071" y="1480"/>
                    <a:pt x="6082" y="1480"/>
                  </a:cubicBezTo>
                  <a:cubicBezTo>
                    <a:pt x="6093" y="1480"/>
                    <a:pt x="6104" y="1469"/>
                    <a:pt x="6104" y="1458"/>
                  </a:cubicBezTo>
                  <a:lnTo>
                    <a:pt x="6104" y="1447"/>
                  </a:lnTo>
                  <a:lnTo>
                    <a:pt x="6104" y="1369"/>
                  </a:lnTo>
                  <a:cubicBezTo>
                    <a:pt x="6104" y="1359"/>
                    <a:pt x="6093" y="1347"/>
                    <a:pt x="6082" y="1347"/>
                  </a:cubicBezTo>
                  <a:close/>
                  <a:moveTo>
                    <a:pt x="6082" y="1524"/>
                  </a:moveTo>
                  <a:cubicBezTo>
                    <a:pt x="6071" y="1524"/>
                    <a:pt x="6059" y="1536"/>
                    <a:pt x="6059" y="1546"/>
                  </a:cubicBezTo>
                  <a:lnTo>
                    <a:pt x="6059" y="1634"/>
                  </a:lnTo>
                  <a:cubicBezTo>
                    <a:pt x="6059" y="1646"/>
                    <a:pt x="6071" y="1646"/>
                    <a:pt x="6082" y="1656"/>
                  </a:cubicBezTo>
                  <a:cubicBezTo>
                    <a:pt x="6093" y="1656"/>
                    <a:pt x="6104" y="1646"/>
                    <a:pt x="6104" y="1634"/>
                  </a:cubicBezTo>
                  <a:lnTo>
                    <a:pt x="6104" y="1546"/>
                  </a:lnTo>
                  <a:cubicBezTo>
                    <a:pt x="6104" y="1536"/>
                    <a:pt x="6093" y="1524"/>
                    <a:pt x="6082" y="1524"/>
                  </a:cubicBezTo>
                  <a:close/>
                  <a:moveTo>
                    <a:pt x="6071" y="1701"/>
                  </a:moveTo>
                  <a:cubicBezTo>
                    <a:pt x="6059" y="1701"/>
                    <a:pt x="6059" y="1701"/>
                    <a:pt x="6049" y="1712"/>
                  </a:cubicBezTo>
                  <a:lnTo>
                    <a:pt x="6049" y="1800"/>
                  </a:lnTo>
                  <a:cubicBezTo>
                    <a:pt x="6049" y="1811"/>
                    <a:pt x="6049" y="1822"/>
                    <a:pt x="6059" y="1822"/>
                  </a:cubicBezTo>
                  <a:lnTo>
                    <a:pt x="6071" y="1822"/>
                  </a:lnTo>
                  <a:cubicBezTo>
                    <a:pt x="6082" y="1822"/>
                    <a:pt x="6082" y="1811"/>
                    <a:pt x="6093" y="1800"/>
                  </a:cubicBezTo>
                  <a:lnTo>
                    <a:pt x="6093" y="1723"/>
                  </a:lnTo>
                  <a:cubicBezTo>
                    <a:pt x="6093" y="1712"/>
                    <a:pt x="6093" y="1701"/>
                    <a:pt x="6071" y="1701"/>
                  </a:cubicBezTo>
                  <a:close/>
                  <a:moveTo>
                    <a:pt x="6059" y="1867"/>
                  </a:moveTo>
                  <a:cubicBezTo>
                    <a:pt x="6049" y="1867"/>
                    <a:pt x="6037" y="1877"/>
                    <a:pt x="6037" y="1889"/>
                  </a:cubicBezTo>
                  <a:cubicBezTo>
                    <a:pt x="6037" y="1911"/>
                    <a:pt x="6027" y="1943"/>
                    <a:pt x="6027" y="1977"/>
                  </a:cubicBezTo>
                  <a:cubicBezTo>
                    <a:pt x="6027" y="1988"/>
                    <a:pt x="6027" y="1999"/>
                    <a:pt x="6037" y="1999"/>
                  </a:cubicBezTo>
                  <a:lnTo>
                    <a:pt x="6049" y="1999"/>
                  </a:lnTo>
                  <a:cubicBezTo>
                    <a:pt x="6059" y="1999"/>
                    <a:pt x="6059" y="1988"/>
                    <a:pt x="6071" y="1977"/>
                  </a:cubicBezTo>
                  <a:cubicBezTo>
                    <a:pt x="6071" y="1955"/>
                    <a:pt x="6071" y="1921"/>
                    <a:pt x="6082" y="1889"/>
                  </a:cubicBezTo>
                  <a:cubicBezTo>
                    <a:pt x="6082" y="1877"/>
                    <a:pt x="6071" y="1867"/>
                    <a:pt x="6059" y="1867"/>
                  </a:cubicBezTo>
                  <a:close/>
                  <a:moveTo>
                    <a:pt x="33" y="1955"/>
                  </a:moveTo>
                  <a:cubicBezTo>
                    <a:pt x="22" y="1955"/>
                    <a:pt x="11" y="1966"/>
                    <a:pt x="11" y="1977"/>
                  </a:cubicBezTo>
                  <a:cubicBezTo>
                    <a:pt x="0" y="2010"/>
                    <a:pt x="0" y="2032"/>
                    <a:pt x="0" y="2065"/>
                  </a:cubicBezTo>
                  <a:cubicBezTo>
                    <a:pt x="0" y="2076"/>
                    <a:pt x="11" y="2087"/>
                    <a:pt x="22" y="2087"/>
                  </a:cubicBezTo>
                  <a:cubicBezTo>
                    <a:pt x="33" y="2087"/>
                    <a:pt x="44" y="2076"/>
                    <a:pt x="44" y="2065"/>
                  </a:cubicBezTo>
                  <a:lnTo>
                    <a:pt x="44" y="1988"/>
                  </a:lnTo>
                  <a:cubicBezTo>
                    <a:pt x="55" y="1966"/>
                    <a:pt x="44" y="1966"/>
                    <a:pt x="33" y="1955"/>
                  </a:cubicBezTo>
                  <a:close/>
                  <a:moveTo>
                    <a:pt x="6037" y="2043"/>
                  </a:moveTo>
                  <a:cubicBezTo>
                    <a:pt x="6027" y="2043"/>
                    <a:pt x="6015" y="2043"/>
                    <a:pt x="6015" y="2054"/>
                  </a:cubicBezTo>
                  <a:cubicBezTo>
                    <a:pt x="6005" y="2087"/>
                    <a:pt x="6005" y="2109"/>
                    <a:pt x="5993" y="2142"/>
                  </a:cubicBezTo>
                  <a:cubicBezTo>
                    <a:pt x="5993" y="2154"/>
                    <a:pt x="6005" y="2164"/>
                    <a:pt x="6015" y="2164"/>
                  </a:cubicBezTo>
                  <a:cubicBezTo>
                    <a:pt x="6027" y="2164"/>
                    <a:pt x="6037" y="2164"/>
                    <a:pt x="6037" y="2154"/>
                  </a:cubicBezTo>
                  <a:cubicBezTo>
                    <a:pt x="6037" y="2120"/>
                    <a:pt x="6049" y="2098"/>
                    <a:pt x="6049" y="2065"/>
                  </a:cubicBezTo>
                  <a:cubicBezTo>
                    <a:pt x="6059" y="2054"/>
                    <a:pt x="6049" y="2043"/>
                    <a:pt x="6037" y="2043"/>
                  </a:cubicBezTo>
                  <a:close/>
                  <a:moveTo>
                    <a:pt x="11" y="2132"/>
                  </a:moveTo>
                  <a:cubicBezTo>
                    <a:pt x="0" y="2132"/>
                    <a:pt x="0" y="2142"/>
                    <a:pt x="0" y="2154"/>
                  </a:cubicBezTo>
                  <a:lnTo>
                    <a:pt x="0" y="2186"/>
                  </a:lnTo>
                  <a:lnTo>
                    <a:pt x="0" y="2242"/>
                  </a:lnTo>
                  <a:cubicBezTo>
                    <a:pt x="0" y="2253"/>
                    <a:pt x="0" y="2264"/>
                    <a:pt x="11" y="2264"/>
                  </a:cubicBezTo>
                  <a:lnTo>
                    <a:pt x="22" y="2264"/>
                  </a:lnTo>
                  <a:cubicBezTo>
                    <a:pt x="33" y="2264"/>
                    <a:pt x="33" y="2253"/>
                    <a:pt x="33" y="2242"/>
                  </a:cubicBezTo>
                  <a:lnTo>
                    <a:pt x="33" y="2186"/>
                  </a:lnTo>
                  <a:lnTo>
                    <a:pt x="33" y="2154"/>
                  </a:lnTo>
                  <a:cubicBezTo>
                    <a:pt x="33" y="2142"/>
                    <a:pt x="33" y="2132"/>
                    <a:pt x="11" y="2132"/>
                  </a:cubicBezTo>
                  <a:close/>
                  <a:moveTo>
                    <a:pt x="6005" y="2208"/>
                  </a:moveTo>
                  <a:cubicBezTo>
                    <a:pt x="5993" y="2208"/>
                    <a:pt x="5983" y="2220"/>
                    <a:pt x="5983" y="2230"/>
                  </a:cubicBezTo>
                  <a:cubicBezTo>
                    <a:pt x="5971" y="2253"/>
                    <a:pt x="5961" y="2286"/>
                    <a:pt x="5961" y="2308"/>
                  </a:cubicBezTo>
                  <a:cubicBezTo>
                    <a:pt x="5961" y="2319"/>
                    <a:pt x="5961" y="2330"/>
                    <a:pt x="5971" y="2341"/>
                  </a:cubicBezTo>
                  <a:lnTo>
                    <a:pt x="5983" y="2341"/>
                  </a:lnTo>
                  <a:cubicBezTo>
                    <a:pt x="5993" y="2341"/>
                    <a:pt x="5993" y="2330"/>
                    <a:pt x="6005" y="2319"/>
                  </a:cubicBezTo>
                  <a:cubicBezTo>
                    <a:pt x="6005" y="2297"/>
                    <a:pt x="6015" y="2264"/>
                    <a:pt x="6015" y="2242"/>
                  </a:cubicBezTo>
                  <a:cubicBezTo>
                    <a:pt x="6027" y="2220"/>
                    <a:pt x="6015" y="2208"/>
                    <a:pt x="6005" y="2208"/>
                  </a:cubicBezTo>
                  <a:close/>
                  <a:moveTo>
                    <a:pt x="3168" y="2308"/>
                  </a:moveTo>
                  <a:cubicBezTo>
                    <a:pt x="3135" y="2308"/>
                    <a:pt x="3113" y="2319"/>
                    <a:pt x="3079" y="2330"/>
                  </a:cubicBezTo>
                  <a:cubicBezTo>
                    <a:pt x="3069" y="2330"/>
                    <a:pt x="3057" y="2341"/>
                    <a:pt x="3069" y="2352"/>
                  </a:cubicBezTo>
                  <a:cubicBezTo>
                    <a:pt x="3069" y="2363"/>
                    <a:pt x="3079" y="2363"/>
                    <a:pt x="3079" y="2363"/>
                  </a:cubicBezTo>
                  <a:lnTo>
                    <a:pt x="3091" y="2363"/>
                  </a:lnTo>
                  <a:cubicBezTo>
                    <a:pt x="3113" y="2363"/>
                    <a:pt x="3145" y="2352"/>
                    <a:pt x="3168" y="2352"/>
                  </a:cubicBezTo>
                  <a:cubicBezTo>
                    <a:pt x="3179" y="2352"/>
                    <a:pt x="3190" y="2341"/>
                    <a:pt x="3190" y="2330"/>
                  </a:cubicBezTo>
                  <a:cubicBezTo>
                    <a:pt x="3190" y="2319"/>
                    <a:pt x="3179" y="2308"/>
                    <a:pt x="3168" y="2308"/>
                  </a:cubicBezTo>
                  <a:close/>
                  <a:moveTo>
                    <a:pt x="3256" y="2308"/>
                  </a:moveTo>
                  <a:cubicBezTo>
                    <a:pt x="3245" y="2308"/>
                    <a:pt x="3234" y="2319"/>
                    <a:pt x="3234" y="2330"/>
                  </a:cubicBezTo>
                  <a:cubicBezTo>
                    <a:pt x="3234" y="2341"/>
                    <a:pt x="3245" y="2352"/>
                    <a:pt x="3256" y="2352"/>
                  </a:cubicBezTo>
                  <a:lnTo>
                    <a:pt x="3300" y="2352"/>
                  </a:lnTo>
                  <a:cubicBezTo>
                    <a:pt x="3311" y="2352"/>
                    <a:pt x="3322" y="2352"/>
                    <a:pt x="3334" y="2363"/>
                  </a:cubicBezTo>
                  <a:lnTo>
                    <a:pt x="3344" y="2363"/>
                  </a:lnTo>
                  <a:cubicBezTo>
                    <a:pt x="3356" y="2363"/>
                    <a:pt x="3366" y="2352"/>
                    <a:pt x="3366" y="2341"/>
                  </a:cubicBezTo>
                  <a:cubicBezTo>
                    <a:pt x="3366" y="2330"/>
                    <a:pt x="3356" y="2319"/>
                    <a:pt x="3344" y="2319"/>
                  </a:cubicBezTo>
                  <a:cubicBezTo>
                    <a:pt x="3334" y="2319"/>
                    <a:pt x="3322" y="2319"/>
                    <a:pt x="3311" y="2308"/>
                  </a:cubicBezTo>
                  <a:close/>
                  <a:moveTo>
                    <a:pt x="3432" y="2341"/>
                  </a:moveTo>
                  <a:cubicBezTo>
                    <a:pt x="3422" y="2341"/>
                    <a:pt x="3410" y="2341"/>
                    <a:pt x="3410" y="2352"/>
                  </a:cubicBezTo>
                  <a:cubicBezTo>
                    <a:pt x="3400" y="2363"/>
                    <a:pt x="3410" y="2374"/>
                    <a:pt x="3422" y="2385"/>
                  </a:cubicBezTo>
                  <a:cubicBezTo>
                    <a:pt x="3444" y="2396"/>
                    <a:pt x="3466" y="2407"/>
                    <a:pt x="3499" y="2419"/>
                  </a:cubicBezTo>
                  <a:lnTo>
                    <a:pt x="3510" y="2419"/>
                  </a:lnTo>
                  <a:cubicBezTo>
                    <a:pt x="3510" y="2419"/>
                    <a:pt x="3521" y="2419"/>
                    <a:pt x="3521" y="2407"/>
                  </a:cubicBezTo>
                  <a:cubicBezTo>
                    <a:pt x="3532" y="2396"/>
                    <a:pt x="3521" y="2385"/>
                    <a:pt x="3510" y="2385"/>
                  </a:cubicBezTo>
                  <a:cubicBezTo>
                    <a:pt x="3488" y="2363"/>
                    <a:pt x="3466" y="2352"/>
                    <a:pt x="3432" y="2341"/>
                  </a:cubicBezTo>
                  <a:close/>
                  <a:moveTo>
                    <a:pt x="22" y="2308"/>
                  </a:moveTo>
                  <a:cubicBezTo>
                    <a:pt x="11" y="2308"/>
                    <a:pt x="0" y="2319"/>
                    <a:pt x="0" y="2330"/>
                  </a:cubicBezTo>
                  <a:cubicBezTo>
                    <a:pt x="0" y="2352"/>
                    <a:pt x="0" y="2385"/>
                    <a:pt x="11" y="2419"/>
                  </a:cubicBezTo>
                  <a:cubicBezTo>
                    <a:pt x="11" y="2429"/>
                    <a:pt x="22" y="2429"/>
                    <a:pt x="33" y="2429"/>
                  </a:cubicBezTo>
                  <a:cubicBezTo>
                    <a:pt x="44" y="2429"/>
                    <a:pt x="55" y="2419"/>
                    <a:pt x="55" y="2407"/>
                  </a:cubicBezTo>
                  <a:cubicBezTo>
                    <a:pt x="44" y="2385"/>
                    <a:pt x="44" y="2352"/>
                    <a:pt x="44" y="2330"/>
                  </a:cubicBezTo>
                  <a:cubicBezTo>
                    <a:pt x="44" y="2319"/>
                    <a:pt x="33" y="2308"/>
                    <a:pt x="22" y="2308"/>
                  </a:cubicBezTo>
                  <a:close/>
                  <a:moveTo>
                    <a:pt x="2991" y="2352"/>
                  </a:moveTo>
                  <a:cubicBezTo>
                    <a:pt x="2969" y="2363"/>
                    <a:pt x="2936" y="2374"/>
                    <a:pt x="2914" y="2385"/>
                  </a:cubicBezTo>
                  <a:cubicBezTo>
                    <a:pt x="2903" y="2396"/>
                    <a:pt x="2903" y="2407"/>
                    <a:pt x="2903" y="2419"/>
                  </a:cubicBezTo>
                  <a:cubicBezTo>
                    <a:pt x="2914" y="2429"/>
                    <a:pt x="2914" y="2429"/>
                    <a:pt x="2925" y="2429"/>
                  </a:cubicBezTo>
                  <a:lnTo>
                    <a:pt x="2936" y="2429"/>
                  </a:lnTo>
                  <a:cubicBezTo>
                    <a:pt x="2958" y="2407"/>
                    <a:pt x="2980" y="2396"/>
                    <a:pt x="3013" y="2385"/>
                  </a:cubicBezTo>
                  <a:cubicBezTo>
                    <a:pt x="3024" y="2385"/>
                    <a:pt x="3024" y="2374"/>
                    <a:pt x="3024" y="2363"/>
                  </a:cubicBezTo>
                  <a:cubicBezTo>
                    <a:pt x="3013" y="2352"/>
                    <a:pt x="3002" y="2352"/>
                    <a:pt x="2991" y="2352"/>
                  </a:cubicBezTo>
                  <a:close/>
                  <a:moveTo>
                    <a:pt x="5951" y="2381"/>
                  </a:moveTo>
                  <a:cubicBezTo>
                    <a:pt x="5944" y="2381"/>
                    <a:pt x="5938" y="2388"/>
                    <a:pt x="5938" y="2396"/>
                  </a:cubicBezTo>
                  <a:cubicBezTo>
                    <a:pt x="5927" y="2419"/>
                    <a:pt x="5916" y="2451"/>
                    <a:pt x="5916" y="2473"/>
                  </a:cubicBezTo>
                  <a:cubicBezTo>
                    <a:pt x="5905" y="2485"/>
                    <a:pt x="5916" y="2495"/>
                    <a:pt x="5927" y="2507"/>
                  </a:cubicBezTo>
                  <a:lnTo>
                    <a:pt x="5938" y="2507"/>
                  </a:lnTo>
                  <a:cubicBezTo>
                    <a:pt x="5938" y="2507"/>
                    <a:pt x="5949" y="2495"/>
                    <a:pt x="5949" y="2485"/>
                  </a:cubicBezTo>
                  <a:cubicBezTo>
                    <a:pt x="5961" y="2463"/>
                    <a:pt x="5971" y="2429"/>
                    <a:pt x="5983" y="2407"/>
                  </a:cubicBezTo>
                  <a:cubicBezTo>
                    <a:pt x="5983" y="2396"/>
                    <a:pt x="5971" y="2385"/>
                    <a:pt x="5961" y="2385"/>
                  </a:cubicBezTo>
                  <a:cubicBezTo>
                    <a:pt x="5957" y="2382"/>
                    <a:pt x="5954" y="2381"/>
                    <a:pt x="5951" y="2381"/>
                  </a:cubicBezTo>
                  <a:close/>
                  <a:moveTo>
                    <a:pt x="3572" y="2421"/>
                  </a:moveTo>
                  <a:cubicBezTo>
                    <a:pt x="3568" y="2421"/>
                    <a:pt x="3565" y="2424"/>
                    <a:pt x="3565" y="2429"/>
                  </a:cubicBezTo>
                  <a:cubicBezTo>
                    <a:pt x="3554" y="2441"/>
                    <a:pt x="3554" y="2451"/>
                    <a:pt x="3565" y="2463"/>
                  </a:cubicBezTo>
                  <a:cubicBezTo>
                    <a:pt x="3587" y="2473"/>
                    <a:pt x="3609" y="2495"/>
                    <a:pt x="3631" y="2517"/>
                  </a:cubicBezTo>
                  <a:lnTo>
                    <a:pt x="3665" y="2517"/>
                  </a:lnTo>
                  <a:lnTo>
                    <a:pt x="3665" y="2485"/>
                  </a:lnTo>
                  <a:cubicBezTo>
                    <a:pt x="3643" y="2463"/>
                    <a:pt x="3609" y="2451"/>
                    <a:pt x="3587" y="2429"/>
                  </a:cubicBezTo>
                  <a:cubicBezTo>
                    <a:pt x="3582" y="2424"/>
                    <a:pt x="3576" y="2421"/>
                    <a:pt x="3572" y="2421"/>
                  </a:cubicBezTo>
                  <a:close/>
                  <a:moveTo>
                    <a:pt x="2853" y="2432"/>
                  </a:moveTo>
                  <a:cubicBezTo>
                    <a:pt x="2848" y="2432"/>
                    <a:pt x="2842" y="2435"/>
                    <a:pt x="2836" y="2441"/>
                  </a:cubicBezTo>
                  <a:cubicBezTo>
                    <a:pt x="2814" y="2451"/>
                    <a:pt x="2792" y="2473"/>
                    <a:pt x="2770" y="2495"/>
                  </a:cubicBezTo>
                  <a:cubicBezTo>
                    <a:pt x="2760" y="2495"/>
                    <a:pt x="2760" y="2507"/>
                    <a:pt x="2770" y="2517"/>
                  </a:cubicBezTo>
                  <a:cubicBezTo>
                    <a:pt x="2770" y="2529"/>
                    <a:pt x="2770" y="2529"/>
                    <a:pt x="2782" y="2529"/>
                  </a:cubicBezTo>
                  <a:cubicBezTo>
                    <a:pt x="2782" y="2529"/>
                    <a:pt x="2792" y="2529"/>
                    <a:pt x="2792" y="2517"/>
                  </a:cubicBezTo>
                  <a:cubicBezTo>
                    <a:pt x="2814" y="2507"/>
                    <a:pt x="2836" y="2485"/>
                    <a:pt x="2858" y="2473"/>
                  </a:cubicBezTo>
                  <a:cubicBezTo>
                    <a:pt x="2870" y="2463"/>
                    <a:pt x="2870" y="2451"/>
                    <a:pt x="2870" y="2441"/>
                  </a:cubicBezTo>
                  <a:cubicBezTo>
                    <a:pt x="2864" y="2435"/>
                    <a:pt x="2859" y="2432"/>
                    <a:pt x="2853" y="2432"/>
                  </a:cubicBezTo>
                  <a:close/>
                  <a:moveTo>
                    <a:pt x="44" y="2473"/>
                  </a:moveTo>
                  <a:cubicBezTo>
                    <a:pt x="22" y="2485"/>
                    <a:pt x="22" y="2495"/>
                    <a:pt x="22" y="2507"/>
                  </a:cubicBezTo>
                  <a:cubicBezTo>
                    <a:pt x="22" y="2529"/>
                    <a:pt x="33" y="2562"/>
                    <a:pt x="33" y="2584"/>
                  </a:cubicBezTo>
                  <a:cubicBezTo>
                    <a:pt x="44" y="2595"/>
                    <a:pt x="44" y="2606"/>
                    <a:pt x="55" y="2606"/>
                  </a:cubicBezTo>
                  <a:lnTo>
                    <a:pt x="66" y="2606"/>
                  </a:lnTo>
                  <a:cubicBezTo>
                    <a:pt x="77" y="2606"/>
                    <a:pt x="77" y="2595"/>
                    <a:pt x="77" y="2584"/>
                  </a:cubicBezTo>
                  <a:cubicBezTo>
                    <a:pt x="77" y="2551"/>
                    <a:pt x="66" y="2529"/>
                    <a:pt x="66" y="2495"/>
                  </a:cubicBezTo>
                  <a:cubicBezTo>
                    <a:pt x="66" y="2485"/>
                    <a:pt x="55" y="2473"/>
                    <a:pt x="44" y="2473"/>
                  </a:cubicBezTo>
                  <a:close/>
                  <a:moveTo>
                    <a:pt x="2721" y="2542"/>
                  </a:moveTo>
                  <a:cubicBezTo>
                    <a:pt x="2715" y="2542"/>
                    <a:pt x="2710" y="2545"/>
                    <a:pt x="2704" y="2551"/>
                  </a:cubicBezTo>
                  <a:cubicBezTo>
                    <a:pt x="2682" y="2573"/>
                    <a:pt x="2660" y="2595"/>
                    <a:pt x="2649" y="2628"/>
                  </a:cubicBezTo>
                  <a:cubicBezTo>
                    <a:pt x="2638" y="2628"/>
                    <a:pt x="2649" y="2650"/>
                    <a:pt x="2649" y="2650"/>
                  </a:cubicBezTo>
                  <a:cubicBezTo>
                    <a:pt x="2660" y="2650"/>
                    <a:pt x="2660" y="2661"/>
                    <a:pt x="2671" y="2661"/>
                  </a:cubicBezTo>
                  <a:lnTo>
                    <a:pt x="2682" y="2650"/>
                  </a:lnTo>
                  <a:cubicBezTo>
                    <a:pt x="2704" y="2628"/>
                    <a:pt x="2715" y="2606"/>
                    <a:pt x="2737" y="2584"/>
                  </a:cubicBezTo>
                  <a:cubicBezTo>
                    <a:pt x="2748" y="2573"/>
                    <a:pt x="2737" y="2562"/>
                    <a:pt x="2737" y="2551"/>
                  </a:cubicBezTo>
                  <a:cubicBezTo>
                    <a:pt x="2732" y="2545"/>
                    <a:pt x="2726" y="2542"/>
                    <a:pt x="2721" y="2542"/>
                  </a:cubicBezTo>
                  <a:close/>
                  <a:moveTo>
                    <a:pt x="3703" y="2542"/>
                  </a:moveTo>
                  <a:cubicBezTo>
                    <a:pt x="3698" y="2542"/>
                    <a:pt x="3692" y="2545"/>
                    <a:pt x="3687" y="2551"/>
                  </a:cubicBezTo>
                  <a:cubicBezTo>
                    <a:pt x="3687" y="2562"/>
                    <a:pt x="3675" y="2573"/>
                    <a:pt x="3687" y="2584"/>
                  </a:cubicBezTo>
                  <a:cubicBezTo>
                    <a:pt x="3709" y="2595"/>
                    <a:pt x="3719" y="2628"/>
                    <a:pt x="3741" y="2650"/>
                  </a:cubicBezTo>
                  <a:lnTo>
                    <a:pt x="3753" y="2661"/>
                  </a:lnTo>
                  <a:cubicBezTo>
                    <a:pt x="3764" y="2661"/>
                    <a:pt x="3764" y="2650"/>
                    <a:pt x="3764" y="2650"/>
                  </a:cubicBezTo>
                  <a:cubicBezTo>
                    <a:pt x="3775" y="2650"/>
                    <a:pt x="3775" y="2628"/>
                    <a:pt x="3775" y="2628"/>
                  </a:cubicBezTo>
                  <a:cubicBezTo>
                    <a:pt x="3753" y="2595"/>
                    <a:pt x="3741" y="2573"/>
                    <a:pt x="3719" y="2551"/>
                  </a:cubicBezTo>
                  <a:cubicBezTo>
                    <a:pt x="3714" y="2545"/>
                    <a:pt x="3709" y="2542"/>
                    <a:pt x="3703" y="2542"/>
                  </a:cubicBezTo>
                  <a:close/>
                  <a:moveTo>
                    <a:pt x="5906" y="2546"/>
                  </a:moveTo>
                  <a:cubicBezTo>
                    <a:pt x="5899" y="2546"/>
                    <a:pt x="5891" y="2554"/>
                    <a:pt x="5883" y="2562"/>
                  </a:cubicBezTo>
                  <a:cubicBezTo>
                    <a:pt x="5883" y="2584"/>
                    <a:pt x="5872" y="2617"/>
                    <a:pt x="5861" y="2639"/>
                  </a:cubicBezTo>
                  <a:cubicBezTo>
                    <a:pt x="5861" y="2650"/>
                    <a:pt x="5861" y="2661"/>
                    <a:pt x="5872" y="2672"/>
                  </a:cubicBezTo>
                  <a:lnTo>
                    <a:pt x="5883" y="2672"/>
                  </a:lnTo>
                  <a:lnTo>
                    <a:pt x="5894" y="2661"/>
                  </a:lnTo>
                  <a:cubicBezTo>
                    <a:pt x="5905" y="2628"/>
                    <a:pt x="5916" y="2606"/>
                    <a:pt x="5927" y="2573"/>
                  </a:cubicBezTo>
                  <a:cubicBezTo>
                    <a:pt x="5927" y="2562"/>
                    <a:pt x="5927" y="2551"/>
                    <a:pt x="5916" y="2551"/>
                  </a:cubicBezTo>
                  <a:cubicBezTo>
                    <a:pt x="5913" y="2548"/>
                    <a:pt x="5910" y="2546"/>
                    <a:pt x="5906" y="2546"/>
                  </a:cubicBezTo>
                  <a:close/>
                  <a:moveTo>
                    <a:pt x="77" y="2650"/>
                  </a:moveTo>
                  <a:cubicBezTo>
                    <a:pt x="66" y="2650"/>
                    <a:pt x="55" y="2661"/>
                    <a:pt x="55" y="2672"/>
                  </a:cubicBezTo>
                  <a:cubicBezTo>
                    <a:pt x="66" y="2706"/>
                    <a:pt x="77" y="2728"/>
                    <a:pt x="88" y="2760"/>
                  </a:cubicBezTo>
                  <a:cubicBezTo>
                    <a:pt x="88" y="2772"/>
                    <a:pt x="99" y="2772"/>
                    <a:pt x="99" y="2772"/>
                  </a:cubicBezTo>
                  <a:lnTo>
                    <a:pt x="110" y="2772"/>
                  </a:lnTo>
                  <a:cubicBezTo>
                    <a:pt x="121" y="2772"/>
                    <a:pt x="121" y="2760"/>
                    <a:pt x="121" y="2750"/>
                  </a:cubicBezTo>
                  <a:cubicBezTo>
                    <a:pt x="110" y="2716"/>
                    <a:pt x="110" y="2694"/>
                    <a:pt x="99" y="2661"/>
                  </a:cubicBezTo>
                  <a:cubicBezTo>
                    <a:pt x="99" y="2650"/>
                    <a:pt x="88" y="2650"/>
                    <a:pt x="77" y="2650"/>
                  </a:cubicBezTo>
                  <a:close/>
                  <a:moveTo>
                    <a:pt x="2616" y="2689"/>
                  </a:moveTo>
                  <a:cubicBezTo>
                    <a:pt x="2610" y="2689"/>
                    <a:pt x="2605" y="2694"/>
                    <a:pt x="2605" y="2694"/>
                  </a:cubicBezTo>
                  <a:cubicBezTo>
                    <a:pt x="2583" y="2728"/>
                    <a:pt x="2571" y="2750"/>
                    <a:pt x="2561" y="2782"/>
                  </a:cubicBezTo>
                  <a:cubicBezTo>
                    <a:pt x="2561" y="2794"/>
                    <a:pt x="2561" y="2804"/>
                    <a:pt x="2571" y="2804"/>
                  </a:cubicBezTo>
                  <a:lnTo>
                    <a:pt x="2583" y="2804"/>
                  </a:lnTo>
                  <a:cubicBezTo>
                    <a:pt x="2594" y="2804"/>
                    <a:pt x="2605" y="2804"/>
                    <a:pt x="2605" y="2794"/>
                  </a:cubicBezTo>
                  <a:cubicBezTo>
                    <a:pt x="2616" y="2772"/>
                    <a:pt x="2627" y="2750"/>
                    <a:pt x="2638" y="2716"/>
                  </a:cubicBezTo>
                  <a:cubicBezTo>
                    <a:pt x="2649" y="2706"/>
                    <a:pt x="2638" y="2694"/>
                    <a:pt x="2627" y="2694"/>
                  </a:cubicBezTo>
                  <a:cubicBezTo>
                    <a:pt x="2623" y="2691"/>
                    <a:pt x="2620" y="2689"/>
                    <a:pt x="2616" y="2689"/>
                  </a:cubicBezTo>
                  <a:close/>
                  <a:moveTo>
                    <a:pt x="3797" y="2689"/>
                  </a:moveTo>
                  <a:cubicBezTo>
                    <a:pt x="3793" y="2689"/>
                    <a:pt x="3789" y="2691"/>
                    <a:pt x="3786" y="2694"/>
                  </a:cubicBezTo>
                  <a:cubicBezTo>
                    <a:pt x="3775" y="2694"/>
                    <a:pt x="3775" y="2706"/>
                    <a:pt x="3786" y="2716"/>
                  </a:cubicBezTo>
                  <a:cubicBezTo>
                    <a:pt x="3797" y="2738"/>
                    <a:pt x="3808" y="2772"/>
                    <a:pt x="3819" y="2794"/>
                  </a:cubicBezTo>
                  <a:cubicBezTo>
                    <a:pt x="3819" y="2804"/>
                    <a:pt x="3830" y="2804"/>
                    <a:pt x="3841" y="2804"/>
                  </a:cubicBezTo>
                  <a:cubicBezTo>
                    <a:pt x="3852" y="2804"/>
                    <a:pt x="3863" y="2794"/>
                    <a:pt x="3852" y="2782"/>
                  </a:cubicBezTo>
                  <a:cubicBezTo>
                    <a:pt x="3841" y="2750"/>
                    <a:pt x="3830" y="2728"/>
                    <a:pt x="3819" y="2694"/>
                  </a:cubicBezTo>
                  <a:cubicBezTo>
                    <a:pt x="3812" y="2694"/>
                    <a:pt x="3804" y="2689"/>
                    <a:pt x="3797" y="2689"/>
                  </a:cubicBezTo>
                  <a:close/>
                  <a:moveTo>
                    <a:pt x="5861" y="2706"/>
                  </a:moveTo>
                  <a:cubicBezTo>
                    <a:pt x="5850" y="2706"/>
                    <a:pt x="5839" y="2716"/>
                    <a:pt x="5828" y="2728"/>
                  </a:cubicBezTo>
                  <a:cubicBezTo>
                    <a:pt x="5817" y="2738"/>
                    <a:pt x="5817" y="2760"/>
                    <a:pt x="5806" y="2782"/>
                  </a:cubicBezTo>
                  <a:lnTo>
                    <a:pt x="5795" y="2804"/>
                  </a:lnTo>
                  <a:cubicBezTo>
                    <a:pt x="5795" y="2816"/>
                    <a:pt x="5795" y="2827"/>
                    <a:pt x="5806" y="2827"/>
                  </a:cubicBezTo>
                  <a:lnTo>
                    <a:pt x="5817" y="2827"/>
                  </a:lnTo>
                  <a:cubicBezTo>
                    <a:pt x="5828" y="2827"/>
                    <a:pt x="5839" y="2827"/>
                    <a:pt x="5839" y="2816"/>
                  </a:cubicBezTo>
                  <a:lnTo>
                    <a:pt x="5850" y="2804"/>
                  </a:lnTo>
                  <a:cubicBezTo>
                    <a:pt x="5850" y="2782"/>
                    <a:pt x="5861" y="2760"/>
                    <a:pt x="5872" y="2738"/>
                  </a:cubicBezTo>
                  <a:cubicBezTo>
                    <a:pt x="5872" y="2728"/>
                    <a:pt x="5872" y="2716"/>
                    <a:pt x="5861" y="2706"/>
                  </a:cubicBezTo>
                  <a:close/>
                  <a:moveTo>
                    <a:pt x="121" y="2816"/>
                  </a:moveTo>
                  <a:cubicBezTo>
                    <a:pt x="110" y="2816"/>
                    <a:pt x="110" y="2827"/>
                    <a:pt x="110" y="2838"/>
                  </a:cubicBezTo>
                  <a:cubicBezTo>
                    <a:pt x="121" y="2871"/>
                    <a:pt x="132" y="2893"/>
                    <a:pt x="143" y="2926"/>
                  </a:cubicBezTo>
                  <a:cubicBezTo>
                    <a:pt x="143" y="2926"/>
                    <a:pt x="155" y="2937"/>
                    <a:pt x="165" y="2937"/>
                  </a:cubicBezTo>
                  <a:cubicBezTo>
                    <a:pt x="177" y="2926"/>
                    <a:pt x="187" y="2915"/>
                    <a:pt x="177" y="2904"/>
                  </a:cubicBezTo>
                  <a:cubicBezTo>
                    <a:pt x="165" y="2882"/>
                    <a:pt x="155" y="2849"/>
                    <a:pt x="155" y="2827"/>
                  </a:cubicBezTo>
                  <a:cubicBezTo>
                    <a:pt x="143" y="2816"/>
                    <a:pt x="132" y="2816"/>
                    <a:pt x="121" y="2816"/>
                  </a:cubicBezTo>
                  <a:close/>
                  <a:moveTo>
                    <a:pt x="3863" y="2849"/>
                  </a:moveTo>
                  <a:cubicBezTo>
                    <a:pt x="3852" y="2849"/>
                    <a:pt x="3841" y="2860"/>
                    <a:pt x="3852" y="2871"/>
                  </a:cubicBezTo>
                  <a:cubicBezTo>
                    <a:pt x="3852" y="2904"/>
                    <a:pt x="3863" y="2926"/>
                    <a:pt x="3874" y="2959"/>
                  </a:cubicBezTo>
                  <a:cubicBezTo>
                    <a:pt x="3874" y="2970"/>
                    <a:pt x="3885" y="2970"/>
                    <a:pt x="3896" y="2970"/>
                  </a:cubicBezTo>
                  <a:cubicBezTo>
                    <a:pt x="3907" y="2970"/>
                    <a:pt x="3918" y="2959"/>
                    <a:pt x="3907" y="2948"/>
                  </a:cubicBezTo>
                  <a:cubicBezTo>
                    <a:pt x="3907" y="2915"/>
                    <a:pt x="3896" y="2893"/>
                    <a:pt x="3885" y="2860"/>
                  </a:cubicBezTo>
                  <a:cubicBezTo>
                    <a:pt x="3885" y="2849"/>
                    <a:pt x="3874" y="2849"/>
                    <a:pt x="3863" y="2849"/>
                  </a:cubicBezTo>
                  <a:close/>
                  <a:moveTo>
                    <a:pt x="2561" y="2849"/>
                  </a:moveTo>
                  <a:cubicBezTo>
                    <a:pt x="2549" y="2849"/>
                    <a:pt x="2539" y="2849"/>
                    <a:pt x="2539" y="2860"/>
                  </a:cubicBezTo>
                  <a:cubicBezTo>
                    <a:pt x="2527" y="2893"/>
                    <a:pt x="2517" y="2926"/>
                    <a:pt x="2517" y="2948"/>
                  </a:cubicBezTo>
                  <a:cubicBezTo>
                    <a:pt x="2517" y="2959"/>
                    <a:pt x="2527" y="2970"/>
                    <a:pt x="2539" y="2981"/>
                  </a:cubicBezTo>
                  <a:cubicBezTo>
                    <a:pt x="2549" y="2981"/>
                    <a:pt x="2561" y="2970"/>
                    <a:pt x="2561" y="2959"/>
                  </a:cubicBezTo>
                  <a:cubicBezTo>
                    <a:pt x="2561" y="2926"/>
                    <a:pt x="2571" y="2904"/>
                    <a:pt x="2571" y="2871"/>
                  </a:cubicBezTo>
                  <a:cubicBezTo>
                    <a:pt x="2583" y="2860"/>
                    <a:pt x="2571" y="2849"/>
                    <a:pt x="2561" y="2849"/>
                  </a:cubicBezTo>
                  <a:close/>
                  <a:moveTo>
                    <a:pt x="5795" y="2871"/>
                  </a:moveTo>
                  <a:cubicBezTo>
                    <a:pt x="5784" y="2871"/>
                    <a:pt x="5772" y="2871"/>
                    <a:pt x="5762" y="2882"/>
                  </a:cubicBezTo>
                  <a:cubicBezTo>
                    <a:pt x="5750" y="2904"/>
                    <a:pt x="5740" y="2937"/>
                    <a:pt x="5728" y="2959"/>
                  </a:cubicBezTo>
                  <a:cubicBezTo>
                    <a:pt x="5728" y="2970"/>
                    <a:pt x="5728" y="2981"/>
                    <a:pt x="5740" y="2993"/>
                  </a:cubicBezTo>
                  <a:lnTo>
                    <a:pt x="5750" y="2993"/>
                  </a:lnTo>
                  <a:lnTo>
                    <a:pt x="5762" y="2981"/>
                  </a:lnTo>
                  <a:cubicBezTo>
                    <a:pt x="5784" y="2948"/>
                    <a:pt x="5795" y="2926"/>
                    <a:pt x="5806" y="2904"/>
                  </a:cubicBezTo>
                  <a:cubicBezTo>
                    <a:pt x="5806" y="2893"/>
                    <a:pt x="5806" y="2882"/>
                    <a:pt x="5795" y="2871"/>
                  </a:cubicBezTo>
                  <a:close/>
                  <a:moveTo>
                    <a:pt x="198" y="2976"/>
                  </a:moveTo>
                  <a:cubicBezTo>
                    <a:pt x="195" y="2976"/>
                    <a:pt x="191" y="2978"/>
                    <a:pt x="187" y="2981"/>
                  </a:cubicBezTo>
                  <a:cubicBezTo>
                    <a:pt x="177" y="2981"/>
                    <a:pt x="165" y="2993"/>
                    <a:pt x="177" y="3003"/>
                  </a:cubicBezTo>
                  <a:cubicBezTo>
                    <a:pt x="187" y="3025"/>
                    <a:pt x="199" y="3059"/>
                    <a:pt x="209" y="3081"/>
                  </a:cubicBezTo>
                  <a:cubicBezTo>
                    <a:pt x="221" y="3091"/>
                    <a:pt x="221" y="3091"/>
                    <a:pt x="231" y="3091"/>
                  </a:cubicBezTo>
                  <a:lnTo>
                    <a:pt x="243" y="3091"/>
                  </a:lnTo>
                  <a:cubicBezTo>
                    <a:pt x="253" y="3091"/>
                    <a:pt x="253" y="3069"/>
                    <a:pt x="253" y="3069"/>
                  </a:cubicBezTo>
                  <a:cubicBezTo>
                    <a:pt x="243" y="3037"/>
                    <a:pt x="221" y="3015"/>
                    <a:pt x="209" y="2981"/>
                  </a:cubicBezTo>
                  <a:cubicBezTo>
                    <a:pt x="209" y="2981"/>
                    <a:pt x="205" y="2976"/>
                    <a:pt x="198" y="2976"/>
                  </a:cubicBezTo>
                  <a:close/>
                  <a:moveTo>
                    <a:pt x="2518" y="3021"/>
                  </a:moveTo>
                  <a:cubicBezTo>
                    <a:pt x="2511" y="3021"/>
                    <a:pt x="2505" y="3029"/>
                    <a:pt x="2505" y="3037"/>
                  </a:cubicBezTo>
                  <a:lnTo>
                    <a:pt x="2505" y="3114"/>
                  </a:lnTo>
                  <a:lnTo>
                    <a:pt x="2505" y="3125"/>
                  </a:lnTo>
                  <a:cubicBezTo>
                    <a:pt x="2505" y="3136"/>
                    <a:pt x="2517" y="3147"/>
                    <a:pt x="2527" y="3147"/>
                  </a:cubicBezTo>
                  <a:cubicBezTo>
                    <a:pt x="2539" y="3147"/>
                    <a:pt x="2549" y="3136"/>
                    <a:pt x="2549" y="3125"/>
                  </a:cubicBezTo>
                  <a:lnTo>
                    <a:pt x="2549" y="3114"/>
                  </a:lnTo>
                  <a:lnTo>
                    <a:pt x="2549" y="3047"/>
                  </a:lnTo>
                  <a:cubicBezTo>
                    <a:pt x="2549" y="3037"/>
                    <a:pt x="2539" y="3025"/>
                    <a:pt x="2527" y="3025"/>
                  </a:cubicBezTo>
                  <a:cubicBezTo>
                    <a:pt x="2524" y="3022"/>
                    <a:pt x="2521" y="3021"/>
                    <a:pt x="2518" y="3021"/>
                  </a:cubicBezTo>
                  <a:close/>
                  <a:moveTo>
                    <a:pt x="3907" y="3015"/>
                  </a:moveTo>
                  <a:cubicBezTo>
                    <a:pt x="3896" y="3015"/>
                    <a:pt x="3885" y="3025"/>
                    <a:pt x="3885" y="3037"/>
                  </a:cubicBezTo>
                  <a:cubicBezTo>
                    <a:pt x="3896" y="3069"/>
                    <a:pt x="3896" y="3103"/>
                    <a:pt x="3896" y="3125"/>
                  </a:cubicBezTo>
                  <a:cubicBezTo>
                    <a:pt x="3896" y="3136"/>
                    <a:pt x="3907" y="3147"/>
                    <a:pt x="3918" y="3147"/>
                  </a:cubicBezTo>
                  <a:cubicBezTo>
                    <a:pt x="3930" y="3147"/>
                    <a:pt x="3940" y="3136"/>
                    <a:pt x="3940" y="3125"/>
                  </a:cubicBezTo>
                  <a:cubicBezTo>
                    <a:pt x="3940" y="3091"/>
                    <a:pt x="3930" y="3059"/>
                    <a:pt x="3930" y="3037"/>
                  </a:cubicBezTo>
                  <a:cubicBezTo>
                    <a:pt x="3930" y="3025"/>
                    <a:pt x="3918" y="3015"/>
                    <a:pt x="3907" y="3015"/>
                  </a:cubicBezTo>
                  <a:close/>
                  <a:moveTo>
                    <a:pt x="5718" y="3025"/>
                  </a:moveTo>
                  <a:cubicBezTo>
                    <a:pt x="5706" y="3025"/>
                    <a:pt x="5696" y="3025"/>
                    <a:pt x="5684" y="3037"/>
                  </a:cubicBezTo>
                  <a:cubicBezTo>
                    <a:pt x="5674" y="3059"/>
                    <a:pt x="5662" y="3091"/>
                    <a:pt x="5652" y="3114"/>
                  </a:cubicBezTo>
                  <a:cubicBezTo>
                    <a:pt x="5640" y="3125"/>
                    <a:pt x="5652" y="3136"/>
                    <a:pt x="5662" y="3147"/>
                  </a:cubicBezTo>
                  <a:cubicBezTo>
                    <a:pt x="5674" y="3147"/>
                    <a:pt x="5684" y="3136"/>
                    <a:pt x="5684" y="3136"/>
                  </a:cubicBezTo>
                  <a:cubicBezTo>
                    <a:pt x="5696" y="3114"/>
                    <a:pt x="5718" y="3081"/>
                    <a:pt x="5728" y="3059"/>
                  </a:cubicBezTo>
                  <a:cubicBezTo>
                    <a:pt x="5728" y="3047"/>
                    <a:pt x="5728" y="3037"/>
                    <a:pt x="5718" y="3025"/>
                  </a:cubicBezTo>
                  <a:close/>
                  <a:moveTo>
                    <a:pt x="275" y="3131"/>
                  </a:moveTo>
                  <a:cubicBezTo>
                    <a:pt x="272" y="3131"/>
                    <a:pt x="268" y="3132"/>
                    <a:pt x="265" y="3136"/>
                  </a:cubicBezTo>
                  <a:cubicBezTo>
                    <a:pt x="253" y="3136"/>
                    <a:pt x="243" y="3147"/>
                    <a:pt x="253" y="3158"/>
                  </a:cubicBezTo>
                  <a:cubicBezTo>
                    <a:pt x="265" y="3191"/>
                    <a:pt x="276" y="3213"/>
                    <a:pt x="298" y="3235"/>
                  </a:cubicBezTo>
                  <a:cubicBezTo>
                    <a:pt x="298" y="3246"/>
                    <a:pt x="309" y="3246"/>
                    <a:pt x="309" y="3246"/>
                  </a:cubicBezTo>
                  <a:lnTo>
                    <a:pt x="320" y="3246"/>
                  </a:lnTo>
                  <a:cubicBezTo>
                    <a:pt x="331" y="3235"/>
                    <a:pt x="342" y="3224"/>
                    <a:pt x="331" y="3213"/>
                  </a:cubicBezTo>
                  <a:cubicBezTo>
                    <a:pt x="320" y="3191"/>
                    <a:pt x="298" y="3169"/>
                    <a:pt x="287" y="3136"/>
                  </a:cubicBezTo>
                  <a:cubicBezTo>
                    <a:pt x="287" y="3136"/>
                    <a:pt x="282" y="3131"/>
                    <a:pt x="275" y="3131"/>
                  </a:cubicBezTo>
                  <a:close/>
                  <a:moveTo>
                    <a:pt x="5640" y="3180"/>
                  </a:moveTo>
                  <a:cubicBezTo>
                    <a:pt x="5629" y="3180"/>
                    <a:pt x="5607" y="3180"/>
                    <a:pt x="5607" y="3191"/>
                  </a:cubicBezTo>
                  <a:cubicBezTo>
                    <a:pt x="5596" y="3213"/>
                    <a:pt x="5574" y="3235"/>
                    <a:pt x="5563" y="3268"/>
                  </a:cubicBezTo>
                  <a:cubicBezTo>
                    <a:pt x="5552" y="3268"/>
                    <a:pt x="5563" y="3290"/>
                    <a:pt x="5563" y="3290"/>
                  </a:cubicBezTo>
                  <a:lnTo>
                    <a:pt x="5596" y="3290"/>
                  </a:lnTo>
                  <a:cubicBezTo>
                    <a:pt x="5607" y="3257"/>
                    <a:pt x="5629" y="3235"/>
                    <a:pt x="5640" y="3213"/>
                  </a:cubicBezTo>
                  <a:cubicBezTo>
                    <a:pt x="5652" y="3202"/>
                    <a:pt x="5640" y="3191"/>
                    <a:pt x="5640" y="3180"/>
                  </a:cubicBezTo>
                  <a:close/>
                  <a:moveTo>
                    <a:pt x="2527" y="3191"/>
                  </a:moveTo>
                  <a:cubicBezTo>
                    <a:pt x="2517" y="3191"/>
                    <a:pt x="2505" y="3202"/>
                    <a:pt x="2505" y="3213"/>
                  </a:cubicBezTo>
                  <a:cubicBezTo>
                    <a:pt x="2505" y="3246"/>
                    <a:pt x="2517" y="3280"/>
                    <a:pt x="2517" y="3302"/>
                  </a:cubicBezTo>
                  <a:cubicBezTo>
                    <a:pt x="2517" y="3312"/>
                    <a:pt x="2527" y="3324"/>
                    <a:pt x="2539" y="3324"/>
                  </a:cubicBezTo>
                  <a:lnTo>
                    <a:pt x="2549" y="3324"/>
                  </a:lnTo>
                  <a:cubicBezTo>
                    <a:pt x="2561" y="3324"/>
                    <a:pt x="2561" y="3312"/>
                    <a:pt x="2561" y="3302"/>
                  </a:cubicBezTo>
                  <a:cubicBezTo>
                    <a:pt x="2561" y="3268"/>
                    <a:pt x="2549" y="3246"/>
                    <a:pt x="2549" y="3213"/>
                  </a:cubicBezTo>
                  <a:cubicBezTo>
                    <a:pt x="2549" y="3202"/>
                    <a:pt x="2539" y="3191"/>
                    <a:pt x="2527" y="3191"/>
                  </a:cubicBezTo>
                  <a:close/>
                  <a:moveTo>
                    <a:pt x="3918" y="3191"/>
                  </a:moveTo>
                  <a:cubicBezTo>
                    <a:pt x="3907" y="3191"/>
                    <a:pt x="3907" y="3202"/>
                    <a:pt x="3907" y="3213"/>
                  </a:cubicBezTo>
                  <a:cubicBezTo>
                    <a:pt x="3907" y="3246"/>
                    <a:pt x="3896" y="3268"/>
                    <a:pt x="3896" y="3290"/>
                  </a:cubicBezTo>
                  <a:cubicBezTo>
                    <a:pt x="3896" y="3312"/>
                    <a:pt x="3907" y="3312"/>
                    <a:pt x="3918" y="3324"/>
                  </a:cubicBezTo>
                  <a:cubicBezTo>
                    <a:pt x="3930" y="3324"/>
                    <a:pt x="3940" y="3312"/>
                    <a:pt x="3940" y="3302"/>
                  </a:cubicBezTo>
                  <a:lnTo>
                    <a:pt x="3940" y="3213"/>
                  </a:lnTo>
                  <a:cubicBezTo>
                    <a:pt x="3940" y="3202"/>
                    <a:pt x="3930" y="3191"/>
                    <a:pt x="3918" y="3191"/>
                  </a:cubicBezTo>
                  <a:close/>
                  <a:moveTo>
                    <a:pt x="342" y="3280"/>
                  </a:moveTo>
                  <a:cubicBezTo>
                    <a:pt x="342" y="3290"/>
                    <a:pt x="331" y="3302"/>
                    <a:pt x="342" y="3312"/>
                  </a:cubicBezTo>
                  <a:cubicBezTo>
                    <a:pt x="353" y="3334"/>
                    <a:pt x="375" y="3356"/>
                    <a:pt x="386" y="3390"/>
                  </a:cubicBezTo>
                  <a:lnTo>
                    <a:pt x="419" y="3390"/>
                  </a:lnTo>
                  <a:cubicBezTo>
                    <a:pt x="430" y="3378"/>
                    <a:pt x="430" y="3368"/>
                    <a:pt x="419" y="3356"/>
                  </a:cubicBezTo>
                  <a:cubicBezTo>
                    <a:pt x="408" y="3334"/>
                    <a:pt x="386" y="3312"/>
                    <a:pt x="375" y="3290"/>
                  </a:cubicBezTo>
                  <a:cubicBezTo>
                    <a:pt x="375" y="3280"/>
                    <a:pt x="353" y="3280"/>
                    <a:pt x="342" y="3280"/>
                  </a:cubicBezTo>
                  <a:close/>
                  <a:moveTo>
                    <a:pt x="5526" y="3326"/>
                  </a:moveTo>
                  <a:cubicBezTo>
                    <a:pt x="5522" y="3326"/>
                    <a:pt x="5519" y="3329"/>
                    <a:pt x="5519" y="3334"/>
                  </a:cubicBezTo>
                  <a:cubicBezTo>
                    <a:pt x="5497" y="3356"/>
                    <a:pt x="5485" y="3378"/>
                    <a:pt x="5463" y="3400"/>
                  </a:cubicBezTo>
                  <a:cubicBezTo>
                    <a:pt x="5463" y="3412"/>
                    <a:pt x="5463" y="3434"/>
                    <a:pt x="5475" y="3434"/>
                  </a:cubicBezTo>
                  <a:lnTo>
                    <a:pt x="5497" y="3434"/>
                  </a:lnTo>
                  <a:cubicBezTo>
                    <a:pt x="5519" y="3412"/>
                    <a:pt x="5530" y="3378"/>
                    <a:pt x="5552" y="3356"/>
                  </a:cubicBezTo>
                  <a:cubicBezTo>
                    <a:pt x="5552" y="3346"/>
                    <a:pt x="5552" y="3334"/>
                    <a:pt x="5541" y="3334"/>
                  </a:cubicBezTo>
                  <a:cubicBezTo>
                    <a:pt x="5535" y="3329"/>
                    <a:pt x="5530" y="3326"/>
                    <a:pt x="5526" y="3326"/>
                  </a:cubicBezTo>
                  <a:close/>
                  <a:moveTo>
                    <a:pt x="2549" y="3368"/>
                  </a:moveTo>
                  <a:cubicBezTo>
                    <a:pt x="2539" y="3368"/>
                    <a:pt x="2539" y="3378"/>
                    <a:pt x="2539" y="3390"/>
                  </a:cubicBezTo>
                  <a:cubicBezTo>
                    <a:pt x="2549" y="3423"/>
                    <a:pt x="2561" y="3445"/>
                    <a:pt x="2561" y="3478"/>
                  </a:cubicBezTo>
                  <a:cubicBezTo>
                    <a:pt x="2571" y="3489"/>
                    <a:pt x="2571" y="3489"/>
                    <a:pt x="2583" y="3489"/>
                  </a:cubicBezTo>
                  <a:lnTo>
                    <a:pt x="2594" y="3489"/>
                  </a:lnTo>
                  <a:cubicBezTo>
                    <a:pt x="2605" y="3489"/>
                    <a:pt x="2605" y="3467"/>
                    <a:pt x="2605" y="3467"/>
                  </a:cubicBezTo>
                  <a:cubicBezTo>
                    <a:pt x="2594" y="3434"/>
                    <a:pt x="2583" y="3412"/>
                    <a:pt x="2583" y="3378"/>
                  </a:cubicBezTo>
                  <a:cubicBezTo>
                    <a:pt x="2571" y="3368"/>
                    <a:pt x="2561" y="3368"/>
                    <a:pt x="2549" y="3368"/>
                  </a:cubicBezTo>
                  <a:close/>
                  <a:moveTo>
                    <a:pt x="3898" y="3363"/>
                  </a:moveTo>
                  <a:cubicBezTo>
                    <a:pt x="3891" y="3363"/>
                    <a:pt x="3885" y="3371"/>
                    <a:pt x="3885" y="3378"/>
                  </a:cubicBezTo>
                  <a:cubicBezTo>
                    <a:pt x="3885" y="3412"/>
                    <a:pt x="3874" y="3434"/>
                    <a:pt x="3874" y="3467"/>
                  </a:cubicBezTo>
                  <a:cubicBezTo>
                    <a:pt x="3874" y="3478"/>
                    <a:pt x="3874" y="3489"/>
                    <a:pt x="3885" y="3489"/>
                  </a:cubicBezTo>
                  <a:lnTo>
                    <a:pt x="3896" y="3489"/>
                  </a:lnTo>
                  <a:cubicBezTo>
                    <a:pt x="3907" y="3489"/>
                    <a:pt x="3907" y="3478"/>
                    <a:pt x="3918" y="3478"/>
                  </a:cubicBezTo>
                  <a:cubicBezTo>
                    <a:pt x="3918" y="3445"/>
                    <a:pt x="3930" y="3412"/>
                    <a:pt x="3930" y="3390"/>
                  </a:cubicBezTo>
                  <a:cubicBezTo>
                    <a:pt x="3930" y="3378"/>
                    <a:pt x="3930" y="3368"/>
                    <a:pt x="3907" y="3368"/>
                  </a:cubicBezTo>
                  <a:cubicBezTo>
                    <a:pt x="3904" y="3364"/>
                    <a:pt x="3901" y="3363"/>
                    <a:pt x="3898" y="3363"/>
                  </a:cubicBezTo>
                  <a:close/>
                  <a:moveTo>
                    <a:pt x="442" y="3423"/>
                  </a:moveTo>
                  <a:cubicBezTo>
                    <a:pt x="430" y="3434"/>
                    <a:pt x="430" y="3445"/>
                    <a:pt x="442" y="3456"/>
                  </a:cubicBezTo>
                  <a:cubicBezTo>
                    <a:pt x="452" y="3478"/>
                    <a:pt x="474" y="3500"/>
                    <a:pt x="496" y="3522"/>
                  </a:cubicBezTo>
                  <a:cubicBezTo>
                    <a:pt x="496" y="3533"/>
                    <a:pt x="496" y="3533"/>
                    <a:pt x="508" y="3533"/>
                  </a:cubicBezTo>
                  <a:lnTo>
                    <a:pt x="518" y="3533"/>
                  </a:lnTo>
                  <a:cubicBezTo>
                    <a:pt x="530" y="3522"/>
                    <a:pt x="530" y="3511"/>
                    <a:pt x="530" y="3500"/>
                  </a:cubicBezTo>
                  <a:cubicBezTo>
                    <a:pt x="508" y="3478"/>
                    <a:pt x="486" y="3456"/>
                    <a:pt x="474" y="3434"/>
                  </a:cubicBezTo>
                  <a:cubicBezTo>
                    <a:pt x="464" y="3423"/>
                    <a:pt x="452" y="3423"/>
                    <a:pt x="442" y="3423"/>
                  </a:cubicBezTo>
                  <a:close/>
                  <a:moveTo>
                    <a:pt x="5441" y="3467"/>
                  </a:moveTo>
                  <a:cubicBezTo>
                    <a:pt x="5431" y="3467"/>
                    <a:pt x="5419" y="3467"/>
                    <a:pt x="5419" y="3478"/>
                  </a:cubicBezTo>
                  <a:cubicBezTo>
                    <a:pt x="5397" y="3500"/>
                    <a:pt x="5375" y="3522"/>
                    <a:pt x="5365" y="3544"/>
                  </a:cubicBezTo>
                  <a:cubicBezTo>
                    <a:pt x="5353" y="3555"/>
                    <a:pt x="5353" y="3567"/>
                    <a:pt x="5365" y="3577"/>
                  </a:cubicBezTo>
                  <a:lnTo>
                    <a:pt x="5375" y="3577"/>
                  </a:lnTo>
                  <a:cubicBezTo>
                    <a:pt x="5387" y="3577"/>
                    <a:pt x="5387" y="3577"/>
                    <a:pt x="5397" y="3567"/>
                  </a:cubicBezTo>
                  <a:cubicBezTo>
                    <a:pt x="5409" y="3544"/>
                    <a:pt x="5431" y="3522"/>
                    <a:pt x="5453" y="3500"/>
                  </a:cubicBezTo>
                  <a:cubicBezTo>
                    <a:pt x="5453" y="3489"/>
                    <a:pt x="5453" y="3478"/>
                    <a:pt x="5441" y="3467"/>
                  </a:cubicBezTo>
                  <a:close/>
                  <a:moveTo>
                    <a:pt x="2614" y="3529"/>
                  </a:moveTo>
                  <a:cubicBezTo>
                    <a:pt x="2611" y="3529"/>
                    <a:pt x="2608" y="3530"/>
                    <a:pt x="2605" y="3533"/>
                  </a:cubicBezTo>
                  <a:cubicBezTo>
                    <a:pt x="2594" y="3533"/>
                    <a:pt x="2594" y="3544"/>
                    <a:pt x="2594" y="3555"/>
                  </a:cubicBezTo>
                  <a:cubicBezTo>
                    <a:pt x="2605" y="3589"/>
                    <a:pt x="2627" y="3611"/>
                    <a:pt x="2638" y="3633"/>
                  </a:cubicBezTo>
                  <a:cubicBezTo>
                    <a:pt x="2638" y="3643"/>
                    <a:pt x="2649" y="3643"/>
                    <a:pt x="2660" y="3643"/>
                  </a:cubicBezTo>
                  <a:cubicBezTo>
                    <a:pt x="2671" y="3643"/>
                    <a:pt x="2682" y="3633"/>
                    <a:pt x="2671" y="3621"/>
                  </a:cubicBezTo>
                  <a:cubicBezTo>
                    <a:pt x="2660" y="3589"/>
                    <a:pt x="2649" y="3567"/>
                    <a:pt x="2638" y="3544"/>
                  </a:cubicBezTo>
                  <a:cubicBezTo>
                    <a:pt x="2630" y="3536"/>
                    <a:pt x="2622" y="3529"/>
                    <a:pt x="2614" y="3529"/>
                  </a:cubicBezTo>
                  <a:close/>
                  <a:moveTo>
                    <a:pt x="3874" y="3533"/>
                  </a:moveTo>
                  <a:cubicBezTo>
                    <a:pt x="3863" y="3533"/>
                    <a:pt x="3852" y="3533"/>
                    <a:pt x="3852" y="3544"/>
                  </a:cubicBezTo>
                  <a:cubicBezTo>
                    <a:pt x="3841" y="3577"/>
                    <a:pt x="3830" y="3599"/>
                    <a:pt x="3819" y="3633"/>
                  </a:cubicBezTo>
                  <a:cubicBezTo>
                    <a:pt x="3819" y="3643"/>
                    <a:pt x="3830" y="3655"/>
                    <a:pt x="3841" y="3655"/>
                  </a:cubicBezTo>
                  <a:cubicBezTo>
                    <a:pt x="3852" y="3655"/>
                    <a:pt x="3863" y="3655"/>
                    <a:pt x="3863" y="3643"/>
                  </a:cubicBezTo>
                  <a:cubicBezTo>
                    <a:pt x="3874" y="3611"/>
                    <a:pt x="3885" y="3589"/>
                    <a:pt x="3885" y="3555"/>
                  </a:cubicBezTo>
                  <a:cubicBezTo>
                    <a:pt x="3896" y="3544"/>
                    <a:pt x="3885" y="3533"/>
                    <a:pt x="3874" y="3533"/>
                  </a:cubicBezTo>
                  <a:close/>
                  <a:moveTo>
                    <a:pt x="567" y="3558"/>
                  </a:moveTo>
                  <a:cubicBezTo>
                    <a:pt x="563" y="3558"/>
                    <a:pt x="557" y="3561"/>
                    <a:pt x="552" y="3567"/>
                  </a:cubicBezTo>
                  <a:cubicBezTo>
                    <a:pt x="540" y="3567"/>
                    <a:pt x="540" y="3589"/>
                    <a:pt x="552" y="3589"/>
                  </a:cubicBezTo>
                  <a:cubicBezTo>
                    <a:pt x="563" y="3621"/>
                    <a:pt x="585" y="3643"/>
                    <a:pt x="607" y="3665"/>
                  </a:cubicBezTo>
                  <a:lnTo>
                    <a:pt x="629" y="3665"/>
                  </a:lnTo>
                  <a:cubicBezTo>
                    <a:pt x="640" y="3655"/>
                    <a:pt x="640" y="3643"/>
                    <a:pt x="640" y="3633"/>
                  </a:cubicBezTo>
                  <a:lnTo>
                    <a:pt x="574" y="3567"/>
                  </a:lnTo>
                  <a:cubicBezTo>
                    <a:pt x="574" y="3561"/>
                    <a:pt x="571" y="3558"/>
                    <a:pt x="567" y="3558"/>
                  </a:cubicBezTo>
                  <a:close/>
                  <a:moveTo>
                    <a:pt x="5320" y="3602"/>
                  </a:moveTo>
                  <a:cubicBezTo>
                    <a:pt x="5314" y="3602"/>
                    <a:pt x="5309" y="3605"/>
                    <a:pt x="5309" y="3611"/>
                  </a:cubicBezTo>
                  <a:lnTo>
                    <a:pt x="5243" y="3677"/>
                  </a:lnTo>
                  <a:cubicBezTo>
                    <a:pt x="5243" y="3677"/>
                    <a:pt x="5243" y="3699"/>
                    <a:pt x="5254" y="3699"/>
                  </a:cubicBezTo>
                  <a:cubicBezTo>
                    <a:pt x="5254" y="3710"/>
                    <a:pt x="5254" y="3710"/>
                    <a:pt x="5265" y="3710"/>
                  </a:cubicBezTo>
                  <a:cubicBezTo>
                    <a:pt x="5265" y="3710"/>
                    <a:pt x="5276" y="3710"/>
                    <a:pt x="5276" y="3699"/>
                  </a:cubicBezTo>
                  <a:lnTo>
                    <a:pt x="5342" y="3633"/>
                  </a:lnTo>
                  <a:cubicBezTo>
                    <a:pt x="5342" y="3633"/>
                    <a:pt x="5342" y="3611"/>
                    <a:pt x="5331" y="3611"/>
                  </a:cubicBezTo>
                  <a:cubicBezTo>
                    <a:pt x="5331" y="3605"/>
                    <a:pt x="5325" y="3602"/>
                    <a:pt x="5320" y="3602"/>
                  </a:cubicBezTo>
                  <a:close/>
                  <a:moveTo>
                    <a:pt x="679" y="3690"/>
                  </a:moveTo>
                  <a:cubicBezTo>
                    <a:pt x="673" y="3690"/>
                    <a:pt x="668" y="3693"/>
                    <a:pt x="662" y="3699"/>
                  </a:cubicBezTo>
                  <a:cubicBezTo>
                    <a:pt x="651" y="3699"/>
                    <a:pt x="651" y="3721"/>
                    <a:pt x="662" y="3721"/>
                  </a:cubicBezTo>
                  <a:lnTo>
                    <a:pt x="729" y="3787"/>
                  </a:lnTo>
                  <a:cubicBezTo>
                    <a:pt x="729" y="3787"/>
                    <a:pt x="729" y="3798"/>
                    <a:pt x="739" y="3798"/>
                  </a:cubicBezTo>
                  <a:lnTo>
                    <a:pt x="751" y="3787"/>
                  </a:lnTo>
                  <a:cubicBezTo>
                    <a:pt x="761" y="3776"/>
                    <a:pt x="761" y="3765"/>
                    <a:pt x="751" y="3754"/>
                  </a:cubicBezTo>
                  <a:cubicBezTo>
                    <a:pt x="729" y="3743"/>
                    <a:pt x="717" y="3721"/>
                    <a:pt x="695" y="3699"/>
                  </a:cubicBezTo>
                  <a:cubicBezTo>
                    <a:pt x="690" y="3693"/>
                    <a:pt x="684" y="3690"/>
                    <a:pt x="679" y="3690"/>
                  </a:cubicBezTo>
                  <a:close/>
                  <a:moveTo>
                    <a:pt x="2704" y="3680"/>
                  </a:moveTo>
                  <a:cubicBezTo>
                    <a:pt x="2699" y="3680"/>
                    <a:pt x="2693" y="3682"/>
                    <a:pt x="2693" y="3687"/>
                  </a:cubicBezTo>
                  <a:cubicBezTo>
                    <a:pt x="2682" y="3687"/>
                    <a:pt x="2671" y="3699"/>
                    <a:pt x="2682" y="3710"/>
                  </a:cubicBezTo>
                  <a:cubicBezTo>
                    <a:pt x="2693" y="3743"/>
                    <a:pt x="2715" y="3765"/>
                    <a:pt x="2737" y="3787"/>
                  </a:cubicBezTo>
                  <a:lnTo>
                    <a:pt x="2748" y="3798"/>
                  </a:lnTo>
                  <a:cubicBezTo>
                    <a:pt x="2760" y="3798"/>
                    <a:pt x="2760" y="3787"/>
                    <a:pt x="2760" y="3787"/>
                  </a:cubicBezTo>
                  <a:cubicBezTo>
                    <a:pt x="2770" y="3787"/>
                    <a:pt x="2770" y="3765"/>
                    <a:pt x="2770" y="3765"/>
                  </a:cubicBezTo>
                  <a:cubicBezTo>
                    <a:pt x="2748" y="3743"/>
                    <a:pt x="2737" y="3710"/>
                    <a:pt x="2715" y="3687"/>
                  </a:cubicBezTo>
                  <a:cubicBezTo>
                    <a:pt x="2715" y="3682"/>
                    <a:pt x="2710" y="3680"/>
                    <a:pt x="2704" y="3680"/>
                  </a:cubicBezTo>
                  <a:close/>
                  <a:moveTo>
                    <a:pt x="3810" y="3694"/>
                  </a:moveTo>
                  <a:cubicBezTo>
                    <a:pt x="3802" y="3694"/>
                    <a:pt x="3797" y="3702"/>
                    <a:pt x="3797" y="3710"/>
                  </a:cubicBezTo>
                  <a:cubicBezTo>
                    <a:pt x="3775" y="3732"/>
                    <a:pt x="3764" y="3754"/>
                    <a:pt x="3753" y="3787"/>
                  </a:cubicBezTo>
                  <a:cubicBezTo>
                    <a:pt x="3753" y="3798"/>
                    <a:pt x="3753" y="3809"/>
                    <a:pt x="3764" y="3809"/>
                  </a:cubicBezTo>
                  <a:lnTo>
                    <a:pt x="3775" y="3820"/>
                  </a:lnTo>
                  <a:cubicBezTo>
                    <a:pt x="3786" y="3820"/>
                    <a:pt x="3786" y="3809"/>
                    <a:pt x="3797" y="3798"/>
                  </a:cubicBezTo>
                  <a:cubicBezTo>
                    <a:pt x="3808" y="3776"/>
                    <a:pt x="3819" y="3754"/>
                    <a:pt x="3830" y="3721"/>
                  </a:cubicBezTo>
                  <a:cubicBezTo>
                    <a:pt x="3830" y="3710"/>
                    <a:pt x="3830" y="3699"/>
                    <a:pt x="3819" y="3699"/>
                  </a:cubicBezTo>
                  <a:cubicBezTo>
                    <a:pt x="3816" y="3696"/>
                    <a:pt x="3812" y="3694"/>
                    <a:pt x="3810" y="3694"/>
                  </a:cubicBezTo>
                  <a:close/>
                  <a:moveTo>
                    <a:pt x="5204" y="3724"/>
                  </a:moveTo>
                  <a:cubicBezTo>
                    <a:pt x="5199" y="3724"/>
                    <a:pt x="5193" y="3726"/>
                    <a:pt x="5188" y="3732"/>
                  </a:cubicBezTo>
                  <a:lnTo>
                    <a:pt x="5122" y="3798"/>
                  </a:lnTo>
                  <a:lnTo>
                    <a:pt x="5122" y="3820"/>
                  </a:lnTo>
                  <a:cubicBezTo>
                    <a:pt x="5132" y="3831"/>
                    <a:pt x="5132" y="3831"/>
                    <a:pt x="5144" y="3831"/>
                  </a:cubicBezTo>
                  <a:cubicBezTo>
                    <a:pt x="5144" y="3831"/>
                    <a:pt x="5154" y="3831"/>
                    <a:pt x="5154" y="3820"/>
                  </a:cubicBezTo>
                  <a:cubicBezTo>
                    <a:pt x="5176" y="3809"/>
                    <a:pt x="5199" y="3787"/>
                    <a:pt x="5221" y="3765"/>
                  </a:cubicBezTo>
                  <a:lnTo>
                    <a:pt x="5221" y="3732"/>
                  </a:lnTo>
                  <a:cubicBezTo>
                    <a:pt x="5215" y="3726"/>
                    <a:pt x="5210" y="3724"/>
                    <a:pt x="5204" y="3724"/>
                  </a:cubicBezTo>
                  <a:close/>
                  <a:moveTo>
                    <a:pt x="800" y="3812"/>
                  </a:moveTo>
                  <a:cubicBezTo>
                    <a:pt x="795" y="3812"/>
                    <a:pt x="789" y="3815"/>
                    <a:pt x="783" y="3820"/>
                  </a:cubicBezTo>
                  <a:cubicBezTo>
                    <a:pt x="773" y="3831"/>
                    <a:pt x="773" y="3842"/>
                    <a:pt x="783" y="3853"/>
                  </a:cubicBezTo>
                  <a:cubicBezTo>
                    <a:pt x="805" y="3864"/>
                    <a:pt x="827" y="3886"/>
                    <a:pt x="850" y="3908"/>
                  </a:cubicBezTo>
                  <a:lnTo>
                    <a:pt x="883" y="3908"/>
                  </a:lnTo>
                  <a:lnTo>
                    <a:pt x="883" y="3876"/>
                  </a:lnTo>
                  <a:cubicBezTo>
                    <a:pt x="861" y="3853"/>
                    <a:pt x="839" y="3842"/>
                    <a:pt x="817" y="3820"/>
                  </a:cubicBezTo>
                  <a:cubicBezTo>
                    <a:pt x="811" y="3815"/>
                    <a:pt x="806" y="3812"/>
                    <a:pt x="800" y="3812"/>
                  </a:cubicBezTo>
                  <a:close/>
                  <a:moveTo>
                    <a:pt x="2792" y="3820"/>
                  </a:moveTo>
                  <a:cubicBezTo>
                    <a:pt x="2782" y="3831"/>
                    <a:pt x="2782" y="3842"/>
                    <a:pt x="2792" y="3853"/>
                  </a:cubicBezTo>
                  <a:cubicBezTo>
                    <a:pt x="2804" y="3876"/>
                    <a:pt x="2826" y="3898"/>
                    <a:pt x="2848" y="3920"/>
                  </a:cubicBezTo>
                  <a:lnTo>
                    <a:pt x="2881" y="3920"/>
                  </a:lnTo>
                  <a:cubicBezTo>
                    <a:pt x="2892" y="3908"/>
                    <a:pt x="2892" y="3898"/>
                    <a:pt x="2881" y="3886"/>
                  </a:cubicBezTo>
                  <a:cubicBezTo>
                    <a:pt x="2858" y="3864"/>
                    <a:pt x="2836" y="3842"/>
                    <a:pt x="2814" y="3831"/>
                  </a:cubicBezTo>
                  <a:cubicBezTo>
                    <a:pt x="2814" y="3820"/>
                    <a:pt x="2804" y="3820"/>
                    <a:pt x="2792" y="3820"/>
                  </a:cubicBezTo>
                  <a:close/>
                  <a:moveTo>
                    <a:pt x="5077" y="3845"/>
                  </a:moveTo>
                  <a:cubicBezTo>
                    <a:pt x="5072" y="3845"/>
                    <a:pt x="5066" y="3848"/>
                    <a:pt x="5066" y="3853"/>
                  </a:cubicBezTo>
                  <a:cubicBezTo>
                    <a:pt x="5044" y="3864"/>
                    <a:pt x="5022" y="3886"/>
                    <a:pt x="5000" y="3908"/>
                  </a:cubicBezTo>
                  <a:cubicBezTo>
                    <a:pt x="4989" y="3908"/>
                    <a:pt x="4989" y="3930"/>
                    <a:pt x="4989" y="3930"/>
                  </a:cubicBezTo>
                  <a:cubicBezTo>
                    <a:pt x="5000" y="3942"/>
                    <a:pt x="5000" y="3942"/>
                    <a:pt x="5011" y="3942"/>
                  </a:cubicBezTo>
                  <a:lnTo>
                    <a:pt x="5022" y="3942"/>
                  </a:lnTo>
                  <a:cubicBezTo>
                    <a:pt x="5044" y="3920"/>
                    <a:pt x="5066" y="3898"/>
                    <a:pt x="5088" y="3886"/>
                  </a:cubicBezTo>
                  <a:cubicBezTo>
                    <a:pt x="5100" y="3876"/>
                    <a:pt x="5100" y="3864"/>
                    <a:pt x="5088" y="3853"/>
                  </a:cubicBezTo>
                  <a:cubicBezTo>
                    <a:pt x="5088" y="3848"/>
                    <a:pt x="5083" y="3845"/>
                    <a:pt x="5077" y="3845"/>
                  </a:cubicBezTo>
                  <a:close/>
                  <a:moveTo>
                    <a:pt x="3732" y="3849"/>
                  </a:moveTo>
                  <a:cubicBezTo>
                    <a:pt x="3724" y="3849"/>
                    <a:pt x="3716" y="3857"/>
                    <a:pt x="3709" y="3864"/>
                  </a:cubicBezTo>
                  <a:cubicBezTo>
                    <a:pt x="3697" y="3886"/>
                    <a:pt x="3687" y="3908"/>
                    <a:pt x="3665" y="3930"/>
                  </a:cubicBezTo>
                  <a:cubicBezTo>
                    <a:pt x="3665" y="3942"/>
                    <a:pt x="3665" y="3952"/>
                    <a:pt x="3675" y="3964"/>
                  </a:cubicBezTo>
                  <a:lnTo>
                    <a:pt x="3687" y="3964"/>
                  </a:lnTo>
                  <a:cubicBezTo>
                    <a:pt x="3687" y="3964"/>
                    <a:pt x="3697" y="3964"/>
                    <a:pt x="3697" y="3952"/>
                  </a:cubicBezTo>
                  <a:cubicBezTo>
                    <a:pt x="3719" y="3930"/>
                    <a:pt x="3731" y="3908"/>
                    <a:pt x="3753" y="3876"/>
                  </a:cubicBezTo>
                  <a:cubicBezTo>
                    <a:pt x="3753" y="3876"/>
                    <a:pt x="3753" y="3853"/>
                    <a:pt x="3741" y="3853"/>
                  </a:cubicBezTo>
                  <a:cubicBezTo>
                    <a:pt x="3738" y="3850"/>
                    <a:pt x="3735" y="3849"/>
                    <a:pt x="3732" y="3849"/>
                  </a:cubicBezTo>
                  <a:close/>
                  <a:moveTo>
                    <a:pt x="938" y="3926"/>
                  </a:moveTo>
                  <a:cubicBezTo>
                    <a:pt x="931" y="3926"/>
                    <a:pt x="923" y="3930"/>
                    <a:pt x="916" y="3930"/>
                  </a:cubicBezTo>
                  <a:cubicBezTo>
                    <a:pt x="905" y="3942"/>
                    <a:pt x="905" y="3952"/>
                    <a:pt x="916" y="3964"/>
                  </a:cubicBezTo>
                  <a:cubicBezTo>
                    <a:pt x="938" y="3986"/>
                    <a:pt x="960" y="3997"/>
                    <a:pt x="982" y="4019"/>
                  </a:cubicBezTo>
                  <a:lnTo>
                    <a:pt x="1016" y="4019"/>
                  </a:lnTo>
                  <a:cubicBezTo>
                    <a:pt x="1026" y="4008"/>
                    <a:pt x="1016" y="3997"/>
                    <a:pt x="1016" y="3986"/>
                  </a:cubicBezTo>
                  <a:cubicBezTo>
                    <a:pt x="993" y="3964"/>
                    <a:pt x="971" y="3952"/>
                    <a:pt x="949" y="3930"/>
                  </a:cubicBezTo>
                  <a:cubicBezTo>
                    <a:pt x="945" y="3927"/>
                    <a:pt x="942" y="3926"/>
                    <a:pt x="938" y="3926"/>
                  </a:cubicBezTo>
                  <a:close/>
                  <a:moveTo>
                    <a:pt x="2936" y="3942"/>
                  </a:moveTo>
                  <a:cubicBezTo>
                    <a:pt x="2936" y="3942"/>
                    <a:pt x="2914" y="3942"/>
                    <a:pt x="2914" y="3952"/>
                  </a:cubicBezTo>
                  <a:cubicBezTo>
                    <a:pt x="2903" y="3952"/>
                    <a:pt x="2903" y="3974"/>
                    <a:pt x="2914" y="3974"/>
                  </a:cubicBezTo>
                  <a:cubicBezTo>
                    <a:pt x="2936" y="3997"/>
                    <a:pt x="2958" y="4019"/>
                    <a:pt x="2980" y="4030"/>
                  </a:cubicBezTo>
                  <a:lnTo>
                    <a:pt x="2991" y="4041"/>
                  </a:lnTo>
                  <a:cubicBezTo>
                    <a:pt x="3002" y="4041"/>
                    <a:pt x="3013" y="4030"/>
                    <a:pt x="3013" y="4030"/>
                  </a:cubicBezTo>
                  <a:cubicBezTo>
                    <a:pt x="3024" y="4019"/>
                    <a:pt x="3013" y="4008"/>
                    <a:pt x="3013" y="3997"/>
                  </a:cubicBezTo>
                  <a:cubicBezTo>
                    <a:pt x="2980" y="3986"/>
                    <a:pt x="2958" y="3964"/>
                    <a:pt x="2936" y="3942"/>
                  </a:cubicBezTo>
                  <a:close/>
                  <a:moveTo>
                    <a:pt x="4923" y="3952"/>
                  </a:moveTo>
                  <a:cubicBezTo>
                    <a:pt x="4901" y="3974"/>
                    <a:pt x="4879" y="3986"/>
                    <a:pt x="4857" y="4008"/>
                  </a:cubicBezTo>
                  <a:cubicBezTo>
                    <a:pt x="4845" y="4008"/>
                    <a:pt x="4845" y="4030"/>
                    <a:pt x="4845" y="4030"/>
                  </a:cubicBezTo>
                  <a:cubicBezTo>
                    <a:pt x="4857" y="4041"/>
                    <a:pt x="4857" y="4041"/>
                    <a:pt x="4867" y="4041"/>
                  </a:cubicBezTo>
                  <a:lnTo>
                    <a:pt x="4879" y="4041"/>
                  </a:lnTo>
                  <a:cubicBezTo>
                    <a:pt x="4901" y="4019"/>
                    <a:pt x="4923" y="4008"/>
                    <a:pt x="4956" y="3986"/>
                  </a:cubicBezTo>
                  <a:cubicBezTo>
                    <a:pt x="4956" y="3986"/>
                    <a:pt x="4967" y="3974"/>
                    <a:pt x="4956" y="3964"/>
                  </a:cubicBezTo>
                  <a:cubicBezTo>
                    <a:pt x="4945" y="3952"/>
                    <a:pt x="4934" y="3952"/>
                    <a:pt x="4923" y="3952"/>
                  </a:cubicBezTo>
                  <a:close/>
                  <a:moveTo>
                    <a:pt x="3637" y="3992"/>
                  </a:moveTo>
                  <a:cubicBezTo>
                    <a:pt x="3630" y="3992"/>
                    <a:pt x="3621" y="3997"/>
                    <a:pt x="3621" y="3997"/>
                  </a:cubicBezTo>
                  <a:cubicBezTo>
                    <a:pt x="3598" y="4019"/>
                    <a:pt x="3587" y="4041"/>
                    <a:pt x="3565" y="4063"/>
                  </a:cubicBezTo>
                  <a:cubicBezTo>
                    <a:pt x="3554" y="4074"/>
                    <a:pt x="3554" y="4085"/>
                    <a:pt x="3565" y="4096"/>
                  </a:cubicBezTo>
                  <a:lnTo>
                    <a:pt x="3576" y="4107"/>
                  </a:lnTo>
                  <a:cubicBezTo>
                    <a:pt x="3587" y="4107"/>
                    <a:pt x="3587" y="4096"/>
                    <a:pt x="3598" y="4096"/>
                  </a:cubicBezTo>
                  <a:cubicBezTo>
                    <a:pt x="3621" y="4074"/>
                    <a:pt x="3631" y="4052"/>
                    <a:pt x="3653" y="4030"/>
                  </a:cubicBezTo>
                  <a:cubicBezTo>
                    <a:pt x="3653" y="4019"/>
                    <a:pt x="3653" y="4008"/>
                    <a:pt x="3643" y="3997"/>
                  </a:cubicBezTo>
                  <a:cubicBezTo>
                    <a:pt x="3643" y="3993"/>
                    <a:pt x="3640" y="3992"/>
                    <a:pt x="3637" y="3992"/>
                  </a:cubicBezTo>
                  <a:close/>
                  <a:moveTo>
                    <a:pt x="1065" y="4033"/>
                  </a:moveTo>
                  <a:cubicBezTo>
                    <a:pt x="1059" y="4033"/>
                    <a:pt x="1054" y="4035"/>
                    <a:pt x="1048" y="4041"/>
                  </a:cubicBezTo>
                  <a:cubicBezTo>
                    <a:pt x="1048" y="4052"/>
                    <a:pt x="1048" y="4063"/>
                    <a:pt x="1060" y="4074"/>
                  </a:cubicBezTo>
                  <a:cubicBezTo>
                    <a:pt x="1082" y="4085"/>
                    <a:pt x="1104" y="4107"/>
                    <a:pt x="1126" y="4129"/>
                  </a:cubicBezTo>
                  <a:lnTo>
                    <a:pt x="1137" y="4129"/>
                  </a:lnTo>
                  <a:cubicBezTo>
                    <a:pt x="1148" y="4129"/>
                    <a:pt x="1148" y="4129"/>
                    <a:pt x="1159" y="4118"/>
                  </a:cubicBezTo>
                  <a:cubicBezTo>
                    <a:pt x="1159" y="4107"/>
                    <a:pt x="1159" y="4096"/>
                    <a:pt x="1148" y="4085"/>
                  </a:cubicBezTo>
                  <a:cubicBezTo>
                    <a:pt x="1126" y="4074"/>
                    <a:pt x="1104" y="4052"/>
                    <a:pt x="1082" y="4041"/>
                  </a:cubicBezTo>
                  <a:cubicBezTo>
                    <a:pt x="1076" y="4035"/>
                    <a:pt x="1070" y="4033"/>
                    <a:pt x="1065" y="4033"/>
                  </a:cubicBezTo>
                  <a:close/>
                  <a:moveTo>
                    <a:pt x="3063" y="4044"/>
                  </a:moveTo>
                  <a:cubicBezTo>
                    <a:pt x="3057" y="4044"/>
                    <a:pt x="3052" y="4046"/>
                    <a:pt x="3047" y="4052"/>
                  </a:cubicBezTo>
                  <a:cubicBezTo>
                    <a:pt x="3047" y="4063"/>
                    <a:pt x="3047" y="4074"/>
                    <a:pt x="3057" y="4085"/>
                  </a:cubicBezTo>
                  <a:cubicBezTo>
                    <a:pt x="3079" y="4096"/>
                    <a:pt x="3101" y="4118"/>
                    <a:pt x="3135" y="4129"/>
                  </a:cubicBezTo>
                  <a:lnTo>
                    <a:pt x="3145" y="4129"/>
                  </a:lnTo>
                  <a:cubicBezTo>
                    <a:pt x="3145" y="4129"/>
                    <a:pt x="3157" y="4129"/>
                    <a:pt x="3157" y="4118"/>
                  </a:cubicBezTo>
                  <a:cubicBezTo>
                    <a:pt x="3168" y="4107"/>
                    <a:pt x="3157" y="4096"/>
                    <a:pt x="3145" y="4096"/>
                  </a:cubicBezTo>
                  <a:cubicBezTo>
                    <a:pt x="3123" y="4074"/>
                    <a:pt x="3101" y="4063"/>
                    <a:pt x="3079" y="4052"/>
                  </a:cubicBezTo>
                  <a:cubicBezTo>
                    <a:pt x="3074" y="4046"/>
                    <a:pt x="3068" y="4044"/>
                    <a:pt x="3063" y="4044"/>
                  </a:cubicBezTo>
                  <a:close/>
                  <a:moveTo>
                    <a:pt x="4789" y="4047"/>
                  </a:moveTo>
                  <a:cubicBezTo>
                    <a:pt x="4786" y="4047"/>
                    <a:pt x="4782" y="4049"/>
                    <a:pt x="4779" y="4052"/>
                  </a:cubicBezTo>
                  <a:cubicBezTo>
                    <a:pt x="4757" y="4063"/>
                    <a:pt x="4735" y="4085"/>
                    <a:pt x="4713" y="4096"/>
                  </a:cubicBezTo>
                  <a:cubicBezTo>
                    <a:pt x="4702" y="4096"/>
                    <a:pt x="4691" y="4107"/>
                    <a:pt x="4702" y="4118"/>
                  </a:cubicBezTo>
                  <a:cubicBezTo>
                    <a:pt x="4702" y="4129"/>
                    <a:pt x="4713" y="4129"/>
                    <a:pt x="4724" y="4129"/>
                  </a:cubicBezTo>
                  <a:cubicBezTo>
                    <a:pt x="4757" y="4118"/>
                    <a:pt x="4779" y="4107"/>
                    <a:pt x="4801" y="4085"/>
                  </a:cubicBezTo>
                  <a:cubicBezTo>
                    <a:pt x="4813" y="4085"/>
                    <a:pt x="4813" y="4063"/>
                    <a:pt x="4813" y="4063"/>
                  </a:cubicBezTo>
                  <a:cubicBezTo>
                    <a:pt x="4805" y="4055"/>
                    <a:pt x="4797" y="4047"/>
                    <a:pt x="4789" y="4047"/>
                  </a:cubicBezTo>
                  <a:close/>
                  <a:moveTo>
                    <a:pt x="3223" y="4129"/>
                  </a:moveTo>
                  <a:cubicBezTo>
                    <a:pt x="3212" y="4129"/>
                    <a:pt x="3201" y="4129"/>
                    <a:pt x="3201" y="4140"/>
                  </a:cubicBezTo>
                  <a:cubicBezTo>
                    <a:pt x="3190" y="4151"/>
                    <a:pt x="3201" y="4163"/>
                    <a:pt x="3212" y="4173"/>
                  </a:cubicBezTo>
                  <a:cubicBezTo>
                    <a:pt x="3234" y="4185"/>
                    <a:pt x="3256" y="4195"/>
                    <a:pt x="3289" y="4207"/>
                  </a:cubicBezTo>
                  <a:lnTo>
                    <a:pt x="3300" y="4207"/>
                  </a:lnTo>
                  <a:cubicBezTo>
                    <a:pt x="3300" y="4207"/>
                    <a:pt x="3311" y="4207"/>
                    <a:pt x="3311" y="4195"/>
                  </a:cubicBezTo>
                  <a:cubicBezTo>
                    <a:pt x="3322" y="4185"/>
                    <a:pt x="3311" y="4173"/>
                    <a:pt x="3300" y="4173"/>
                  </a:cubicBezTo>
                  <a:cubicBezTo>
                    <a:pt x="3278" y="4163"/>
                    <a:pt x="3256" y="4151"/>
                    <a:pt x="3223" y="4129"/>
                  </a:cubicBezTo>
                  <a:close/>
                  <a:moveTo>
                    <a:pt x="4636" y="4129"/>
                  </a:moveTo>
                  <a:cubicBezTo>
                    <a:pt x="4602" y="4140"/>
                    <a:pt x="4580" y="4163"/>
                    <a:pt x="4558" y="4173"/>
                  </a:cubicBezTo>
                  <a:cubicBezTo>
                    <a:pt x="4548" y="4173"/>
                    <a:pt x="4536" y="4185"/>
                    <a:pt x="4548" y="4195"/>
                  </a:cubicBezTo>
                  <a:cubicBezTo>
                    <a:pt x="4548" y="4207"/>
                    <a:pt x="4558" y="4207"/>
                    <a:pt x="4558" y="4207"/>
                  </a:cubicBezTo>
                  <a:lnTo>
                    <a:pt x="4570" y="4207"/>
                  </a:lnTo>
                  <a:cubicBezTo>
                    <a:pt x="4602" y="4195"/>
                    <a:pt x="4625" y="4185"/>
                    <a:pt x="4647" y="4173"/>
                  </a:cubicBezTo>
                  <a:cubicBezTo>
                    <a:pt x="4658" y="4163"/>
                    <a:pt x="4669" y="4151"/>
                    <a:pt x="4658" y="4140"/>
                  </a:cubicBezTo>
                  <a:cubicBezTo>
                    <a:pt x="4658" y="4129"/>
                    <a:pt x="4647" y="4129"/>
                    <a:pt x="4636" y="4129"/>
                  </a:cubicBezTo>
                  <a:close/>
                  <a:moveTo>
                    <a:pt x="1208" y="4132"/>
                  </a:moveTo>
                  <a:cubicBezTo>
                    <a:pt x="1203" y="4132"/>
                    <a:pt x="1197" y="4135"/>
                    <a:pt x="1192" y="4140"/>
                  </a:cubicBezTo>
                  <a:cubicBezTo>
                    <a:pt x="1181" y="4151"/>
                    <a:pt x="1192" y="4163"/>
                    <a:pt x="1203" y="4173"/>
                  </a:cubicBezTo>
                  <a:cubicBezTo>
                    <a:pt x="1225" y="4185"/>
                    <a:pt x="1247" y="4207"/>
                    <a:pt x="1269" y="4217"/>
                  </a:cubicBezTo>
                  <a:lnTo>
                    <a:pt x="1303" y="4217"/>
                  </a:lnTo>
                  <a:cubicBezTo>
                    <a:pt x="1303" y="4207"/>
                    <a:pt x="1303" y="4195"/>
                    <a:pt x="1291" y="4185"/>
                  </a:cubicBezTo>
                  <a:cubicBezTo>
                    <a:pt x="1269" y="4173"/>
                    <a:pt x="1247" y="4151"/>
                    <a:pt x="1225" y="4140"/>
                  </a:cubicBezTo>
                  <a:cubicBezTo>
                    <a:pt x="1220" y="4135"/>
                    <a:pt x="1214" y="4132"/>
                    <a:pt x="1208" y="4132"/>
                  </a:cubicBezTo>
                  <a:close/>
                  <a:moveTo>
                    <a:pt x="4470" y="4195"/>
                  </a:moveTo>
                  <a:cubicBezTo>
                    <a:pt x="4448" y="4207"/>
                    <a:pt x="4415" y="4217"/>
                    <a:pt x="4393" y="4229"/>
                  </a:cubicBezTo>
                  <a:cubicBezTo>
                    <a:pt x="4382" y="4229"/>
                    <a:pt x="4371" y="4239"/>
                    <a:pt x="4382" y="4251"/>
                  </a:cubicBezTo>
                  <a:cubicBezTo>
                    <a:pt x="4382" y="4261"/>
                    <a:pt x="4393" y="4273"/>
                    <a:pt x="4404" y="4273"/>
                  </a:cubicBezTo>
                  <a:cubicBezTo>
                    <a:pt x="4437" y="4261"/>
                    <a:pt x="4459" y="4251"/>
                    <a:pt x="4492" y="4239"/>
                  </a:cubicBezTo>
                  <a:cubicBezTo>
                    <a:pt x="4504" y="4239"/>
                    <a:pt x="4504" y="4229"/>
                    <a:pt x="4504" y="4217"/>
                  </a:cubicBezTo>
                  <a:cubicBezTo>
                    <a:pt x="4492" y="4207"/>
                    <a:pt x="4481" y="4195"/>
                    <a:pt x="4470" y="4195"/>
                  </a:cubicBezTo>
                  <a:close/>
                  <a:moveTo>
                    <a:pt x="1359" y="4224"/>
                  </a:moveTo>
                  <a:cubicBezTo>
                    <a:pt x="1351" y="4224"/>
                    <a:pt x="1343" y="4232"/>
                    <a:pt x="1335" y="4239"/>
                  </a:cubicBezTo>
                  <a:cubicBezTo>
                    <a:pt x="1335" y="4251"/>
                    <a:pt x="1335" y="4261"/>
                    <a:pt x="1347" y="4261"/>
                  </a:cubicBezTo>
                  <a:lnTo>
                    <a:pt x="1357" y="4273"/>
                  </a:lnTo>
                  <a:lnTo>
                    <a:pt x="1423" y="4306"/>
                  </a:lnTo>
                  <a:lnTo>
                    <a:pt x="1435" y="4306"/>
                  </a:lnTo>
                  <a:cubicBezTo>
                    <a:pt x="1446" y="4306"/>
                    <a:pt x="1446" y="4306"/>
                    <a:pt x="1457" y="4295"/>
                  </a:cubicBezTo>
                  <a:cubicBezTo>
                    <a:pt x="1457" y="4284"/>
                    <a:pt x="1457" y="4273"/>
                    <a:pt x="1446" y="4273"/>
                  </a:cubicBezTo>
                  <a:cubicBezTo>
                    <a:pt x="1423" y="4261"/>
                    <a:pt x="1401" y="4239"/>
                    <a:pt x="1379" y="4229"/>
                  </a:cubicBezTo>
                  <a:lnTo>
                    <a:pt x="1369" y="4229"/>
                  </a:lnTo>
                  <a:cubicBezTo>
                    <a:pt x="1365" y="4225"/>
                    <a:pt x="1362" y="4224"/>
                    <a:pt x="1359" y="4224"/>
                  </a:cubicBezTo>
                  <a:close/>
                  <a:moveTo>
                    <a:pt x="3543" y="4251"/>
                  </a:moveTo>
                  <a:cubicBezTo>
                    <a:pt x="3532" y="4251"/>
                    <a:pt x="3521" y="4251"/>
                    <a:pt x="3521" y="4261"/>
                  </a:cubicBezTo>
                  <a:cubicBezTo>
                    <a:pt x="3521" y="4273"/>
                    <a:pt x="3521" y="4284"/>
                    <a:pt x="3532" y="4295"/>
                  </a:cubicBezTo>
                  <a:cubicBezTo>
                    <a:pt x="3565" y="4295"/>
                    <a:pt x="3598" y="4306"/>
                    <a:pt x="3621" y="4306"/>
                  </a:cubicBezTo>
                  <a:lnTo>
                    <a:pt x="3631" y="4306"/>
                  </a:lnTo>
                  <a:cubicBezTo>
                    <a:pt x="3643" y="4306"/>
                    <a:pt x="3643" y="4306"/>
                    <a:pt x="3643" y="4295"/>
                  </a:cubicBezTo>
                  <a:cubicBezTo>
                    <a:pt x="3653" y="4284"/>
                    <a:pt x="3643" y="4273"/>
                    <a:pt x="3631" y="4273"/>
                  </a:cubicBezTo>
                  <a:cubicBezTo>
                    <a:pt x="3598" y="4261"/>
                    <a:pt x="3576" y="4261"/>
                    <a:pt x="3543" y="4251"/>
                  </a:cubicBezTo>
                  <a:close/>
                  <a:moveTo>
                    <a:pt x="4315" y="4251"/>
                  </a:moveTo>
                  <a:cubicBezTo>
                    <a:pt x="4283" y="4261"/>
                    <a:pt x="4261" y="4261"/>
                    <a:pt x="4227" y="4273"/>
                  </a:cubicBezTo>
                  <a:cubicBezTo>
                    <a:pt x="4217" y="4273"/>
                    <a:pt x="4205" y="4284"/>
                    <a:pt x="4205" y="4295"/>
                  </a:cubicBezTo>
                  <a:cubicBezTo>
                    <a:pt x="4217" y="4306"/>
                    <a:pt x="4217" y="4317"/>
                    <a:pt x="4227" y="4317"/>
                  </a:cubicBezTo>
                  <a:lnTo>
                    <a:pt x="4239" y="4317"/>
                  </a:lnTo>
                  <a:cubicBezTo>
                    <a:pt x="4261" y="4306"/>
                    <a:pt x="4293" y="4295"/>
                    <a:pt x="4315" y="4295"/>
                  </a:cubicBezTo>
                  <a:cubicBezTo>
                    <a:pt x="4338" y="4295"/>
                    <a:pt x="4338" y="4273"/>
                    <a:pt x="4338" y="4261"/>
                  </a:cubicBezTo>
                  <a:cubicBezTo>
                    <a:pt x="4338" y="4251"/>
                    <a:pt x="4327" y="4251"/>
                    <a:pt x="4315" y="4251"/>
                  </a:cubicBezTo>
                  <a:close/>
                  <a:moveTo>
                    <a:pt x="3521" y="4121"/>
                  </a:moveTo>
                  <a:cubicBezTo>
                    <a:pt x="3516" y="4121"/>
                    <a:pt x="3510" y="4124"/>
                    <a:pt x="3510" y="4129"/>
                  </a:cubicBezTo>
                  <a:lnTo>
                    <a:pt x="3444" y="4195"/>
                  </a:lnTo>
                  <a:cubicBezTo>
                    <a:pt x="3432" y="4195"/>
                    <a:pt x="3432" y="4207"/>
                    <a:pt x="3444" y="4217"/>
                  </a:cubicBezTo>
                  <a:cubicBezTo>
                    <a:pt x="3422" y="4217"/>
                    <a:pt x="3400" y="4207"/>
                    <a:pt x="3388" y="4195"/>
                  </a:cubicBezTo>
                  <a:cubicBezTo>
                    <a:pt x="3378" y="4195"/>
                    <a:pt x="3356" y="4207"/>
                    <a:pt x="3356" y="4217"/>
                  </a:cubicBezTo>
                  <a:cubicBezTo>
                    <a:pt x="3356" y="4229"/>
                    <a:pt x="3356" y="4239"/>
                    <a:pt x="3366" y="4239"/>
                  </a:cubicBezTo>
                  <a:lnTo>
                    <a:pt x="3378" y="4239"/>
                  </a:lnTo>
                  <a:lnTo>
                    <a:pt x="3378" y="4251"/>
                  </a:lnTo>
                  <a:cubicBezTo>
                    <a:pt x="3356" y="4261"/>
                    <a:pt x="3334" y="4284"/>
                    <a:pt x="3311" y="4295"/>
                  </a:cubicBezTo>
                  <a:cubicBezTo>
                    <a:pt x="3300" y="4306"/>
                    <a:pt x="3300" y="4317"/>
                    <a:pt x="3311" y="4328"/>
                  </a:cubicBezTo>
                  <a:cubicBezTo>
                    <a:pt x="3311" y="4339"/>
                    <a:pt x="3322" y="4339"/>
                    <a:pt x="3322" y="4339"/>
                  </a:cubicBezTo>
                  <a:cubicBezTo>
                    <a:pt x="3334" y="4339"/>
                    <a:pt x="3334" y="4339"/>
                    <a:pt x="3334" y="4328"/>
                  </a:cubicBezTo>
                  <a:cubicBezTo>
                    <a:pt x="3356" y="4317"/>
                    <a:pt x="3388" y="4295"/>
                    <a:pt x="3410" y="4284"/>
                  </a:cubicBezTo>
                  <a:cubicBezTo>
                    <a:pt x="3410" y="4273"/>
                    <a:pt x="3422" y="4261"/>
                    <a:pt x="3410" y="4251"/>
                  </a:cubicBezTo>
                  <a:lnTo>
                    <a:pt x="3410" y="4251"/>
                  </a:lnTo>
                  <a:cubicBezTo>
                    <a:pt x="3422" y="4261"/>
                    <a:pt x="3444" y="4261"/>
                    <a:pt x="3454" y="4273"/>
                  </a:cubicBezTo>
                  <a:cubicBezTo>
                    <a:pt x="3466" y="4273"/>
                    <a:pt x="3477" y="4261"/>
                    <a:pt x="3477" y="4251"/>
                  </a:cubicBezTo>
                  <a:cubicBezTo>
                    <a:pt x="3477" y="4239"/>
                    <a:pt x="3477" y="4229"/>
                    <a:pt x="3466" y="4229"/>
                  </a:cubicBezTo>
                  <a:lnTo>
                    <a:pt x="3477" y="4217"/>
                  </a:lnTo>
                  <a:cubicBezTo>
                    <a:pt x="3499" y="4207"/>
                    <a:pt x="3521" y="4185"/>
                    <a:pt x="3532" y="4163"/>
                  </a:cubicBezTo>
                  <a:cubicBezTo>
                    <a:pt x="3543" y="4151"/>
                    <a:pt x="3543" y="4140"/>
                    <a:pt x="3532" y="4129"/>
                  </a:cubicBezTo>
                  <a:cubicBezTo>
                    <a:pt x="3532" y="4124"/>
                    <a:pt x="3527" y="4121"/>
                    <a:pt x="3521" y="4121"/>
                  </a:cubicBezTo>
                  <a:close/>
                  <a:moveTo>
                    <a:pt x="3719" y="4284"/>
                  </a:moveTo>
                  <a:cubicBezTo>
                    <a:pt x="3709" y="4284"/>
                    <a:pt x="3697" y="4284"/>
                    <a:pt x="3687" y="4306"/>
                  </a:cubicBezTo>
                  <a:cubicBezTo>
                    <a:pt x="3687" y="4317"/>
                    <a:pt x="3697" y="4328"/>
                    <a:pt x="3709" y="4328"/>
                  </a:cubicBezTo>
                  <a:cubicBezTo>
                    <a:pt x="3741" y="4328"/>
                    <a:pt x="3764" y="4328"/>
                    <a:pt x="3797" y="4339"/>
                  </a:cubicBezTo>
                  <a:cubicBezTo>
                    <a:pt x="3808" y="4339"/>
                    <a:pt x="3819" y="4328"/>
                    <a:pt x="3819" y="4317"/>
                  </a:cubicBezTo>
                  <a:cubicBezTo>
                    <a:pt x="3819" y="4306"/>
                    <a:pt x="3808" y="4295"/>
                    <a:pt x="3797" y="4295"/>
                  </a:cubicBezTo>
                  <a:cubicBezTo>
                    <a:pt x="3775" y="4295"/>
                    <a:pt x="3741" y="4284"/>
                    <a:pt x="3719" y="4284"/>
                  </a:cubicBezTo>
                  <a:close/>
                  <a:moveTo>
                    <a:pt x="3885" y="4295"/>
                  </a:moveTo>
                  <a:cubicBezTo>
                    <a:pt x="3874" y="4295"/>
                    <a:pt x="3863" y="4306"/>
                    <a:pt x="3863" y="4317"/>
                  </a:cubicBezTo>
                  <a:cubicBezTo>
                    <a:pt x="3863" y="4328"/>
                    <a:pt x="3874" y="4339"/>
                    <a:pt x="3885" y="4339"/>
                  </a:cubicBezTo>
                  <a:lnTo>
                    <a:pt x="3974" y="4339"/>
                  </a:lnTo>
                  <a:cubicBezTo>
                    <a:pt x="3984" y="4339"/>
                    <a:pt x="3996" y="4328"/>
                    <a:pt x="3996" y="4317"/>
                  </a:cubicBezTo>
                  <a:cubicBezTo>
                    <a:pt x="3996" y="4306"/>
                    <a:pt x="3984" y="4295"/>
                    <a:pt x="3974" y="4295"/>
                  </a:cubicBezTo>
                  <a:close/>
                  <a:moveTo>
                    <a:pt x="4139" y="4284"/>
                  </a:moveTo>
                  <a:cubicBezTo>
                    <a:pt x="4117" y="4284"/>
                    <a:pt x="4084" y="4295"/>
                    <a:pt x="4062" y="4295"/>
                  </a:cubicBezTo>
                  <a:cubicBezTo>
                    <a:pt x="4051" y="4295"/>
                    <a:pt x="4040" y="4306"/>
                    <a:pt x="4040" y="4317"/>
                  </a:cubicBezTo>
                  <a:cubicBezTo>
                    <a:pt x="4040" y="4328"/>
                    <a:pt x="4051" y="4339"/>
                    <a:pt x="4062" y="4339"/>
                  </a:cubicBezTo>
                  <a:cubicBezTo>
                    <a:pt x="4095" y="4328"/>
                    <a:pt x="4117" y="4328"/>
                    <a:pt x="4150" y="4328"/>
                  </a:cubicBezTo>
                  <a:cubicBezTo>
                    <a:pt x="4161" y="4328"/>
                    <a:pt x="4172" y="4317"/>
                    <a:pt x="4161" y="4306"/>
                  </a:cubicBezTo>
                  <a:cubicBezTo>
                    <a:pt x="4161" y="4295"/>
                    <a:pt x="4150" y="4284"/>
                    <a:pt x="4139" y="4284"/>
                  </a:cubicBezTo>
                  <a:close/>
                  <a:moveTo>
                    <a:pt x="1523" y="4306"/>
                  </a:moveTo>
                  <a:cubicBezTo>
                    <a:pt x="1512" y="4306"/>
                    <a:pt x="1501" y="4306"/>
                    <a:pt x="1490" y="4317"/>
                  </a:cubicBezTo>
                  <a:cubicBezTo>
                    <a:pt x="1490" y="4328"/>
                    <a:pt x="1490" y="4339"/>
                    <a:pt x="1501" y="4350"/>
                  </a:cubicBezTo>
                  <a:cubicBezTo>
                    <a:pt x="1523" y="4361"/>
                    <a:pt x="1556" y="4372"/>
                    <a:pt x="1578" y="4383"/>
                  </a:cubicBezTo>
                  <a:lnTo>
                    <a:pt x="1590" y="4383"/>
                  </a:lnTo>
                  <a:cubicBezTo>
                    <a:pt x="1600" y="4383"/>
                    <a:pt x="1600" y="4383"/>
                    <a:pt x="1612" y="4372"/>
                  </a:cubicBezTo>
                  <a:cubicBezTo>
                    <a:pt x="1612" y="4361"/>
                    <a:pt x="1612" y="4350"/>
                    <a:pt x="1600" y="4350"/>
                  </a:cubicBezTo>
                  <a:cubicBezTo>
                    <a:pt x="1567" y="4339"/>
                    <a:pt x="1545" y="4317"/>
                    <a:pt x="1523" y="4306"/>
                  </a:cubicBezTo>
                  <a:close/>
                  <a:moveTo>
                    <a:pt x="3260" y="4342"/>
                  </a:moveTo>
                  <a:cubicBezTo>
                    <a:pt x="3256" y="4342"/>
                    <a:pt x="3251" y="4344"/>
                    <a:pt x="3245" y="4350"/>
                  </a:cubicBezTo>
                  <a:cubicBezTo>
                    <a:pt x="3223" y="4361"/>
                    <a:pt x="3190" y="4372"/>
                    <a:pt x="3168" y="4394"/>
                  </a:cubicBezTo>
                  <a:cubicBezTo>
                    <a:pt x="3157" y="4394"/>
                    <a:pt x="3157" y="4405"/>
                    <a:pt x="3157" y="4416"/>
                  </a:cubicBezTo>
                  <a:cubicBezTo>
                    <a:pt x="3168" y="4427"/>
                    <a:pt x="3168" y="4427"/>
                    <a:pt x="3179" y="4427"/>
                  </a:cubicBezTo>
                  <a:lnTo>
                    <a:pt x="3190" y="4427"/>
                  </a:lnTo>
                  <a:cubicBezTo>
                    <a:pt x="3212" y="4416"/>
                    <a:pt x="3234" y="4394"/>
                    <a:pt x="3267" y="4383"/>
                  </a:cubicBezTo>
                  <a:cubicBezTo>
                    <a:pt x="3278" y="4372"/>
                    <a:pt x="3278" y="4361"/>
                    <a:pt x="3267" y="4350"/>
                  </a:cubicBezTo>
                  <a:cubicBezTo>
                    <a:pt x="3267" y="4344"/>
                    <a:pt x="3264" y="4342"/>
                    <a:pt x="3260" y="4342"/>
                  </a:cubicBezTo>
                  <a:close/>
                  <a:moveTo>
                    <a:pt x="1668" y="4379"/>
                  </a:moveTo>
                  <a:cubicBezTo>
                    <a:pt x="1660" y="4379"/>
                    <a:pt x="1652" y="4386"/>
                    <a:pt x="1644" y="4394"/>
                  </a:cubicBezTo>
                  <a:cubicBezTo>
                    <a:pt x="1644" y="4405"/>
                    <a:pt x="1644" y="4416"/>
                    <a:pt x="1656" y="4416"/>
                  </a:cubicBezTo>
                  <a:cubicBezTo>
                    <a:pt x="1688" y="4427"/>
                    <a:pt x="1710" y="4438"/>
                    <a:pt x="1744" y="4450"/>
                  </a:cubicBezTo>
                  <a:cubicBezTo>
                    <a:pt x="1755" y="4450"/>
                    <a:pt x="1766" y="4450"/>
                    <a:pt x="1766" y="4438"/>
                  </a:cubicBezTo>
                  <a:cubicBezTo>
                    <a:pt x="1777" y="4427"/>
                    <a:pt x="1766" y="4416"/>
                    <a:pt x="1755" y="4416"/>
                  </a:cubicBezTo>
                  <a:cubicBezTo>
                    <a:pt x="1733" y="4405"/>
                    <a:pt x="1700" y="4394"/>
                    <a:pt x="1678" y="4383"/>
                  </a:cubicBezTo>
                  <a:cubicBezTo>
                    <a:pt x="1674" y="4380"/>
                    <a:pt x="1671" y="4379"/>
                    <a:pt x="1668" y="4379"/>
                  </a:cubicBezTo>
                  <a:close/>
                  <a:moveTo>
                    <a:pt x="1832" y="4438"/>
                  </a:moveTo>
                  <a:cubicBezTo>
                    <a:pt x="1832" y="4438"/>
                    <a:pt x="1810" y="4450"/>
                    <a:pt x="1810" y="4460"/>
                  </a:cubicBezTo>
                  <a:cubicBezTo>
                    <a:pt x="1810" y="4472"/>
                    <a:pt x="1810" y="4482"/>
                    <a:pt x="1821" y="4482"/>
                  </a:cubicBezTo>
                  <a:cubicBezTo>
                    <a:pt x="1854" y="4494"/>
                    <a:pt x="1876" y="4504"/>
                    <a:pt x="1909" y="4504"/>
                  </a:cubicBezTo>
                  <a:cubicBezTo>
                    <a:pt x="1921" y="4504"/>
                    <a:pt x="1931" y="4504"/>
                    <a:pt x="1931" y="4494"/>
                  </a:cubicBezTo>
                  <a:cubicBezTo>
                    <a:pt x="1931" y="4482"/>
                    <a:pt x="1931" y="4472"/>
                    <a:pt x="1921" y="4472"/>
                  </a:cubicBezTo>
                  <a:cubicBezTo>
                    <a:pt x="1887" y="4460"/>
                    <a:pt x="1865" y="4450"/>
                    <a:pt x="1832" y="4438"/>
                  </a:cubicBezTo>
                  <a:close/>
                  <a:moveTo>
                    <a:pt x="3091" y="4427"/>
                  </a:moveTo>
                  <a:cubicBezTo>
                    <a:pt x="3069" y="4438"/>
                    <a:pt x="3035" y="4450"/>
                    <a:pt x="3013" y="4460"/>
                  </a:cubicBezTo>
                  <a:cubicBezTo>
                    <a:pt x="3002" y="4472"/>
                    <a:pt x="3002" y="4482"/>
                    <a:pt x="3002" y="4494"/>
                  </a:cubicBezTo>
                  <a:cubicBezTo>
                    <a:pt x="3002" y="4494"/>
                    <a:pt x="3013" y="4504"/>
                    <a:pt x="3024" y="4504"/>
                  </a:cubicBezTo>
                  <a:cubicBezTo>
                    <a:pt x="3057" y="4494"/>
                    <a:pt x="3079" y="4482"/>
                    <a:pt x="3113" y="4472"/>
                  </a:cubicBezTo>
                  <a:cubicBezTo>
                    <a:pt x="3123" y="4460"/>
                    <a:pt x="3123" y="4450"/>
                    <a:pt x="3123" y="4438"/>
                  </a:cubicBezTo>
                  <a:cubicBezTo>
                    <a:pt x="3113" y="4427"/>
                    <a:pt x="3101" y="4427"/>
                    <a:pt x="3091" y="4427"/>
                  </a:cubicBezTo>
                  <a:close/>
                  <a:moveTo>
                    <a:pt x="1997" y="4494"/>
                  </a:moveTo>
                  <a:cubicBezTo>
                    <a:pt x="1987" y="4494"/>
                    <a:pt x="1975" y="4494"/>
                    <a:pt x="1975" y="4504"/>
                  </a:cubicBezTo>
                  <a:cubicBezTo>
                    <a:pt x="1975" y="4516"/>
                    <a:pt x="1975" y="4526"/>
                    <a:pt x="1987" y="4538"/>
                  </a:cubicBezTo>
                  <a:cubicBezTo>
                    <a:pt x="2020" y="4538"/>
                    <a:pt x="2053" y="4548"/>
                    <a:pt x="2075" y="4548"/>
                  </a:cubicBezTo>
                  <a:lnTo>
                    <a:pt x="2086" y="4548"/>
                  </a:lnTo>
                  <a:cubicBezTo>
                    <a:pt x="2086" y="4548"/>
                    <a:pt x="2097" y="4548"/>
                    <a:pt x="2097" y="4538"/>
                  </a:cubicBezTo>
                  <a:cubicBezTo>
                    <a:pt x="2108" y="4526"/>
                    <a:pt x="2097" y="4516"/>
                    <a:pt x="2086" y="4516"/>
                  </a:cubicBezTo>
                  <a:cubicBezTo>
                    <a:pt x="2053" y="4504"/>
                    <a:pt x="2031" y="4504"/>
                    <a:pt x="1997" y="4494"/>
                  </a:cubicBezTo>
                  <a:close/>
                  <a:moveTo>
                    <a:pt x="2945" y="4489"/>
                  </a:moveTo>
                  <a:cubicBezTo>
                    <a:pt x="2942" y="4489"/>
                    <a:pt x="2939" y="4490"/>
                    <a:pt x="2936" y="4494"/>
                  </a:cubicBezTo>
                  <a:lnTo>
                    <a:pt x="2903" y="4494"/>
                  </a:lnTo>
                  <a:cubicBezTo>
                    <a:pt x="2892" y="4504"/>
                    <a:pt x="2870" y="4504"/>
                    <a:pt x="2848" y="4516"/>
                  </a:cubicBezTo>
                  <a:cubicBezTo>
                    <a:pt x="2836" y="4516"/>
                    <a:pt x="2836" y="4526"/>
                    <a:pt x="2836" y="4538"/>
                  </a:cubicBezTo>
                  <a:cubicBezTo>
                    <a:pt x="2836" y="4548"/>
                    <a:pt x="2848" y="4560"/>
                    <a:pt x="2858" y="4560"/>
                  </a:cubicBezTo>
                  <a:cubicBezTo>
                    <a:pt x="2881" y="4548"/>
                    <a:pt x="2903" y="4548"/>
                    <a:pt x="2925" y="4538"/>
                  </a:cubicBezTo>
                  <a:cubicBezTo>
                    <a:pt x="2925" y="4538"/>
                    <a:pt x="2936" y="4538"/>
                    <a:pt x="2947" y="4526"/>
                  </a:cubicBezTo>
                  <a:cubicBezTo>
                    <a:pt x="2958" y="4526"/>
                    <a:pt x="2958" y="4516"/>
                    <a:pt x="2958" y="4504"/>
                  </a:cubicBezTo>
                  <a:cubicBezTo>
                    <a:pt x="2958" y="4497"/>
                    <a:pt x="2953" y="4489"/>
                    <a:pt x="2945" y="4489"/>
                  </a:cubicBezTo>
                  <a:close/>
                  <a:moveTo>
                    <a:pt x="2174" y="4526"/>
                  </a:moveTo>
                  <a:cubicBezTo>
                    <a:pt x="2163" y="4526"/>
                    <a:pt x="2152" y="4538"/>
                    <a:pt x="2141" y="4548"/>
                  </a:cubicBezTo>
                  <a:cubicBezTo>
                    <a:pt x="2141" y="4560"/>
                    <a:pt x="2152" y="4571"/>
                    <a:pt x="2163" y="4571"/>
                  </a:cubicBezTo>
                  <a:cubicBezTo>
                    <a:pt x="2196" y="4571"/>
                    <a:pt x="2218" y="4582"/>
                    <a:pt x="2252" y="4582"/>
                  </a:cubicBezTo>
                  <a:cubicBezTo>
                    <a:pt x="2262" y="4582"/>
                    <a:pt x="2274" y="4582"/>
                    <a:pt x="2274" y="4571"/>
                  </a:cubicBezTo>
                  <a:cubicBezTo>
                    <a:pt x="2274" y="4560"/>
                    <a:pt x="2262" y="4548"/>
                    <a:pt x="2252" y="4538"/>
                  </a:cubicBezTo>
                  <a:cubicBezTo>
                    <a:pt x="2230" y="4538"/>
                    <a:pt x="2196" y="4538"/>
                    <a:pt x="2174" y="4526"/>
                  </a:cubicBezTo>
                  <a:close/>
                  <a:moveTo>
                    <a:pt x="2780" y="4533"/>
                  </a:moveTo>
                  <a:cubicBezTo>
                    <a:pt x="2777" y="4533"/>
                    <a:pt x="2774" y="4534"/>
                    <a:pt x="2770" y="4538"/>
                  </a:cubicBezTo>
                  <a:cubicBezTo>
                    <a:pt x="2737" y="4538"/>
                    <a:pt x="2715" y="4538"/>
                    <a:pt x="2682" y="4548"/>
                  </a:cubicBezTo>
                  <a:cubicBezTo>
                    <a:pt x="2671" y="4548"/>
                    <a:pt x="2660" y="4560"/>
                    <a:pt x="2660" y="4571"/>
                  </a:cubicBezTo>
                  <a:cubicBezTo>
                    <a:pt x="2671" y="4582"/>
                    <a:pt x="2671" y="4593"/>
                    <a:pt x="2682" y="4593"/>
                  </a:cubicBezTo>
                  <a:lnTo>
                    <a:pt x="2693" y="4582"/>
                  </a:lnTo>
                  <a:cubicBezTo>
                    <a:pt x="2715" y="4582"/>
                    <a:pt x="2748" y="4582"/>
                    <a:pt x="2770" y="4571"/>
                  </a:cubicBezTo>
                  <a:cubicBezTo>
                    <a:pt x="2782" y="4571"/>
                    <a:pt x="2792" y="4560"/>
                    <a:pt x="2792" y="4548"/>
                  </a:cubicBezTo>
                  <a:cubicBezTo>
                    <a:pt x="2792" y="4541"/>
                    <a:pt x="2787" y="4533"/>
                    <a:pt x="2780" y="4533"/>
                  </a:cubicBezTo>
                  <a:close/>
                  <a:moveTo>
                    <a:pt x="2340" y="4548"/>
                  </a:moveTo>
                  <a:cubicBezTo>
                    <a:pt x="2329" y="4548"/>
                    <a:pt x="2318" y="4560"/>
                    <a:pt x="2318" y="4571"/>
                  </a:cubicBezTo>
                  <a:cubicBezTo>
                    <a:pt x="2318" y="4582"/>
                    <a:pt x="2329" y="4593"/>
                    <a:pt x="2340" y="4593"/>
                  </a:cubicBezTo>
                  <a:cubicBezTo>
                    <a:pt x="2362" y="4593"/>
                    <a:pt x="2395" y="4593"/>
                    <a:pt x="2428" y="4604"/>
                  </a:cubicBezTo>
                  <a:cubicBezTo>
                    <a:pt x="2439" y="4604"/>
                    <a:pt x="2450" y="4593"/>
                    <a:pt x="2450" y="4582"/>
                  </a:cubicBezTo>
                  <a:cubicBezTo>
                    <a:pt x="2450" y="4571"/>
                    <a:pt x="2439" y="4560"/>
                    <a:pt x="2428" y="4560"/>
                  </a:cubicBezTo>
                  <a:cubicBezTo>
                    <a:pt x="2395" y="4560"/>
                    <a:pt x="2373" y="4548"/>
                    <a:pt x="2340" y="4548"/>
                  </a:cubicBezTo>
                  <a:close/>
                  <a:moveTo>
                    <a:pt x="2594" y="4548"/>
                  </a:moveTo>
                  <a:cubicBezTo>
                    <a:pt x="2571" y="4560"/>
                    <a:pt x="2539" y="4560"/>
                    <a:pt x="2517" y="4560"/>
                  </a:cubicBezTo>
                  <a:cubicBezTo>
                    <a:pt x="2505" y="4560"/>
                    <a:pt x="2495" y="4571"/>
                    <a:pt x="2495" y="4582"/>
                  </a:cubicBezTo>
                  <a:cubicBezTo>
                    <a:pt x="2495" y="4593"/>
                    <a:pt x="2505" y="4604"/>
                    <a:pt x="2517" y="4604"/>
                  </a:cubicBezTo>
                  <a:cubicBezTo>
                    <a:pt x="2539" y="4604"/>
                    <a:pt x="2571" y="4593"/>
                    <a:pt x="2605" y="4593"/>
                  </a:cubicBezTo>
                  <a:cubicBezTo>
                    <a:pt x="2616" y="4593"/>
                    <a:pt x="2616" y="4582"/>
                    <a:pt x="2616" y="4571"/>
                  </a:cubicBezTo>
                  <a:cubicBezTo>
                    <a:pt x="2616" y="4560"/>
                    <a:pt x="2605" y="4548"/>
                    <a:pt x="2594" y="4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18"/>
          <p:cNvSpPr txBox="1">
            <a:spLocks noGrp="1"/>
          </p:cNvSpPr>
          <p:nvPr>
            <p:ph type="title"/>
          </p:nvPr>
        </p:nvSpPr>
        <p:spPr>
          <a:xfrm>
            <a:off x="5435100" y="2049525"/>
            <a:ext cx="2995800" cy="40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325" name="Google Shape;325;p18"/>
          <p:cNvSpPr txBox="1">
            <a:spLocks noGrp="1"/>
          </p:cNvSpPr>
          <p:nvPr>
            <p:ph type="subTitle" idx="1"/>
          </p:nvPr>
        </p:nvSpPr>
        <p:spPr>
          <a:xfrm>
            <a:off x="5435100" y="2546050"/>
            <a:ext cx="29958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1600"/>
              </a:spcBef>
              <a:spcAft>
                <a:spcPts val="0"/>
              </a:spcAft>
              <a:buSzPts val="1600"/>
              <a:buNone/>
              <a:defRPr/>
            </a:lvl3pPr>
            <a:lvl4pPr lvl="3" algn="r" rtl="0">
              <a:lnSpc>
                <a:spcPct val="100000"/>
              </a:lnSpc>
              <a:spcBef>
                <a:spcPts val="1600"/>
              </a:spcBef>
              <a:spcAft>
                <a:spcPts val="0"/>
              </a:spcAft>
              <a:buSzPts val="1600"/>
              <a:buNone/>
              <a:defRPr/>
            </a:lvl4pPr>
            <a:lvl5pPr lvl="4" algn="r" rtl="0">
              <a:lnSpc>
                <a:spcPct val="100000"/>
              </a:lnSpc>
              <a:spcBef>
                <a:spcPts val="1600"/>
              </a:spcBef>
              <a:spcAft>
                <a:spcPts val="0"/>
              </a:spcAft>
              <a:buSzPts val="1600"/>
              <a:buNone/>
              <a:defRPr/>
            </a:lvl5pPr>
            <a:lvl6pPr lvl="5" algn="r" rtl="0">
              <a:lnSpc>
                <a:spcPct val="100000"/>
              </a:lnSpc>
              <a:spcBef>
                <a:spcPts val="1600"/>
              </a:spcBef>
              <a:spcAft>
                <a:spcPts val="0"/>
              </a:spcAft>
              <a:buSzPts val="1600"/>
              <a:buNone/>
              <a:defRPr/>
            </a:lvl6pPr>
            <a:lvl7pPr lvl="6" algn="r" rtl="0">
              <a:lnSpc>
                <a:spcPct val="100000"/>
              </a:lnSpc>
              <a:spcBef>
                <a:spcPts val="1600"/>
              </a:spcBef>
              <a:spcAft>
                <a:spcPts val="0"/>
              </a:spcAft>
              <a:buSzPts val="1600"/>
              <a:buNone/>
              <a:defRPr/>
            </a:lvl7pPr>
            <a:lvl8pPr lvl="7" algn="r" rtl="0">
              <a:lnSpc>
                <a:spcPct val="100000"/>
              </a:lnSpc>
              <a:spcBef>
                <a:spcPts val="1600"/>
              </a:spcBef>
              <a:spcAft>
                <a:spcPts val="0"/>
              </a:spcAft>
              <a:buSzPts val="1600"/>
              <a:buNone/>
              <a:defRPr/>
            </a:lvl8pPr>
            <a:lvl9pPr lvl="8" algn="r" rtl="0">
              <a:lnSpc>
                <a:spcPct val="100000"/>
              </a:lnSpc>
              <a:spcBef>
                <a:spcPts val="1600"/>
              </a:spcBef>
              <a:spcAft>
                <a:spcPts val="160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97"/>
        <p:cNvGrpSpPr/>
        <p:nvPr/>
      </p:nvGrpSpPr>
      <p:grpSpPr>
        <a:xfrm>
          <a:off x="0" y="0"/>
          <a:ext cx="0" cy="0"/>
          <a:chOff x="0" y="0"/>
          <a:chExt cx="0" cy="0"/>
        </a:xfrm>
      </p:grpSpPr>
      <p:grpSp>
        <p:nvGrpSpPr>
          <p:cNvPr id="498" name="Google Shape;498;p26"/>
          <p:cNvGrpSpPr/>
          <p:nvPr/>
        </p:nvGrpSpPr>
        <p:grpSpPr>
          <a:xfrm>
            <a:off x="-591543" y="-621888"/>
            <a:ext cx="11018622" cy="5993408"/>
            <a:chOff x="-591543" y="-449077"/>
            <a:chExt cx="11018622" cy="5993408"/>
          </a:xfrm>
        </p:grpSpPr>
        <p:grpSp>
          <p:nvGrpSpPr>
            <p:cNvPr id="499" name="Google Shape;499;p26"/>
            <p:cNvGrpSpPr/>
            <p:nvPr/>
          </p:nvGrpSpPr>
          <p:grpSpPr>
            <a:xfrm flipH="1">
              <a:off x="-591543" y="-34946"/>
              <a:ext cx="10126372" cy="5579276"/>
              <a:chOff x="-439849" y="-187346"/>
              <a:chExt cx="10126372" cy="5579276"/>
            </a:xfrm>
          </p:grpSpPr>
          <p:sp>
            <p:nvSpPr>
              <p:cNvPr id="500" name="Google Shape;500;p26"/>
              <p:cNvSpPr/>
              <p:nvPr/>
            </p:nvSpPr>
            <p:spPr>
              <a:xfrm>
                <a:off x="1741099" y="-187346"/>
                <a:ext cx="1412072" cy="412975"/>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8533599" y="892397"/>
                <a:ext cx="625826" cy="1556414"/>
              </a:xfrm>
              <a:custGeom>
                <a:avLst/>
                <a:gdLst/>
                <a:ahLst/>
                <a:cxnLst/>
                <a:rect l="l" t="t" r="r" b="b"/>
                <a:pathLst>
                  <a:path w="2419" h="6016" extrusionOk="0">
                    <a:moveTo>
                      <a:pt x="2419" y="0"/>
                    </a:moveTo>
                    <a:cubicBezTo>
                      <a:pt x="1944" y="221"/>
                      <a:pt x="1524" y="518"/>
                      <a:pt x="1171" y="916"/>
                    </a:cubicBezTo>
                    <a:cubicBezTo>
                      <a:pt x="376" y="1799"/>
                      <a:pt x="1" y="3079"/>
                      <a:pt x="420" y="4217"/>
                    </a:cubicBezTo>
                    <a:cubicBezTo>
                      <a:pt x="741" y="5110"/>
                      <a:pt x="1492" y="5839"/>
                      <a:pt x="2419" y="6015"/>
                    </a:cubicBezTo>
                    <a:lnTo>
                      <a:pt x="2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8626836" y="-94150"/>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flipH="1">
                <a:off x="3922738" y="4817237"/>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439849" y="3705698"/>
                <a:ext cx="885573" cy="754147"/>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15471" y="218057"/>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26834" y="4502549"/>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26"/>
            <p:cNvSpPr/>
            <p:nvPr/>
          </p:nvSpPr>
          <p:spPr>
            <a:xfrm flipH="1">
              <a:off x="8073766" y="4772113"/>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a:off x="8701512" y="2022963"/>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flipH="1">
              <a:off x="561083" y="-449077"/>
              <a:ext cx="1039359" cy="784116"/>
            </a:xfrm>
            <a:custGeom>
              <a:avLst/>
              <a:gdLst/>
              <a:ahLst/>
              <a:cxnLst/>
              <a:rect l="l" t="t" r="r" b="b"/>
              <a:pathLst>
                <a:path w="6104" h="4605" extrusionOk="0">
                  <a:moveTo>
                    <a:pt x="5784" y="1"/>
                  </a:moveTo>
                  <a:cubicBezTo>
                    <a:pt x="5772" y="1"/>
                    <a:pt x="5772" y="12"/>
                    <a:pt x="5772" y="23"/>
                  </a:cubicBezTo>
                  <a:cubicBezTo>
                    <a:pt x="5784" y="56"/>
                    <a:pt x="5795" y="78"/>
                    <a:pt x="5806" y="111"/>
                  </a:cubicBezTo>
                  <a:cubicBezTo>
                    <a:pt x="5817" y="111"/>
                    <a:pt x="5817" y="123"/>
                    <a:pt x="5828" y="123"/>
                  </a:cubicBezTo>
                  <a:lnTo>
                    <a:pt x="5839" y="123"/>
                  </a:lnTo>
                  <a:cubicBezTo>
                    <a:pt x="5850" y="111"/>
                    <a:pt x="5850" y="101"/>
                    <a:pt x="5850" y="89"/>
                  </a:cubicBezTo>
                  <a:cubicBezTo>
                    <a:pt x="5839" y="67"/>
                    <a:pt x="5828" y="34"/>
                    <a:pt x="5817" y="12"/>
                  </a:cubicBezTo>
                  <a:cubicBezTo>
                    <a:pt x="5806" y="1"/>
                    <a:pt x="5795" y="1"/>
                    <a:pt x="5784" y="1"/>
                  </a:cubicBezTo>
                  <a:close/>
                  <a:moveTo>
                    <a:pt x="5860" y="162"/>
                  </a:moveTo>
                  <a:cubicBezTo>
                    <a:pt x="5857" y="162"/>
                    <a:pt x="5853" y="163"/>
                    <a:pt x="5850" y="167"/>
                  </a:cubicBezTo>
                  <a:cubicBezTo>
                    <a:pt x="5839" y="167"/>
                    <a:pt x="5839" y="177"/>
                    <a:pt x="5839" y="189"/>
                  </a:cubicBezTo>
                  <a:cubicBezTo>
                    <a:pt x="5850" y="211"/>
                    <a:pt x="5861" y="244"/>
                    <a:pt x="5872" y="266"/>
                  </a:cubicBezTo>
                  <a:cubicBezTo>
                    <a:pt x="5872" y="277"/>
                    <a:pt x="5883" y="288"/>
                    <a:pt x="5894" y="288"/>
                  </a:cubicBezTo>
                  <a:cubicBezTo>
                    <a:pt x="5905" y="277"/>
                    <a:pt x="5916" y="266"/>
                    <a:pt x="5905" y="255"/>
                  </a:cubicBezTo>
                  <a:cubicBezTo>
                    <a:pt x="5894" y="233"/>
                    <a:pt x="5894" y="199"/>
                    <a:pt x="5883" y="177"/>
                  </a:cubicBezTo>
                  <a:cubicBezTo>
                    <a:pt x="5875" y="170"/>
                    <a:pt x="5867" y="162"/>
                    <a:pt x="5860" y="162"/>
                  </a:cubicBezTo>
                  <a:close/>
                  <a:moveTo>
                    <a:pt x="5905" y="321"/>
                  </a:moveTo>
                  <a:cubicBezTo>
                    <a:pt x="5894" y="332"/>
                    <a:pt x="5894" y="343"/>
                    <a:pt x="5894" y="354"/>
                  </a:cubicBezTo>
                  <a:cubicBezTo>
                    <a:pt x="5905" y="376"/>
                    <a:pt x="5916" y="410"/>
                    <a:pt x="5916" y="432"/>
                  </a:cubicBezTo>
                  <a:cubicBezTo>
                    <a:pt x="5927" y="442"/>
                    <a:pt x="5927" y="454"/>
                    <a:pt x="5938" y="454"/>
                  </a:cubicBezTo>
                  <a:lnTo>
                    <a:pt x="5949" y="454"/>
                  </a:lnTo>
                  <a:cubicBezTo>
                    <a:pt x="5961" y="442"/>
                    <a:pt x="5961" y="432"/>
                    <a:pt x="5961" y="420"/>
                  </a:cubicBezTo>
                  <a:cubicBezTo>
                    <a:pt x="5949" y="398"/>
                    <a:pt x="5949" y="365"/>
                    <a:pt x="5938" y="343"/>
                  </a:cubicBezTo>
                  <a:cubicBezTo>
                    <a:pt x="5938" y="332"/>
                    <a:pt x="5916" y="321"/>
                    <a:pt x="5905" y="321"/>
                  </a:cubicBezTo>
                  <a:close/>
                  <a:moveTo>
                    <a:pt x="5961" y="486"/>
                  </a:moveTo>
                  <a:cubicBezTo>
                    <a:pt x="5949" y="498"/>
                    <a:pt x="5938" y="509"/>
                    <a:pt x="5949" y="520"/>
                  </a:cubicBezTo>
                  <a:cubicBezTo>
                    <a:pt x="5949" y="542"/>
                    <a:pt x="5961" y="575"/>
                    <a:pt x="5961" y="597"/>
                  </a:cubicBezTo>
                  <a:cubicBezTo>
                    <a:pt x="5971" y="608"/>
                    <a:pt x="5971" y="619"/>
                    <a:pt x="5983" y="619"/>
                  </a:cubicBezTo>
                  <a:lnTo>
                    <a:pt x="5993" y="619"/>
                  </a:lnTo>
                  <a:cubicBezTo>
                    <a:pt x="6005" y="619"/>
                    <a:pt x="6005" y="608"/>
                    <a:pt x="6005" y="586"/>
                  </a:cubicBezTo>
                  <a:cubicBezTo>
                    <a:pt x="6005" y="564"/>
                    <a:pt x="5993" y="531"/>
                    <a:pt x="5983" y="509"/>
                  </a:cubicBezTo>
                  <a:cubicBezTo>
                    <a:pt x="5983" y="498"/>
                    <a:pt x="5971" y="486"/>
                    <a:pt x="5961" y="486"/>
                  </a:cubicBezTo>
                  <a:close/>
                  <a:moveTo>
                    <a:pt x="6005" y="663"/>
                  </a:moveTo>
                  <a:cubicBezTo>
                    <a:pt x="5993" y="663"/>
                    <a:pt x="5983" y="675"/>
                    <a:pt x="5983" y="685"/>
                  </a:cubicBezTo>
                  <a:cubicBezTo>
                    <a:pt x="5993" y="719"/>
                    <a:pt x="5993" y="741"/>
                    <a:pt x="6005" y="773"/>
                  </a:cubicBezTo>
                  <a:cubicBezTo>
                    <a:pt x="6005" y="785"/>
                    <a:pt x="6015" y="785"/>
                    <a:pt x="6027" y="785"/>
                  </a:cubicBezTo>
                  <a:cubicBezTo>
                    <a:pt x="6037" y="785"/>
                    <a:pt x="6049" y="773"/>
                    <a:pt x="6037" y="763"/>
                  </a:cubicBezTo>
                  <a:cubicBezTo>
                    <a:pt x="6037" y="729"/>
                    <a:pt x="6027" y="707"/>
                    <a:pt x="6027" y="675"/>
                  </a:cubicBezTo>
                  <a:cubicBezTo>
                    <a:pt x="6027" y="663"/>
                    <a:pt x="6015" y="663"/>
                    <a:pt x="6005" y="663"/>
                  </a:cubicBezTo>
                  <a:close/>
                  <a:moveTo>
                    <a:pt x="6037" y="829"/>
                  </a:moveTo>
                  <a:cubicBezTo>
                    <a:pt x="6027" y="829"/>
                    <a:pt x="6015" y="840"/>
                    <a:pt x="6015" y="851"/>
                  </a:cubicBezTo>
                  <a:cubicBezTo>
                    <a:pt x="6015" y="884"/>
                    <a:pt x="6027" y="917"/>
                    <a:pt x="6027" y="939"/>
                  </a:cubicBezTo>
                  <a:cubicBezTo>
                    <a:pt x="6027" y="950"/>
                    <a:pt x="6037" y="962"/>
                    <a:pt x="6049" y="962"/>
                  </a:cubicBezTo>
                  <a:cubicBezTo>
                    <a:pt x="6059" y="962"/>
                    <a:pt x="6071" y="950"/>
                    <a:pt x="6071" y="939"/>
                  </a:cubicBezTo>
                  <a:cubicBezTo>
                    <a:pt x="6071" y="906"/>
                    <a:pt x="6059" y="873"/>
                    <a:pt x="6059" y="851"/>
                  </a:cubicBezTo>
                  <a:cubicBezTo>
                    <a:pt x="6059" y="840"/>
                    <a:pt x="6049" y="829"/>
                    <a:pt x="6037" y="829"/>
                  </a:cubicBezTo>
                  <a:close/>
                  <a:moveTo>
                    <a:pt x="6059" y="1006"/>
                  </a:moveTo>
                  <a:cubicBezTo>
                    <a:pt x="6049" y="1006"/>
                    <a:pt x="6037" y="1016"/>
                    <a:pt x="6037" y="1028"/>
                  </a:cubicBezTo>
                  <a:cubicBezTo>
                    <a:pt x="6037" y="1050"/>
                    <a:pt x="6049" y="1082"/>
                    <a:pt x="6049" y="1116"/>
                  </a:cubicBezTo>
                  <a:cubicBezTo>
                    <a:pt x="6049" y="1127"/>
                    <a:pt x="6059" y="1127"/>
                    <a:pt x="6071" y="1127"/>
                  </a:cubicBezTo>
                  <a:cubicBezTo>
                    <a:pt x="6082" y="1127"/>
                    <a:pt x="6093" y="1116"/>
                    <a:pt x="6093" y="1105"/>
                  </a:cubicBezTo>
                  <a:cubicBezTo>
                    <a:pt x="6093" y="1082"/>
                    <a:pt x="6082" y="1050"/>
                    <a:pt x="6082" y="1016"/>
                  </a:cubicBezTo>
                  <a:cubicBezTo>
                    <a:pt x="6082" y="1006"/>
                    <a:pt x="6071" y="1006"/>
                    <a:pt x="6059" y="1006"/>
                  </a:cubicBezTo>
                  <a:close/>
                  <a:moveTo>
                    <a:pt x="6071" y="1171"/>
                  </a:moveTo>
                  <a:cubicBezTo>
                    <a:pt x="6059" y="1171"/>
                    <a:pt x="6059" y="1182"/>
                    <a:pt x="6059" y="1193"/>
                  </a:cubicBezTo>
                  <a:lnTo>
                    <a:pt x="6059" y="1281"/>
                  </a:lnTo>
                  <a:cubicBezTo>
                    <a:pt x="6059" y="1293"/>
                    <a:pt x="6071" y="1303"/>
                    <a:pt x="6082" y="1303"/>
                  </a:cubicBezTo>
                  <a:cubicBezTo>
                    <a:pt x="6093" y="1303"/>
                    <a:pt x="6104" y="1293"/>
                    <a:pt x="6104" y="1281"/>
                  </a:cubicBezTo>
                  <a:cubicBezTo>
                    <a:pt x="6104" y="1249"/>
                    <a:pt x="6104" y="1226"/>
                    <a:pt x="6093" y="1193"/>
                  </a:cubicBezTo>
                  <a:cubicBezTo>
                    <a:pt x="6093" y="1182"/>
                    <a:pt x="6082" y="1171"/>
                    <a:pt x="6071" y="1171"/>
                  </a:cubicBezTo>
                  <a:close/>
                  <a:moveTo>
                    <a:pt x="6082" y="1347"/>
                  </a:moveTo>
                  <a:cubicBezTo>
                    <a:pt x="6071" y="1347"/>
                    <a:pt x="6059" y="1359"/>
                    <a:pt x="6059" y="1369"/>
                  </a:cubicBezTo>
                  <a:lnTo>
                    <a:pt x="6059" y="1447"/>
                  </a:lnTo>
                  <a:lnTo>
                    <a:pt x="6059" y="1458"/>
                  </a:lnTo>
                  <a:cubicBezTo>
                    <a:pt x="6059" y="1469"/>
                    <a:pt x="6071" y="1480"/>
                    <a:pt x="6082" y="1480"/>
                  </a:cubicBezTo>
                  <a:cubicBezTo>
                    <a:pt x="6093" y="1480"/>
                    <a:pt x="6104" y="1469"/>
                    <a:pt x="6104" y="1458"/>
                  </a:cubicBezTo>
                  <a:lnTo>
                    <a:pt x="6104" y="1447"/>
                  </a:lnTo>
                  <a:lnTo>
                    <a:pt x="6104" y="1369"/>
                  </a:lnTo>
                  <a:cubicBezTo>
                    <a:pt x="6104" y="1359"/>
                    <a:pt x="6093" y="1347"/>
                    <a:pt x="6082" y="1347"/>
                  </a:cubicBezTo>
                  <a:close/>
                  <a:moveTo>
                    <a:pt x="6082" y="1524"/>
                  </a:moveTo>
                  <a:cubicBezTo>
                    <a:pt x="6071" y="1524"/>
                    <a:pt x="6059" y="1536"/>
                    <a:pt x="6059" y="1546"/>
                  </a:cubicBezTo>
                  <a:lnTo>
                    <a:pt x="6059" y="1634"/>
                  </a:lnTo>
                  <a:cubicBezTo>
                    <a:pt x="6059" y="1646"/>
                    <a:pt x="6071" y="1646"/>
                    <a:pt x="6082" y="1656"/>
                  </a:cubicBezTo>
                  <a:cubicBezTo>
                    <a:pt x="6093" y="1656"/>
                    <a:pt x="6104" y="1646"/>
                    <a:pt x="6104" y="1634"/>
                  </a:cubicBezTo>
                  <a:lnTo>
                    <a:pt x="6104" y="1546"/>
                  </a:lnTo>
                  <a:cubicBezTo>
                    <a:pt x="6104" y="1536"/>
                    <a:pt x="6093" y="1524"/>
                    <a:pt x="6082" y="1524"/>
                  </a:cubicBezTo>
                  <a:close/>
                  <a:moveTo>
                    <a:pt x="6071" y="1701"/>
                  </a:moveTo>
                  <a:cubicBezTo>
                    <a:pt x="6059" y="1701"/>
                    <a:pt x="6059" y="1701"/>
                    <a:pt x="6049" y="1712"/>
                  </a:cubicBezTo>
                  <a:lnTo>
                    <a:pt x="6049" y="1800"/>
                  </a:lnTo>
                  <a:cubicBezTo>
                    <a:pt x="6049" y="1811"/>
                    <a:pt x="6049" y="1822"/>
                    <a:pt x="6059" y="1822"/>
                  </a:cubicBezTo>
                  <a:lnTo>
                    <a:pt x="6071" y="1822"/>
                  </a:lnTo>
                  <a:cubicBezTo>
                    <a:pt x="6082" y="1822"/>
                    <a:pt x="6082" y="1811"/>
                    <a:pt x="6093" y="1800"/>
                  </a:cubicBezTo>
                  <a:lnTo>
                    <a:pt x="6093" y="1723"/>
                  </a:lnTo>
                  <a:cubicBezTo>
                    <a:pt x="6093" y="1712"/>
                    <a:pt x="6093" y="1701"/>
                    <a:pt x="6071" y="1701"/>
                  </a:cubicBezTo>
                  <a:close/>
                  <a:moveTo>
                    <a:pt x="6059" y="1867"/>
                  </a:moveTo>
                  <a:cubicBezTo>
                    <a:pt x="6049" y="1867"/>
                    <a:pt x="6037" y="1877"/>
                    <a:pt x="6037" y="1889"/>
                  </a:cubicBezTo>
                  <a:cubicBezTo>
                    <a:pt x="6037" y="1911"/>
                    <a:pt x="6027" y="1943"/>
                    <a:pt x="6027" y="1977"/>
                  </a:cubicBezTo>
                  <a:cubicBezTo>
                    <a:pt x="6027" y="1988"/>
                    <a:pt x="6027" y="1999"/>
                    <a:pt x="6037" y="1999"/>
                  </a:cubicBezTo>
                  <a:lnTo>
                    <a:pt x="6049" y="1999"/>
                  </a:lnTo>
                  <a:cubicBezTo>
                    <a:pt x="6059" y="1999"/>
                    <a:pt x="6059" y="1988"/>
                    <a:pt x="6071" y="1977"/>
                  </a:cubicBezTo>
                  <a:cubicBezTo>
                    <a:pt x="6071" y="1955"/>
                    <a:pt x="6071" y="1921"/>
                    <a:pt x="6082" y="1889"/>
                  </a:cubicBezTo>
                  <a:cubicBezTo>
                    <a:pt x="6082" y="1877"/>
                    <a:pt x="6071" y="1867"/>
                    <a:pt x="6059" y="1867"/>
                  </a:cubicBezTo>
                  <a:close/>
                  <a:moveTo>
                    <a:pt x="33" y="1955"/>
                  </a:moveTo>
                  <a:cubicBezTo>
                    <a:pt x="22" y="1955"/>
                    <a:pt x="11" y="1966"/>
                    <a:pt x="11" y="1977"/>
                  </a:cubicBezTo>
                  <a:cubicBezTo>
                    <a:pt x="0" y="2010"/>
                    <a:pt x="0" y="2032"/>
                    <a:pt x="0" y="2065"/>
                  </a:cubicBezTo>
                  <a:cubicBezTo>
                    <a:pt x="0" y="2076"/>
                    <a:pt x="11" y="2087"/>
                    <a:pt x="22" y="2087"/>
                  </a:cubicBezTo>
                  <a:cubicBezTo>
                    <a:pt x="33" y="2087"/>
                    <a:pt x="44" y="2076"/>
                    <a:pt x="44" y="2065"/>
                  </a:cubicBezTo>
                  <a:lnTo>
                    <a:pt x="44" y="1988"/>
                  </a:lnTo>
                  <a:cubicBezTo>
                    <a:pt x="55" y="1966"/>
                    <a:pt x="44" y="1966"/>
                    <a:pt x="33" y="1955"/>
                  </a:cubicBezTo>
                  <a:close/>
                  <a:moveTo>
                    <a:pt x="6037" y="2043"/>
                  </a:moveTo>
                  <a:cubicBezTo>
                    <a:pt x="6027" y="2043"/>
                    <a:pt x="6015" y="2043"/>
                    <a:pt x="6015" y="2054"/>
                  </a:cubicBezTo>
                  <a:cubicBezTo>
                    <a:pt x="6005" y="2087"/>
                    <a:pt x="6005" y="2109"/>
                    <a:pt x="5993" y="2142"/>
                  </a:cubicBezTo>
                  <a:cubicBezTo>
                    <a:pt x="5993" y="2154"/>
                    <a:pt x="6005" y="2164"/>
                    <a:pt x="6015" y="2164"/>
                  </a:cubicBezTo>
                  <a:cubicBezTo>
                    <a:pt x="6027" y="2164"/>
                    <a:pt x="6037" y="2164"/>
                    <a:pt x="6037" y="2154"/>
                  </a:cubicBezTo>
                  <a:cubicBezTo>
                    <a:pt x="6037" y="2120"/>
                    <a:pt x="6049" y="2098"/>
                    <a:pt x="6049" y="2065"/>
                  </a:cubicBezTo>
                  <a:cubicBezTo>
                    <a:pt x="6059" y="2054"/>
                    <a:pt x="6049" y="2043"/>
                    <a:pt x="6037" y="2043"/>
                  </a:cubicBezTo>
                  <a:close/>
                  <a:moveTo>
                    <a:pt x="11" y="2132"/>
                  </a:moveTo>
                  <a:cubicBezTo>
                    <a:pt x="0" y="2132"/>
                    <a:pt x="0" y="2142"/>
                    <a:pt x="0" y="2154"/>
                  </a:cubicBezTo>
                  <a:lnTo>
                    <a:pt x="0" y="2186"/>
                  </a:lnTo>
                  <a:lnTo>
                    <a:pt x="0" y="2242"/>
                  </a:lnTo>
                  <a:cubicBezTo>
                    <a:pt x="0" y="2253"/>
                    <a:pt x="0" y="2264"/>
                    <a:pt x="11" y="2264"/>
                  </a:cubicBezTo>
                  <a:lnTo>
                    <a:pt x="22" y="2264"/>
                  </a:lnTo>
                  <a:cubicBezTo>
                    <a:pt x="33" y="2264"/>
                    <a:pt x="33" y="2253"/>
                    <a:pt x="33" y="2242"/>
                  </a:cubicBezTo>
                  <a:lnTo>
                    <a:pt x="33" y="2186"/>
                  </a:lnTo>
                  <a:lnTo>
                    <a:pt x="33" y="2154"/>
                  </a:lnTo>
                  <a:cubicBezTo>
                    <a:pt x="33" y="2142"/>
                    <a:pt x="33" y="2132"/>
                    <a:pt x="11" y="2132"/>
                  </a:cubicBezTo>
                  <a:close/>
                  <a:moveTo>
                    <a:pt x="6005" y="2208"/>
                  </a:moveTo>
                  <a:cubicBezTo>
                    <a:pt x="5993" y="2208"/>
                    <a:pt x="5983" y="2220"/>
                    <a:pt x="5983" y="2230"/>
                  </a:cubicBezTo>
                  <a:cubicBezTo>
                    <a:pt x="5971" y="2253"/>
                    <a:pt x="5961" y="2286"/>
                    <a:pt x="5961" y="2308"/>
                  </a:cubicBezTo>
                  <a:cubicBezTo>
                    <a:pt x="5961" y="2319"/>
                    <a:pt x="5961" y="2330"/>
                    <a:pt x="5971" y="2341"/>
                  </a:cubicBezTo>
                  <a:lnTo>
                    <a:pt x="5983" y="2341"/>
                  </a:lnTo>
                  <a:cubicBezTo>
                    <a:pt x="5993" y="2341"/>
                    <a:pt x="5993" y="2330"/>
                    <a:pt x="6005" y="2319"/>
                  </a:cubicBezTo>
                  <a:cubicBezTo>
                    <a:pt x="6005" y="2297"/>
                    <a:pt x="6015" y="2264"/>
                    <a:pt x="6015" y="2242"/>
                  </a:cubicBezTo>
                  <a:cubicBezTo>
                    <a:pt x="6027" y="2220"/>
                    <a:pt x="6015" y="2208"/>
                    <a:pt x="6005" y="2208"/>
                  </a:cubicBezTo>
                  <a:close/>
                  <a:moveTo>
                    <a:pt x="3168" y="2308"/>
                  </a:moveTo>
                  <a:cubicBezTo>
                    <a:pt x="3135" y="2308"/>
                    <a:pt x="3113" y="2319"/>
                    <a:pt x="3079" y="2330"/>
                  </a:cubicBezTo>
                  <a:cubicBezTo>
                    <a:pt x="3069" y="2330"/>
                    <a:pt x="3057" y="2341"/>
                    <a:pt x="3069" y="2352"/>
                  </a:cubicBezTo>
                  <a:cubicBezTo>
                    <a:pt x="3069" y="2363"/>
                    <a:pt x="3079" y="2363"/>
                    <a:pt x="3079" y="2363"/>
                  </a:cubicBezTo>
                  <a:lnTo>
                    <a:pt x="3091" y="2363"/>
                  </a:lnTo>
                  <a:cubicBezTo>
                    <a:pt x="3113" y="2363"/>
                    <a:pt x="3145" y="2352"/>
                    <a:pt x="3168" y="2352"/>
                  </a:cubicBezTo>
                  <a:cubicBezTo>
                    <a:pt x="3179" y="2352"/>
                    <a:pt x="3190" y="2341"/>
                    <a:pt x="3190" y="2330"/>
                  </a:cubicBezTo>
                  <a:cubicBezTo>
                    <a:pt x="3190" y="2319"/>
                    <a:pt x="3179" y="2308"/>
                    <a:pt x="3168" y="2308"/>
                  </a:cubicBezTo>
                  <a:close/>
                  <a:moveTo>
                    <a:pt x="3256" y="2308"/>
                  </a:moveTo>
                  <a:cubicBezTo>
                    <a:pt x="3245" y="2308"/>
                    <a:pt x="3234" y="2319"/>
                    <a:pt x="3234" y="2330"/>
                  </a:cubicBezTo>
                  <a:cubicBezTo>
                    <a:pt x="3234" y="2341"/>
                    <a:pt x="3245" y="2352"/>
                    <a:pt x="3256" y="2352"/>
                  </a:cubicBezTo>
                  <a:lnTo>
                    <a:pt x="3300" y="2352"/>
                  </a:lnTo>
                  <a:cubicBezTo>
                    <a:pt x="3311" y="2352"/>
                    <a:pt x="3322" y="2352"/>
                    <a:pt x="3334" y="2363"/>
                  </a:cubicBezTo>
                  <a:lnTo>
                    <a:pt x="3344" y="2363"/>
                  </a:lnTo>
                  <a:cubicBezTo>
                    <a:pt x="3356" y="2363"/>
                    <a:pt x="3366" y="2352"/>
                    <a:pt x="3366" y="2341"/>
                  </a:cubicBezTo>
                  <a:cubicBezTo>
                    <a:pt x="3366" y="2330"/>
                    <a:pt x="3356" y="2319"/>
                    <a:pt x="3344" y="2319"/>
                  </a:cubicBezTo>
                  <a:cubicBezTo>
                    <a:pt x="3334" y="2319"/>
                    <a:pt x="3322" y="2319"/>
                    <a:pt x="3311" y="2308"/>
                  </a:cubicBezTo>
                  <a:close/>
                  <a:moveTo>
                    <a:pt x="3432" y="2341"/>
                  </a:moveTo>
                  <a:cubicBezTo>
                    <a:pt x="3422" y="2341"/>
                    <a:pt x="3410" y="2341"/>
                    <a:pt x="3410" y="2352"/>
                  </a:cubicBezTo>
                  <a:cubicBezTo>
                    <a:pt x="3400" y="2363"/>
                    <a:pt x="3410" y="2374"/>
                    <a:pt x="3422" y="2385"/>
                  </a:cubicBezTo>
                  <a:cubicBezTo>
                    <a:pt x="3444" y="2396"/>
                    <a:pt x="3466" y="2407"/>
                    <a:pt x="3499" y="2419"/>
                  </a:cubicBezTo>
                  <a:lnTo>
                    <a:pt x="3510" y="2419"/>
                  </a:lnTo>
                  <a:cubicBezTo>
                    <a:pt x="3510" y="2419"/>
                    <a:pt x="3521" y="2419"/>
                    <a:pt x="3521" y="2407"/>
                  </a:cubicBezTo>
                  <a:cubicBezTo>
                    <a:pt x="3532" y="2396"/>
                    <a:pt x="3521" y="2385"/>
                    <a:pt x="3510" y="2385"/>
                  </a:cubicBezTo>
                  <a:cubicBezTo>
                    <a:pt x="3488" y="2363"/>
                    <a:pt x="3466" y="2352"/>
                    <a:pt x="3432" y="2341"/>
                  </a:cubicBezTo>
                  <a:close/>
                  <a:moveTo>
                    <a:pt x="22" y="2308"/>
                  </a:moveTo>
                  <a:cubicBezTo>
                    <a:pt x="11" y="2308"/>
                    <a:pt x="0" y="2319"/>
                    <a:pt x="0" y="2330"/>
                  </a:cubicBezTo>
                  <a:cubicBezTo>
                    <a:pt x="0" y="2352"/>
                    <a:pt x="0" y="2385"/>
                    <a:pt x="11" y="2419"/>
                  </a:cubicBezTo>
                  <a:cubicBezTo>
                    <a:pt x="11" y="2429"/>
                    <a:pt x="22" y="2429"/>
                    <a:pt x="33" y="2429"/>
                  </a:cubicBezTo>
                  <a:cubicBezTo>
                    <a:pt x="44" y="2429"/>
                    <a:pt x="55" y="2419"/>
                    <a:pt x="55" y="2407"/>
                  </a:cubicBezTo>
                  <a:cubicBezTo>
                    <a:pt x="44" y="2385"/>
                    <a:pt x="44" y="2352"/>
                    <a:pt x="44" y="2330"/>
                  </a:cubicBezTo>
                  <a:cubicBezTo>
                    <a:pt x="44" y="2319"/>
                    <a:pt x="33" y="2308"/>
                    <a:pt x="22" y="2308"/>
                  </a:cubicBezTo>
                  <a:close/>
                  <a:moveTo>
                    <a:pt x="2991" y="2352"/>
                  </a:moveTo>
                  <a:cubicBezTo>
                    <a:pt x="2969" y="2363"/>
                    <a:pt x="2936" y="2374"/>
                    <a:pt x="2914" y="2385"/>
                  </a:cubicBezTo>
                  <a:cubicBezTo>
                    <a:pt x="2903" y="2396"/>
                    <a:pt x="2903" y="2407"/>
                    <a:pt x="2903" y="2419"/>
                  </a:cubicBezTo>
                  <a:cubicBezTo>
                    <a:pt x="2914" y="2429"/>
                    <a:pt x="2914" y="2429"/>
                    <a:pt x="2925" y="2429"/>
                  </a:cubicBezTo>
                  <a:lnTo>
                    <a:pt x="2936" y="2429"/>
                  </a:lnTo>
                  <a:cubicBezTo>
                    <a:pt x="2958" y="2407"/>
                    <a:pt x="2980" y="2396"/>
                    <a:pt x="3013" y="2385"/>
                  </a:cubicBezTo>
                  <a:cubicBezTo>
                    <a:pt x="3024" y="2385"/>
                    <a:pt x="3024" y="2374"/>
                    <a:pt x="3024" y="2363"/>
                  </a:cubicBezTo>
                  <a:cubicBezTo>
                    <a:pt x="3013" y="2352"/>
                    <a:pt x="3002" y="2352"/>
                    <a:pt x="2991" y="2352"/>
                  </a:cubicBezTo>
                  <a:close/>
                  <a:moveTo>
                    <a:pt x="5951" y="2381"/>
                  </a:moveTo>
                  <a:cubicBezTo>
                    <a:pt x="5944" y="2381"/>
                    <a:pt x="5938" y="2388"/>
                    <a:pt x="5938" y="2396"/>
                  </a:cubicBezTo>
                  <a:cubicBezTo>
                    <a:pt x="5927" y="2419"/>
                    <a:pt x="5916" y="2451"/>
                    <a:pt x="5916" y="2473"/>
                  </a:cubicBezTo>
                  <a:cubicBezTo>
                    <a:pt x="5905" y="2485"/>
                    <a:pt x="5916" y="2495"/>
                    <a:pt x="5927" y="2507"/>
                  </a:cubicBezTo>
                  <a:lnTo>
                    <a:pt x="5938" y="2507"/>
                  </a:lnTo>
                  <a:cubicBezTo>
                    <a:pt x="5938" y="2507"/>
                    <a:pt x="5949" y="2495"/>
                    <a:pt x="5949" y="2485"/>
                  </a:cubicBezTo>
                  <a:cubicBezTo>
                    <a:pt x="5961" y="2463"/>
                    <a:pt x="5971" y="2429"/>
                    <a:pt x="5983" y="2407"/>
                  </a:cubicBezTo>
                  <a:cubicBezTo>
                    <a:pt x="5983" y="2396"/>
                    <a:pt x="5971" y="2385"/>
                    <a:pt x="5961" y="2385"/>
                  </a:cubicBezTo>
                  <a:cubicBezTo>
                    <a:pt x="5957" y="2382"/>
                    <a:pt x="5954" y="2381"/>
                    <a:pt x="5951" y="2381"/>
                  </a:cubicBezTo>
                  <a:close/>
                  <a:moveTo>
                    <a:pt x="3572" y="2421"/>
                  </a:moveTo>
                  <a:cubicBezTo>
                    <a:pt x="3568" y="2421"/>
                    <a:pt x="3565" y="2424"/>
                    <a:pt x="3565" y="2429"/>
                  </a:cubicBezTo>
                  <a:cubicBezTo>
                    <a:pt x="3554" y="2441"/>
                    <a:pt x="3554" y="2451"/>
                    <a:pt x="3565" y="2463"/>
                  </a:cubicBezTo>
                  <a:cubicBezTo>
                    <a:pt x="3587" y="2473"/>
                    <a:pt x="3609" y="2495"/>
                    <a:pt x="3631" y="2517"/>
                  </a:cubicBezTo>
                  <a:lnTo>
                    <a:pt x="3665" y="2517"/>
                  </a:lnTo>
                  <a:lnTo>
                    <a:pt x="3665" y="2485"/>
                  </a:lnTo>
                  <a:cubicBezTo>
                    <a:pt x="3643" y="2463"/>
                    <a:pt x="3609" y="2451"/>
                    <a:pt x="3587" y="2429"/>
                  </a:cubicBezTo>
                  <a:cubicBezTo>
                    <a:pt x="3582" y="2424"/>
                    <a:pt x="3576" y="2421"/>
                    <a:pt x="3572" y="2421"/>
                  </a:cubicBezTo>
                  <a:close/>
                  <a:moveTo>
                    <a:pt x="2853" y="2432"/>
                  </a:moveTo>
                  <a:cubicBezTo>
                    <a:pt x="2848" y="2432"/>
                    <a:pt x="2842" y="2435"/>
                    <a:pt x="2836" y="2441"/>
                  </a:cubicBezTo>
                  <a:cubicBezTo>
                    <a:pt x="2814" y="2451"/>
                    <a:pt x="2792" y="2473"/>
                    <a:pt x="2770" y="2495"/>
                  </a:cubicBezTo>
                  <a:cubicBezTo>
                    <a:pt x="2760" y="2495"/>
                    <a:pt x="2760" y="2507"/>
                    <a:pt x="2770" y="2517"/>
                  </a:cubicBezTo>
                  <a:cubicBezTo>
                    <a:pt x="2770" y="2529"/>
                    <a:pt x="2770" y="2529"/>
                    <a:pt x="2782" y="2529"/>
                  </a:cubicBezTo>
                  <a:cubicBezTo>
                    <a:pt x="2782" y="2529"/>
                    <a:pt x="2792" y="2529"/>
                    <a:pt x="2792" y="2517"/>
                  </a:cubicBezTo>
                  <a:cubicBezTo>
                    <a:pt x="2814" y="2507"/>
                    <a:pt x="2836" y="2485"/>
                    <a:pt x="2858" y="2473"/>
                  </a:cubicBezTo>
                  <a:cubicBezTo>
                    <a:pt x="2870" y="2463"/>
                    <a:pt x="2870" y="2451"/>
                    <a:pt x="2870" y="2441"/>
                  </a:cubicBezTo>
                  <a:cubicBezTo>
                    <a:pt x="2864" y="2435"/>
                    <a:pt x="2859" y="2432"/>
                    <a:pt x="2853" y="2432"/>
                  </a:cubicBezTo>
                  <a:close/>
                  <a:moveTo>
                    <a:pt x="44" y="2473"/>
                  </a:moveTo>
                  <a:cubicBezTo>
                    <a:pt x="22" y="2485"/>
                    <a:pt x="22" y="2495"/>
                    <a:pt x="22" y="2507"/>
                  </a:cubicBezTo>
                  <a:cubicBezTo>
                    <a:pt x="22" y="2529"/>
                    <a:pt x="33" y="2562"/>
                    <a:pt x="33" y="2584"/>
                  </a:cubicBezTo>
                  <a:cubicBezTo>
                    <a:pt x="44" y="2595"/>
                    <a:pt x="44" y="2606"/>
                    <a:pt x="55" y="2606"/>
                  </a:cubicBezTo>
                  <a:lnTo>
                    <a:pt x="66" y="2606"/>
                  </a:lnTo>
                  <a:cubicBezTo>
                    <a:pt x="77" y="2606"/>
                    <a:pt x="77" y="2595"/>
                    <a:pt x="77" y="2584"/>
                  </a:cubicBezTo>
                  <a:cubicBezTo>
                    <a:pt x="77" y="2551"/>
                    <a:pt x="66" y="2529"/>
                    <a:pt x="66" y="2495"/>
                  </a:cubicBezTo>
                  <a:cubicBezTo>
                    <a:pt x="66" y="2485"/>
                    <a:pt x="55" y="2473"/>
                    <a:pt x="44" y="2473"/>
                  </a:cubicBezTo>
                  <a:close/>
                  <a:moveTo>
                    <a:pt x="2721" y="2542"/>
                  </a:moveTo>
                  <a:cubicBezTo>
                    <a:pt x="2715" y="2542"/>
                    <a:pt x="2710" y="2545"/>
                    <a:pt x="2704" y="2551"/>
                  </a:cubicBezTo>
                  <a:cubicBezTo>
                    <a:pt x="2682" y="2573"/>
                    <a:pt x="2660" y="2595"/>
                    <a:pt x="2649" y="2628"/>
                  </a:cubicBezTo>
                  <a:cubicBezTo>
                    <a:pt x="2638" y="2628"/>
                    <a:pt x="2649" y="2650"/>
                    <a:pt x="2649" y="2650"/>
                  </a:cubicBezTo>
                  <a:cubicBezTo>
                    <a:pt x="2660" y="2650"/>
                    <a:pt x="2660" y="2661"/>
                    <a:pt x="2671" y="2661"/>
                  </a:cubicBezTo>
                  <a:lnTo>
                    <a:pt x="2682" y="2650"/>
                  </a:lnTo>
                  <a:cubicBezTo>
                    <a:pt x="2704" y="2628"/>
                    <a:pt x="2715" y="2606"/>
                    <a:pt x="2737" y="2584"/>
                  </a:cubicBezTo>
                  <a:cubicBezTo>
                    <a:pt x="2748" y="2573"/>
                    <a:pt x="2737" y="2562"/>
                    <a:pt x="2737" y="2551"/>
                  </a:cubicBezTo>
                  <a:cubicBezTo>
                    <a:pt x="2732" y="2545"/>
                    <a:pt x="2726" y="2542"/>
                    <a:pt x="2721" y="2542"/>
                  </a:cubicBezTo>
                  <a:close/>
                  <a:moveTo>
                    <a:pt x="3703" y="2542"/>
                  </a:moveTo>
                  <a:cubicBezTo>
                    <a:pt x="3698" y="2542"/>
                    <a:pt x="3692" y="2545"/>
                    <a:pt x="3687" y="2551"/>
                  </a:cubicBezTo>
                  <a:cubicBezTo>
                    <a:pt x="3687" y="2562"/>
                    <a:pt x="3675" y="2573"/>
                    <a:pt x="3687" y="2584"/>
                  </a:cubicBezTo>
                  <a:cubicBezTo>
                    <a:pt x="3709" y="2595"/>
                    <a:pt x="3719" y="2628"/>
                    <a:pt x="3741" y="2650"/>
                  </a:cubicBezTo>
                  <a:lnTo>
                    <a:pt x="3753" y="2661"/>
                  </a:lnTo>
                  <a:cubicBezTo>
                    <a:pt x="3764" y="2661"/>
                    <a:pt x="3764" y="2650"/>
                    <a:pt x="3764" y="2650"/>
                  </a:cubicBezTo>
                  <a:cubicBezTo>
                    <a:pt x="3775" y="2650"/>
                    <a:pt x="3775" y="2628"/>
                    <a:pt x="3775" y="2628"/>
                  </a:cubicBezTo>
                  <a:cubicBezTo>
                    <a:pt x="3753" y="2595"/>
                    <a:pt x="3741" y="2573"/>
                    <a:pt x="3719" y="2551"/>
                  </a:cubicBezTo>
                  <a:cubicBezTo>
                    <a:pt x="3714" y="2545"/>
                    <a:pt x="3709" y="2542"/>
                    <a:pt x="3703" y="2542"/>
                  </a:cubicBezTo>
                  <a:close/>
                  <a:moveTo>
                    <a:pt x="5906" y="2546"/>
                  </a:moveTo>
                  <a:cubicBezTo>
                    <a:pt x="5899" y="2546"/>
                    <a:pt x="5891" y="2554"/>
                    <a:pt x="5883" y="2562"/>
                  </a:cubicBezTo>
                  <a:cubicBezTo>
                    <a:pt x="5883" y="2584"/>
                    <a:pt x="5872" y="2617"/>
                    <a:pt x="5861" y="2639"/>
                  </a:cubicBezTo>
                  <a:cubicBezTo>
                    <a:pt x="5861" y="2650"/>
                    <a:pt x="5861" y="2661"/>
                    <a:pt x="5872" y="2672"/>
                  </a:cubicBezTo>
                  <a:lnTo>
                    <a:pt x="5883" y="2672"/>
                  </a:lnTo>
                  <a:lnTo>
                    <a:pt x="5894" y="2661"/>
                  </a:lnTo>
                  <a:cubicBezTo>
                    <a:pt x="5905" y="2628"/>
                    <a:pt x="5916" y="2606"/>
                    <a:pt x="5927" y="2573"/>
                  </a:cubicBezTo>
                  <a:cubicBezTo>
                    <a:pt x="5927" y="2562"/>
                    <a:pt x="5927" y="2551"/>
                    <a:pt x="5916" y="2551"/>
                  </a:cubicBezTo>
                  <a:cubicBezTo>
                    <a:pt x="5913" y="2548"/>
                    <a:pt x="5910" y="2546"/>
                    <a:pt x="5906" y="2546"/>
                  </a:cubicBezTo>
                  <a:close/>
                  <a:moveTo>
                    <a:pt x="77" y="2650"/>
                  </a:moveTo>
                  <a:cubicBezTo>
                    <a:pt x="66" y="2650"/>
                    <a:pt x="55" y="2661"/>
                    <a:pt x="55" y="2672"/>
                  </a:cubicBezTo>
                  <a:cubicBezTo>
                    <a:pt x="66" y="2706"/>
                    <a:pt x="77" y="2728"/>
                    <a:pt x="88" y="2760"/>
                  </a:cubicBezTo>
                  <a:cubicBezTo>
                    <a:pt x="88" y="2772"/>
                    <a:pt x="99" y="2772"/>
                    <a:pt x="99" y="2772"/>
                  </a:cubicBezTo>
                  <a:lnTo>
                    <a:pt x="110" y="2772"/>
                  </a:lnTo>
                  <a:cubicBezTo>
                    <a:pt x="121" y="2772"/>
                    <a:pt x="121" y="2760"/>
                    <a:pt x="121" y="2750"/>
                  </a:cubicBezTo>
                  <a:cubicBezTo>
                    <a:pt x="110" y="2716"/>
                    <a:pt x="110" y="2694"/>
                    <a:pt x="99" y="2661"/>
                  </a:cubicBezTo>
                  <a:cubicBezTo>
                    <a:pt x="99" y="2650"/>
                    <a:pt x="88" y="2650"/>
                    <a:pt x="77" y="2650"/>
                  </a:cubicBezTo>
                  <a:close/>
                  <a:moveTo>
                    <a:pt x="2616" y="2689"/>
                  </a:moveTo>
                  <a:cubicBezTo>
                    <a:pt x="2610" y="2689"/>
                    <a:pt x="2605" y="2694"/>
                    <a:pt x="2605" y="2694"/>
                  </a:cubicBezTo>
                  <a:cubicBezTo>
                    <a:pt x="2583" y="2728"/>
                    <a:pt x="2571" y="2750"/>
                    <a:pt x="2561" y="2782"/>
                  </a:cubicBezTo>
                  <a:cubicBezTo>
                    <a:pt x="2561" y="2794"/>
                    <a:pt x="2561" y="2804"/>
                    <a:pt x="2571" y="2804"/>
                  </a:cubicBezTo>
                  <a:lnTo>
                    <a:pt x="2583" y="2804"/>
                  </a:lnTo>
                  <a:cubicBezTo>
                    <a:pt x="2594" y="2804"/>
                    <a:pt x="2605" y="2804"/>
                    <a:pt x="2605" y="2794"/>
                  </a:cubicBezTo>
                  <a:cubicBezTo>
                    <a:pt x="2616" y="2772"/>
                    <a:pt x="2627" y="2750"/>
                    <a:pt x="2638" y="2716"/>
                  </a:cubicBezTo>
                  <a:cubicBezTo>
                    <a:pt x="2649" y="2706"/>
                    <a:pt x="2638" y="2694"/>
                    <a:pt x="2627" y="2694"/>
                  </a:cubicBezTo>
                  <a:cubicBezTo>
                    <a:pt x="2623" y="2691"/>
                    <a:pt x="2620" y="2689"/>
                    <a:pt x="2616" y="2689"/>
                  </a:cubicBezTo>
                  <a:close/>
                  <a:moveTo>
                    <a:pt x="3797" y="2689"/>
                  </a:moveTo>
                  <a:cubicBezTo>
                    <a:pt x="3793" y="2689"/>
                    <a:pt x="3789" y="2691"/>
                    <a:pt x="3786" y="2694"/>
                  </a:cubicBezTo>
                  <a:cubicBezTo>
                    <a:pt x="3775" y="2694"/>
                    <a:pt x="3775" y="2706"/>
                    <a:pt x="3786" y="2716"/>
                  </a:cubicBezTo>
                  <a:cubicBezTo>
                    <a:pt x="3797" y="2738"/>
                    <a:pt x="3808" y="2772"/>
                    <a:pt x="3819" y="2794"/>
                  </a:cubicBezTo>
                  <a:cubicBezTo>
                    <a:pt x="3819" y="2804"/>
                    <a:pt x="3830" y="2804"/>
                    <a:pt x="3841" y="2804"/>
                  </a:cubicBezTo>
                  <a:cubicBezTo>
                    <a:pt x="3852" y="2804"/>
                    <a:pt x="3863" y="2794"/>
                    <a:pt x="3852" y="2782"/>
                  </a:cubicBezTo>
                  <a:cubicBezTo>
                    <a:pt x="3841" y="2750"/>
                    <a:pt x="3830" y="2728"/>
                    <a:pt x="3819" y="2694"/>
                  </a:cubicBezTo>
                  <a:cubicBezTo>
                    <a:pt x="3812" y="2694"/>
                    <a:pt x="3804" y="2689"/>
                    <a:pt x="3797" y="2689"/>
                  </a:cubicBezTo>
                  <a:close/>
                  <a:moveTo>
                    <a:pt x="5861" y="2706"/>
                  </a:moveTo>
                  <a:cubicBezTo>
                    <a:pt x="5850" y="2706"/>
                    <a:pt x="5839" y="2716"/>
                    <a:pt x="5828" y="2728"/>
                  </a:cubicBezTo>
                  <a:cubicBezTo>
                    <a:pt x="5817" y="2738"/>
                    <a:pt x="5817" y="2760"/>
                    <a:pt x="5806" y="2782"/>
                  </a:cubicBezTo>
                  <a:lnTo>
                    <a:pt x="5795" y="2804"/>
                  </a:lnTo>
                  <a:cubicBezTo>
                    <a:pt x="5795" y="2816"/>
                    <a:pt x="5795" y="2827"/>
                    <a:pt x="5806" y="2827"/>
                  </a:cubicBezTo>
                  <a:lnTo>
                    <a:pt x="5817" y="2827"/>
                  </a:lnTo>
                  <a:cubicBezTo>
                    <a:pt x="5828" y="2827"/>
                    <a:pt x="5839" y="2827"/>
                    <a:pt x="5839" y="2816"/>
                  </a:cubicBezTo>
                  <a:lnTo>
                    <a:pt x="5850" y="2804"/>
                  </a:lnTo>
                  <a:cubicBezTo>
                    <a:pt x="5850" y="2782"/>
                    <a:pt x="5861" y="2760"/>
                    <a:pt x="5872" y="2738"/>
                  </a:cubicBezTo>
                  <a:cubicBezTo>
                    <a:pt x="5872" y="2728"/>
                    <a:pt x="5872" y="2716"/>
                    <a:pt x="5861" y="2706"/>
                  </a:cubicBezTo>
                  <a:close/>
                  <a:moveTo>
                    <a:pt x="121" y="2816"/>
                  </a:moveTo>
                  <a:cubicBezTo>
                    <a:pt x="110" y="2816"/>
                    <a:pt x="110" y="2827"/>
                    <a:pt x="110" y="2838"/>
                  </a:cubicBezTo>
                  <a:cubicBezTo>
                    <a:pt x="121" y="2871"/>
                    <a:pt x="132" y="2893"/>
                    <a:pt x="143" y="2926"/>
                  </a:cubicBezTo>
                  <a:cubicBezTo>
                    <a:pt x="143" y="2926"/>
                    <a:pt x="155" y="2937"/>
                    <a:pt x="165" y="2937"/>
                  </a:cubicBezTo>
                  <a:cubicBezTo>
                    <a:pt x="177" y="2926"/>
                    <a:pt x="187" y="2915"/>
                    <a:pt x="177" y="2904"/>
                  </a:cubicBezTo>
                  <a:cubicBezTo>
                    <a:pt x="165" y="2882"/>
                    <a:pt x="155" y="2849"/>
                    <a:pt x="155" y="2827"/>
                  </a:cubicBezTo>
                  <a:cubicBezTo>
                    <a:pt x="143" y="2816"/>
                    <a:pt x="132" y="2816"/>
                    <a:pt x="121" y="2816"/>
                  </a:cubicBezTo>
                  <a:close/>
                  <a:moveTo>
                    <a:pt x="3863" y="2849"/>
                  </a:moveTo>
                  <a:cubicBezTo>
                    <a:pt x="3852" y="2849"/>
                    <a:pt x="3841" y="2860"/>
                    <a:pt x="3852" y="2871"/>
                  </a:cubicBezTo>
                  <a:cubicBezTo>
                    <a:pt x="3852" y="2904"/>
                    <a:pt x="3863" y="2926"/>
                    <a:pt x="3874" y="2959"/>
                  </a:cubicBezTo>
                  <a:cubicBezTo>
                    <a:pt x="3874" y="2970"/>
                    <a:pt x="3885" y="2970"/>
                    <a:pt x="3896" y="2970"/>
                  </a:cubicBezTo>
                  <a:cubicBezTo>
                    <a:pt x="3907" y="2970"/>
                    <a:pt x="3918" y="2959"/>
                    <a:pt x="3907" y="2948"/>
                  </a:cubicBezTo>
                  <a:cubicBezTo>
                    <a:pt x="3907" y="2915"/>
                    <a:pt x="3896" y="2893"/>
                    <a:pt x="3885" y="2860"/>
                  </a:cubicBezTo>
                  <a:cubicBezTo>
                    <a:pt x="3885" y="2849"/>
                    <a:pt x="3874" y="2849"/>
                    <a:pt x="3863" y="2849"/>
                  </a:cubicBezTo>
                  <a:close/>
                  <a:moveTo>
                    <a:pt x="2561" y="2849"/>
                  </a:moveTo>
                  <a:cubicBezTo>
                    <a:pt x="2549" y="2849"/>
                    <a:pt x="2539" y="2849"/>
                    <a:pt x="2539" y="2860"/>
                  </a:cubicBezTo>
                  <a:cubicBezTo>
                    <a:pt x="2527" y="2893"/>
                    <a:pt x="2517" y="2926"/>
                    <a:pt x="2517" y="2948"/>
                  </a:cubicBezTo>
                  <a:cubicBezTo>
                    <a:pt x="2517" y="2959"/>
                    <a:pt x="2527" y="2970"/>
                    <a:pt x="2539" y="2981"/>
                  </a:cubicBezTo>
                  <a:cubicBezTo>
                    <a:pt x="2549" y="2981"/>
                    <a:pt x="2561" y="2970"/>
                    <a:pt x="2561" y="2959"/>
                  </a:cubicBezTo>
                  <a:cubicBezTo>
                    <a:pt x="2561" y="2926"/>
                    <a:pt x="2571" y="2904"/>
                    <a:pt x="2571" y="2871"/>
                  </a:cubicBezTo>
                  <a:cubicBezTo>
                    <a:pt x="2583" y="2860"/>
                    <a:pt x="2571" y="2849"/>
                    <a:pt x="2561" y="2849"/>
                  </a:cubicBezTo>
                  <a:close/>
                  <a:moveTo>
                    <a:pt x="5795" y="2871"/>
                  </a:moveTo>
                  <a:cubicBezTo>
                    <a:pt x="5784" y="2871"/>
                    <a:pt x="5772" y="2871"/>
                    <a:pt x="5762" y="2882"/>
                  </a:cubicBezTo>
                  <a:cubicBezTo>
                    <a:pt x="5750" y="2904"/>
                    <a:pt x="5740" y="2937"/>
                    <a:pt x="5728" y="2959"/>
                  </a:cubicBezTo>
                  <a:cubicBezTo>
                    <a:pt x="5728" y="2970"/>
                    <a:pt x="5728" y="2981"/>
                    <a:pt x="5740" y="2993"/>
                  </a:cubicBezTo>
                  <a:lnTo>
                    <a:pt x="5750" y="2993"/>
                  </a:lnTo>
                  <a:lnTo>
                    <a:pt x="5762" y="2981"/>
                  </a:lnTo>
                  <a:cubicBezTo>
                    <a:pt x="5784" y="2948"/>
                    <a:pt x="5795" y="2926"/>
                    <a:pt x="5806" y="2904"/>
                  </a:cubicBezTo>
                  <a:cubicBezTo>
                    <a:pt x="5806" y="2893"/>
                    <a:pt x="5806" y="2882"/>
                    <a:pt x="5795" y="2871"/>
                  </a:cubicBezTo>
                  <a:close/>
                  <a:moveTo>
                    <a:pt x="198" y="2976"/>
                  </a:moveTo>
                  <a:cubicBezTo>
                    <a:pt x="195" y="2976"/>
                    <a:pt x="191" y="2978"/>
                    <a:pt x="187" y="2981"/>
                  </a:cubicBezTo>
                  <a:cubicBezTo>
                    <a:pt x="177" y="2981"/>
                    <a:pt x="165" y="2993"/>
                    <a:pt x="177" y="3003"/>
                  </a:cubicBezTo>
                  <a:cubicBezTo>
                    <a:pt x="187" y="3025"/>
                    <a:pt x="199" y="3059"/>
                    <a:pt x="209" y="3081"/>
                  </a:cubicBezTo>
                  <a:cubicBezTo>
                    <a:pt x="221" y="3091"/>
                    <a:pt x="221" y="3091"/>
                    <a:pt x="231" y="3091"/>
                  </a:cubicBezTo>
                  <a:lnTo>
                    <a:pt x="243" y="3091"/>
                  </a:lnTo>
                  <a:cubicBezTo>
                    <a:pt x="253" y="3091"/>
                    <a:pt x="253" y="3069"/>
                    <a:pt x="253" y="3069"/>
                  </a:cubicBezTo>
                  <a:cubicBezTo>
                    <a:pt x="243" y="3037"/>
                    <a:pt x="221" y="3015"/>
                    <a:pt x="209" y="2981"/>
                  </a:cubicBezTo>
                  <a:cubicBezTo>
                    <a:pt x="209" y="2981"/>
                    <a:pt x="205" y="2976"/>
                    <a:pt x="198" y="2976"/>
                  </a:cubicBezTo>
                  <a:close/>
                  <a:moveTo>
                    <a:pt x="2518" y="3021"/>
                  </a:moveTo>
                  <a:cubicBezTo>
                    <a:pt x="2511" y="3021"/>
                    <a:pt x="2505" y="3029"/>
                    <a:pt x="2505" y="3037"/>
                  </a:cubicBezTo>
                  <a:lnTo>
                    <a:pt x="2505" y="3114"/>
                  </a:lnTo>
                  <a:lnTo>
                    <a:pt x="2505" y="3125"/>
                  </a:lnTo>
                  <a:cubicBezTo>
                    <a:pt x="2505" y="3136"/>
                    <a:pt x="2517" y="3147"/>
                    <a:pt x="2527" y="3147"/>
                  </a:cubicBezTo>
                  <a:cubicBezTo>
                    <a:pt x="2539" y="3147"/>
                    <a:pt x="2549" y="3136"/>
                    <a:pt x="2549" y="3125"/>
                  </a:cubicBezTo>
                  <a:lnTo>
                    <a:pt x="2549" y="3114"/>
                  </a:lnTo>
                  <a:lnTo>
                    <a:pt x="2549" y="3047"/>
                  </a:lnTo>
                  <a:cubicBezTo>
                    <a:pt x="2549" y="3037"/>
                    <a:pt x="2539" y="3025"/>
                    <a:pt x="2527" y="3025"/>
                  </a:cubicBezTo>
                  <a:cubicBezTo>
                    <a:pt x="2524" y="3022"/>
                    <a:pt x="2521" y="3021"/>
                    <a:pt x="2518" y="3021"/>
                  </a:cubicBezTo>
                  <a:close/>
                  <a:moveTo>
                    <a:pt x="3907" y="3015"/>
                  </a:moveTo>
                  <a:cubicBezTo>
                    <a:pt x="3896" y="3015"/>
                    <a:pt x="3885" y="3025"/>
                    <a:pt x="3885" y="3037"/>
                  </a:cubicBezTo>
                  <a:cubicBezTo>
                    <a:pt x="3896" y="3069"/>
                    <a:pt x="3896" y="3103"/>
                    <a:pt x="3896" y="3125"/>
                  </a:cubicBezTo>
                  <a:cubicBezTo>
                    <a:pt x="3896" y="3136"/>
                    <a:pt x="3907" y="3147"/>
                    <a:pt x="3918" y="3147"/>
                  </a:cubicBezTo>
                  <a:cubicBezTo>
                    <a:pt x="3930" y="3147"/>
                    <a:pt x="3940" y="3136"/>
                    <a:pt x="3940" y="3125"/>
                  </a:cubicBezTo>
                  <a:cubicBezTo>
                    <a:pt x="3940" y="3091"/>
                    <a:pt x="3930" y="3059"/>
                    <a:pt x="3930" y="3037"/>
                  </a:cubicBezTo>
                  <a:cubicBezTo>
                    <a:pt x="3930" y="3025"/>
                    <a:pt x="3918" y="3015"/>
                    <a:pt x="3907" y="3015"/>
                  </a:cubicBezTo>
                  <a:close/>
                  <a:moveTo>
                    <a:pt x="5718" y="3025"/>
                  </a:moveTo>
                  <a:cubicBezTo>
                    <a:pt x="5706" y="3025"/>
                    <a:pt x="5696" y="3025"/>
                    <a:pt x="5684" y="3037"/>
                  </a:cubicBezTo>
                  <a:cubicBezTo>
                    <a:pt x="5674" y="3059"/>
                    <a:pt x="5662" y="3091"/>
                    <a:pt x="5652" y="3114"/>
                  </a:cubicBezTo>
                  <a:cubicBezTo>
                    <a:pt x="5640" y="3125"/>
                    <a:pt x="5652" y="3136"/>
                    <a:pt x="5662" y="3147"/>
                  </a:cubicBezTo>
                  <a:cubicBezTo>
                    <a:pt x="5674" y="3147"/>
                    <a:pt x="5684" y="3136"/>
                    <a:pt x="5684" y="3136"/>
                  </a:cubicBezTo>
                  <a:cubicBezTo>
                    <a:pt x="5696" y="3114"/>
                    <a:pt x="5718" y="3081"/>
                    <a:pt x="5728" y="3059"/>
                  </a:cubicBezTo>
                  <a:cubicBezTo>
                    <a:pt x="5728" y="3047"/>
                    <a:pt x="5728" y="3037"/>
                    <a:pt x="5718" y="3025"/>
                  </a:cubicBezTo>
                  <a:close/>
                  <a:moveTo>
                    <a:pt x="275" y="3131"/>
                  </a:moveTo>
                  <a:cubicBezTo>
                    <a:pt x="272" y="3131"/>
                    <a:pt x="268" y="3132"/>
                    <a:pt x="265" y="3136"/>
                  </a:cubicBezTo>
                  <a:cubicBezTo>
                    <a:pt x="253" y="3136"/>
                    <a:pt x="243" y="3147"/>
                    <a:pt x="253" y="3158"/>
                  </a:cubicBezTo>
                  <a:cubicBezTo>
                    <a:pt x="265" y="3191"/>
                    <a:pt x="276" y="3213"/>
                    <a:pt x="298" y="3235"/>
                  </a:cubicBezTo>
                  <a:cubicBezTo>
                    <a:pt x="298" y="3246"/>
                    <a:pt x="309" y="3246"/>
                    <a:pt x="309" y="3246"/>
                  </a:cubicBezTo>
                  <a:lnTo>
                    <a:pt x="320" y="3246"/>
                  </a:lnTo>
                  <a:cubicBezTo>
                    <a:pt x="331" y="3235"/>
                    <a:pt x="342" y="3224"/>
                    <a:pt x="331" y="3213"/>
                  </a:cubicBezTo>
                  <a:cubicBezTo>
                    <a:pt x="320" y="3191"/>
                    <a:pt x="298" y="3169"/>
                    <a:pt x="287" y="3136"/>
                  </a:cubicBezTo>
                  <a:cubicBezTo>
                    <a:pt x="287" y="3136"/>
                    <a:pt x="282" y="3131"/>
                    <a:pt x="275" y="3131"/>
                  </a:cubicBezTo>
                  <a:close/>
                  <a:moveTo>
                    <a:pt x="5640" y="3180"/>
                  </a:moveTo>
                  <a:cubicBezTo>
                    <a:pt x="5629" y="3180"/>
                    <a:pt x="5607" y="3180"/>
                    <a:pt x="5607" y="3191"/>
                  </a:cubicBezTo>
                  <a:cubicBezTo>
                    <a:pt x="5596" y="3213"/>
                    <a:pt x="5574" y="3235"/>
                    <a:pt x="5563" y="3268"/>
                  </a:cubicBezTo>
                  <a:cubicBezTo>
                    <a:pt x="5552" y="3268"/>
                    <a:pt x="5563" y="3290"/>
                    <a:pt x="5563" y="3290"/>
                  </a:cubicBezTo>
                  <a:lnTo>
                    <a:pt x="5596" y="3290"/>
                  </a:lnTo>
                  <a:cubicBezTo>
                    <a:pt x="5607" y="3257"/>
                    <a:pt x="5629" y="3235"/>
                    <a:pt x="5640" y="3213"/>
                  </a:cubicBezTo>
                  <a:cubicBezTo>
                    <a:pt x="5652" y="3202"/>
                    <a:pt x="5640" y="3191"/>
                    <a:pt x="5640" y="3180"/>
                  </a:cubicBezTo>
                  <a:close/>
                  <a:moveTo>
                    <a:pt x="2527" y="3191"/>
                  </a:moveTo>
                  <a:cubicBezTo>
                    <a:pt x="2517" y="3191"/>
                    <a:pt x="2505" y="3202"/>
                    <a:pt x="2505" y="3213"/>
                  </a:cubicBezTo>
                  <a:cubicBezTo>
                    <a:pt x="2505" y="3246"/>
                    <a:pt x="2517" y="3280"/>
                    <a:pt x="2517" y="3302"/>
                  </a:cubicBezTo>
                  <a:cubicBezTo>
                    <a:pt x="2517" y="3312"/>
                    <a:pt x="2527" y="3324"/>
                    <a:pt x="2539" y="3324"/>
                  </a:cubicBezTo>
                  <a:lnTo>
                    <a:pt x="2549" y="3324"/>
                  </a:lnTo>
                  <a:cubicBezTo>
                    <a:pt x="2561" y="3324"/>
                    <a:pt x="2561" y="3312"/>
                    <a:pt x="2561" y="3302"/>
                  </a:cubicBezTo>
                  <a:cubicBezTo>
                    <a:pt x="2561" y="3268"/>
                    <a:pt x="2549" y="3246"/>
                    <a:pt x="2549" y="3213"/>
                  </a:cubicBezTo>
                  <a:cubicBezTo>
                    <a:pt x="2549" y="3202"/>
                    <a:pt x="2539" y="3191"/>
                    <a:pt x="2527" y="3191"/>
                  </a:cubicBezTo>
                  <a:close/>
                  <a:moveTo>
                    <a:pt x="3918" y="3191"/>
                  </a:moveTo>
                  <a:cubicBezTo>
                    <a:pt x="3907" y="3191"/>
                    <a:pt x="3907" y="3202"/>
                    <a:pt x="3907" y="3213"/>
                  </a:cubicBezTo>
                  <a:cubicBezTo>
                    <a:pt x="3907" y="3246"/>
                    <a:pt x="3896" y="3268"/>
                    <a:pt x="3896" y="3290"/>
                  </a:cubicBezTo>
                  <a:cubicBezTo>
                    <a:pt x="3896" y="3312"/>
                    <a:pt x="3907" y="3312"/>
                    <a:pt x="3918" y="3324"/>
                  </a:cubicBezTo>
                  <a:cubicBezTo>
                    <a:pt x="3930" y="3324"/>
                    <a:pt x="3940" y="3312"/>
                    <a:pt x="3940" y="3302"/>
                  </a:cubicBezTo>
                  <a:lnTo>
                    <a:pt x="3940" y="3213"/>
                  </a:lnTo>
                  <a:cubicBezTo>
                    <a:pt x="3940" y="3202"/>
                    <a:pt x="3930" y="3191"/>
                    <a:pt x="3918" y="3191"/>
                  </a:cubicBezTo>
                  <a:close/>
                  <a:moveTo>
                    <a:pt x="342" y="3280"/>
                  </a:moveTo>
                  <a:cubicBezTo>
                    <a:pt x="342" y="3290"/>
                    <a:pt x="331" y="3302"/>
                    <a:pt x="342" y="3312"/>
                  </a:cubicBezTo>
                  <a:cubicBezTo>
                    <a:pt x="353" y="3334"/>
                    <a:pt x="375" y="3356"/>
                    <a:pt x="386" y="3390"/>
                  </a:cubicBezTo>
                  <a:lnTo>
                    <a:pt x="419" y="3390"/>
                  </a:lnTo>
                  <a:cubicBezTo>
                    <a:pt x="430" y="3378"/>
                    <a:pt x="430" y="3368"/>
                    <a:pt x="419" y="3356"/>
                  </a:cubicBezTo>
                  <a:cubicBezTo>
                    <a:pt x="408" y="3334"/>
                    <a:pt x="386" y="3312"/>
                    <a:pt x="375" y="3290"/>
                  </a:cubicBezTo>
                  <a:cubicBezTo>
                    <a:pt x="375" y="3280"/>
                    <a:pt x="353" y="3280"/>
                    <a:pt x="342" y="3280"/>
                  </a:cubicBezTo>
                  <a:close/>
                  <a:moveTo>
                    <a:pt x="5526" y="3326"/>
                  </a:moveTo>
                  <a:cubicBezTo>
                    <a:pt x="5522" y="3326"/>
                    <a:pt x="5519" y="3329"/>
                    <a:pt x="5519" y="3334"/>
                  </a:cubicBezTo>
                  <a:cubicBezTo>
                    <a:pt x="5497" y="3356"/>
                    <a:pt x="5485" y="3378"/>
                    <a:pt x="5463" y="3400"/>
                  </a:cubicBezTo>
                  <a:cubicBezTo>
                    <a:pt x="5463" y="3412"/>
                    <a:pt x="5463" y="3434"/>
                    <a:pt x="5475" y="3434"/>
                  </a:cubicBezTo>
                  <a:lnTo>
                    <a:pt x="5497" y="3434"/>
                  </a:lnTo>
                  <a:cubicBezTo>
                    <a:pt x="5519" y="3412"/>
                    <a:pt x="5530" y="3378"/>
                    <a:pt x="5552" y="3356"/>
                  </a:cubicBezTo>
                  <a:cubicBezTo>
                    <a:pt x="5552" y="3346"/>
                    <a:pt x="5552" y="3334"/>
                    <a:pt x="5541" y="3334"/>
                  </a:cubicBezTo>
                  <a:cubicBezTo>
                    <a:pt x="5535" y="3329"/>
                    <a:pt x="5530" y="3326"/>
                    <a:pt x="5526" y="3326"/>
                  </a:cubicBezTo>
                  <a:close/>
                  <a:moveTo>
                    <a:pt x="2549" y="3368"/>
                  </a:moveTo>
                  <a:cubicBezTo>
                    <a:pt x="2539" y="3368"/>
                    <a:pt x="2539" y="3378"/>
                    <a:pt x="2539" y="3390"/>
                  </a:cubicBezTo>
                  <a:cubicBezTo>
                    <a:pt x="2549" y="3423"/>
                    <a:pt x="2561" y="3445"/>
                    <a:pt x="2561" y="3478"/>
                  </a:cubicBezTo>
                  <a:cubicBezTo>
                    <a:pt x="2571" y="3489"/>
                    <a:pt x="2571" y="3489"/>
                    <a:pt x="2583" y="3489"/>
                  </a:cubicBezTo>
                  <a:lnTo>
                    <a:pt x="2594" y="3489"/>
                  </a:lnTo>
                  <a:cubicBezTo>
                    <a:pt x="2605" y="3489"/>
                    <a:pt x="2605" y="3467"/>
                    <a:pt x="2605" y="3467"/>
                  </a:cubicBezTo>
                  <a:cubicBezTo>
                    <a:pt x="2594" y="3434"/>
                    <a:pt x="2583" y="3412"/>
                    <a:pt x="2583" y="3378"/>
                  </a:cubicBezTo>
                  <a:cubicBezTo>
                    <a:pt x="2571" y="3368"/>
                    <a:pt x="2561" y="3368"/>
                    <a:pt x="2549" y="3368"/>
                  </a:cubicBezTo>
                  <a:close/>
                  <a:moveTo>
                    <a:pt x="3898" y="3363"/>
                  </a:moveTo>
                  <a:cubicBezTo>
                    <a:pt x="3891" y="3363"/>
                    <a:pt x="3885" y="3371"/>
                    <a:pt x="3885" y="3378"/>
                  </a:cubicBezTo>
                  <a:cubicBezTo>
                    <a:pt x="3885" y="3412"/>
                    <a:pt x="3874" y="3434"/>
                    <a:pt x="3874" y="3467"/>
                  </a:cubicBezTo>
                  <a:cubicBezTo>
                    <a:pt x="3874" y="3478"/>
                    <a:pt x="3874" y="3489"/>
                    <a:pt x="3885" y="3489"/>
                  </a:cubicBezTo>
                  <a:lnTo>
                    <a:pt x="3896" y="3489"/>
                  </a:lnTo>
                  <a:cubicBezTo>
                    <a:pt x="3907" y="3489"/>
                    <a:pt x="3907" y="3478"/>
                    <a:pt x="3918" y="3478"/>
                  </a:cubicBezTo>
                  <a:cubicBezTo>
                    <a:pt x="3918" y="3445"/>
                    <a:pt x="3930" y="3412"/>
                    <a:pt x="3930" y="3390"/>
                  </a:cubicBezTo>
                  <a:cubicBezTo>
                    <a:pt x="3930" y="3378"/>
                    <a:pt x="3930" y="3368"/>
                    <a:pt x="3907" y="3368"/>
                  </a:cubicBezTo>
                  <a:cubicBezTo>
                    <a:pt x="3904" y="3364"/>
                    <a:pt x="3901" y="3363"/>
                    <a:pt x="3898" y="3363"/>
                  </a:cubicBezTo>
                  <a:close/>
                  <a:moveTo>
                    <a:pt x="442" y="3423"/>
                  </a:moveTo>
                  <a:cubicBezTo>
                    <a:pt x="430" y="3434"/>
                    <a:pt x="430" y="3445"/>
                    <a:pt x="442" y="3456"/>
                  </a:cubicBezTo>
                  <a:cubicBezTo>
                    <a:pt x="452" y="3478"/>
                    <a:pt x="474" y="3500"/>
                    <a:pt x="496" y="3522"/>
                  </a:cubicBezTo>
                  <a:cubicBezTo>
                    <a:pt x="496" y="3533"/>
                    <a:pt x="496" y="3533"/>
                    <a:pt x="508" y="3533"/>
                  </a:cubicBezTo>
                  <a:lnTo>
                    <a:pt x="518" y="3533"/>
                  </a:lnTo>
                  <a:cubicBezTo>
                    <a:pt x="530" y="3522"/>
                    <a:pt x="530" y="3511"/>
                    <a:pt x="530" y="3500"/>
                  </a:cubicBezTo>
                  <a:cubicBezTo>
                    <a:pt x="508" y="3478"/>
                    <a:pt x="486" y="3456"/>
                    <a:pt x="474" y="3434"/>
                  </a:cubicBezTo>
                  <a:cubicBezTo>
                    <a:pt x="464" y="3423"/>
                    <a:pt x="452" y="3423"/>
                    <a:pt x="442" y="3423"/>
                  </a:cubicBezTo>
                  <a:close/>
                  <a:moveTo>
                    <a:pt x="5441" y="3467"/>
                  </a:moveTo>
                  <a:cubicBezTo>
                    <a:pt x="5431" y="3467"/>
                    <a:pt x="5419" y="3467"/>
                    <a:pt x="5419" y="3478"/>
                  </a:cubicBezTo>
                  <a:cubicBezTo>
                    <a:pt x="5397" y="3500"/>
                    <a:pt x="5375" y="3522"/>
                    <a:pt x="5365" y="3544"/>
                  </a:cubicBezTo>
                  <a:cubicBezTo>
                    <a:pt x="5353" y="3555"/>
                    <a:pt x="5353" y="3567"/>
                    <a:pt x="5365" y="3577"/>
                  </a:cubicBezTo>
                  <a:lnTo>
                    <a:pt x="5375" y="3577"/>
                  </a:lnTo>
                  <a:cubicBezTo>
                    <a:pt x="5387" y="3577"/>
                    <a:pt x="5387" y="3577"/>
                    <a:pt x="5397" y="3567"/>
                  </a:cubicBezTo>
                  <a:cubicBezTo>
                    <a:pt x="5409" y="3544"/>
                    <a:pt x="5431" y="3522"/>
                    <a:pt x="5453" y="3500"/>
                  </a:cubicBezTo>
                  <a:cubicBezTo>
                    <a:pt x="5453" y="3489"/>
                    <a:pt x="5453" y="3478"/>
                    <a:pt x="5441" y="3467"/>
                  </a:cubicBezTo>
                  <a:close/>
                  <a:moveTo>
                    <a:pt x="2614" y="3529"/>
                  </a:moveTo>
                  <a:cubicBezTo>
                    <a:pt x="2611" y="3529"/>
                    <a:pt x="2608" y="3530"/>
                    <a:pt x="2605" y="3533"/>
                  </a:cubicBezTo>
                  <a:cubicBezTo>
                    <a:pt x="2594" y="3533"/>
                    <a:pt x="2594" y="3544"/>
                    <a:pt x="2594" y="3555"/>
                  </a:cubicBezTo>
                  <a:cubicBezTo>
                    <a:pt x="2605" y="3589"/>
                    <a:pt x="2627" y="3611"/>
                    <a:pt x="2638" y="3633"/>
                  </a:cubicBezTo>
                  <a:cubicBezTo>
                    <a:pt x="2638" y="3643"/>
                    <a:pt x="2649" y="3643"/>
                    <a:pt x="2660" y="3643"/>
                  </a:cubicBezTo>
                  <a:cubicBezTo>
                    <a:pt x="2671" y="3643"/>
                    <a:pt x="2682" y="3633"/>
                    <a:pt x="2671" y="3621"/>
                  </a:cubicBezTo>
                  <a:cubicBezTo>
                    <a:pt x="2660" y="3589"/>
                    <a:pt x="2649" y="3567"/>
                    <a:pt x="2638" y="3544"/>
                  </a:cubicBezTo>
                  <a:cubicBezTo>
                    <a:pt x="2630" y="3536"/>
                    <a:pt x="2622" y="3529"/>
                    <a:pt x="2614" y="3529"/>
                  </a:cubicBezTo>
                  <a:close/>
                  <a:moveTo>
                    <a:pt x="3874" y="3533"/>
                  </a:moveTo>
                  <a:cubicBezTo>
                    <a:pt x="3863" y="3533"/>
                    <a:pt x="3852" y="3533"/>
                    <a:pt x="3852" y="3544"/>
                  </a:cubicBezTo>
                  <a:cubicBezTo>
                    <a:pt x="3841" y="3577"/>
                    <a:pt x="3830" y="3599"/>
                    <a:pt x="3819" y="3633"/>
                  </a:cubicBezTo>
                  <a:cubicBezTo>
                    <a:pt x="3819" y="3643"/>
                    <a:pt x="3830" y="3655"/>
                    <a:pt x="3841" y="3655"/>
                  </a:cubicBezTo>
                  <a:cubicBezTo>
                    <a:pt x="3852" y="3655"/>
                    <a:pt x="3863" y="3655"/>
                    <a:pt x="3863" y="3643"/>
                  </a:cubicBezTo>
                  <a:cubicBezTo>
                    <a:pt x="3874" y="3611"/>
                    <a:pt x="3885" y="3589"/>
                    <a:pt x="3885" y="3555"/>
                  </a:cubicBezTo>
                  <a:cubicBezTo>
                    <a:pt x="3896" y="3544"/>
                    <a:pt x="3885" y="3533"/>
                    <a:pt x="3874" y="3533"/>
                  </a:cubicBezTo>
                  <a:close/>
                  <a:moveTo>
                    <a:pt x="567" y="3558"/>
                  </a:moveTo>
                  <a:cubicBezTo>
                    <a:pt x="563" y="3558"/>
                    <a:pt x="557" y="3561"/>
                    <a:pt x="552" y="3567"/>
                  </a:cubicBezTo>
                  <a:cubicBezTo>
                    <a:pt x="540" y="3567"/>
                    <a:pt x="540" y="3589"/>
                    <a:pt x="552" y="3589"/>
                  </a:cubicBezTo>
                  <a:cubicBezTo>
                    <a:pt x="563" y="3621"/>
                    <a:pt x="585" y="3643"/>
                    <a:pt x="607" y="3665"/>
                  </a:cubicBezTo>
                  <a:lnTo>
                    <a:pt x="629" y="3665"/>
                  </a:lnTo>
                  <a:cubicBezTo>
                    <a:pt x="640" y="3655"/>
                    <a:pt x="640" y="3643"/>
                    <a:pt x="640" y="3633"/>
                  </a:cubicBezTo>
                  <a:lnTo>
                    <a:pt x="574" y="3567"/>
                  </a:lnTo>
                  <a:cubicBezTo>
                    <a:pt x="574" y="3561"/>
                    <a:pt x="571" y="3558"/>
                    <a:pt x="567" y="3558"/>
                  </a:cubicBezTo>
                  <a:close/>
                  <a:moveTo>
                    <a:pt x="5320" y="3602"/>
                  </a:moveTo>
                  <a:cubicBezTo>
                    <a:pt x="5314" y="3602"/>
                    <a:pt x="5309" y="3605"/>
                    <a:pt x="5309" y="3611"/>
                  </a:cubicBezTo>
                  <a:lnTo>
                    <a:pt x="5243" y="3677"/>
                  </a:lnTo>
                  <a:cubicBezTo>
                    <a:pt x="5243" y="3677"/>
                    <a:pt x="5243" y="3699"/>
                    <a:pt x="5254" y="3699"/>
                  </a:cubicBezTo>
                  <a:cubicBezTo>
                    <a:pt x="5254" y="3710"/>
                    <a:pt x="5254" y="3710"/>
                    <a:pt x="5265" y="3710"/>
                  </a:cubicBezTo>
                  <a:cubicBezTo>
                    <a:pt x="5265" y="3710"/>
                    <a:pt x="5276" y="3710"/>
                    <a:pt x="5276" y="3699"/>
                  </a:cubicBezTo>
                  <a:lnTo>
                    <a:pt x="5342" y="3633"/>
                  </a:lnTo>
                  <a:cubicBezTo>
                    <a:pt x="5342" y="3633"/>
                    <a:pt x="5342" y="3611"/>
                    <a:pt x="5331" y="3611"/>
                  </a:cubicBezTo>
                  <a:cubicBezTo>
                    <a:pt x="5331" y="3605"/>
                    <a:pt x="5325" y="3602"/>
                    <a:pt x="5320" y="3602"/>
                  </a:cubicBezTo>
                  <a:close/>
                  <a:moveTo>
                    <a:pt x="679" y="3690"/>
                  </a:moveTo>
                  <a:cubicBezTo>
                    <a:pt x="673" y="3690"/>
                    <a:pt x="668" y="3693"/>
                    <a:pt x="662" y="3699"/>
                  </a:cubicBezTo>
                  <a:cubicBezTo>
                    <a:pt x="651" y="3699"/>
                    <a:pt x="651" y="3721"/>
                    <a:pt x="662" y="3721"/>
                  </a:cubicBezTo>
                  <a:lnTo>
                    <a:pt x="729" y="3787"/>
                  </a:lnTo>
                  <a:cubicBezTo>
                    <a:pt x="729" y="3787"/>
                    <a:pt x="729" y="3798"/>
                    <a:pt x="739" y="3798"/>
                  </a:cubicBezTo>
                  <a:lnTo>
                    <a:pt x="751" y="3787"/>
                  </a:lnTo>
                  <a:cubicBezTo>
                    <a:pt x="761" y="3776"/>
                    <a:pt x="761" y="3765"/>
                    <a:pt x="751" y="3754"/>
                  </a:cubicBezTo>
                  <a:cubicBezTo>
                    <a:pt x="729" y="3743"/>
                    <a:pt x="717" y="3721"/>
                    <a:pt x="695" y="3699"/>
                  </a:cubicBezTo>
                  <a:cubicBezTo>
                    <a:pt x="690" y="3693"/>
                    <a:pt x="684" y="3690"/>
                    <a:pt x="679" y="3690"/>
                  </a:cubicBezTo>
                  <a:close/>
                  <a:moveTo>
                    <a:pt x="2704" y="3680"/>
                  </a:moveTo>
                  <a:cubicBezTo>
                    <a:pt x="2699" y="3680"/>
                    <a:pt x="2693" y="3682"/>
                    <a:pt x="2693" y="3687"/>
                  </a:cubicBezTo>
                  <a:cubicBezTo>
                    <a:pt x="2682" y="3687"/>
                    <a:pt x="2671" y="3699"/>
                    <a:pt x="2682" y="3710"/>
                  </a:cubicBezTo>
                  <a:cubicBezTo>
                    <a:pt x="2693" y="3743"/>
                    <a:pt x="2715" y="3765"/>
                    <a:pt x="2737" y="3787"/>
                  </a:cubicBezTo>
                  <a:lnTo>
                    <a:pt x="2748" y="3798"/>
                  </a:lnTo>
                  <a:cubicBezTo>
                    <a:pt x="2760" y="3798"/>
                    <a:pt x="2760" y="3787"/>
                    <a:pt x="2760" y="3787"/>
                  </a:cubicBezTo>
                  <a:cubicBezTo>
                    <a:pt x="2770" y="3787"/>
                    <a:pt x="2770" y="3765"/>
                    <a:pt x="2770" y="3765"/>
                  </a:cubicBezTo>
                  <a:cubicBezTo>
                    <a:pt x="2748" y="3743"/>
                    <a:pt x="2737" y="3710"/>
                    <a:pt x="2715" y="3687"/>
                  </a:cubicBezTo>
                  <a:cubicBezTo>
                    <a:pt x="2715" y="3682"/>
                    <a:pt x="2710" y="3680"/>
                    <a:pt x="2704" y="3680"/>
                  </a:cubicBezTo>
                  <a:close/>
                  <a:moveTo>
                    <a:pt x="3810" y="3694"/>
                  </a:moveTo>
                  <a:cubicBezTo>
                    <a:pt x="3802" y="3694"/>
                    <a:pt x="3797" y="3702"/>
                    <a:pt x="3797" y="3710"/>
                  </a:cubicBezTo>
                  <a:cubicBezTo>
                    <a:pt x="3775" y="3732"/>
                    <a:pt x="3764" y="3754"/>
                    <a:pt x="3753" y="3787"/>
                  </a:cubicBezTo>
                  <a:cubicBezTo>
                    <a:pt x="3753" y="3798"/>
                    <a:pt x="3753" y="3809"/>
                    <a:pt x="3764" y="3809"/>
                  </a:cubicBezTo>
                  <a:lnTo>
                    <a:pt x="3775" y="3820"/>
                  </a:lnTo>
                  <a:cubicBezTo>
                    <a:pt x="3786" y="3820"/>
                    <a:pt x="3786" y="3809"/>
                    <a:pt x="3797" y="3798"/>
                  </a:cubicBezTo>
                  <a:cubicBezTo>
                    <a:pt x="3808" y="3776"/>
                    <a:pt x="3819" y="3754"/>
                    <a:pt x="3830" y="3721"/>
                  </a:cubicBezTo>
                  <a:cubicBezTo>
                    <a:pt x="3830" y="3710"/>
                    <a:pt x="3830" y="3699"/>
                    <a:pt x="3819" y="3699"/>
                  </a:cubicBezTo>
                  <a:cubicBezTo>
                    <a:pt x="3816" y="3696"/>
                    <a:pt x="3812" y="3694"/>
                    <a:pt x="3810" y="3694"/>
                  </a:cubicBezTo>
                  <a:close/>
                  <a:moveTo>
                    <a:pt x="5204" y="3724"/>
                  </a:moveTo>
                  <a:cubicBezTo>
                    <a:pt x="5199" y="3724"/>
                    <a:pt x="5193" y="3726"/>
                    <a:pt x="5188" y="3732"/>
                  </a:cubicBezTo>
                  <a:lnTo>
                    <a:pt x="5122" y="3798"/>
                  </a:lnTo>
                  <a:lnTo>
                    <a:pt x="5122" y="3820"/>
                  </a:lnTo>
                  <a:cubicBezTo>
                    <a:pt x="5132" y="3831"/>
                    <a:pt x="5132" y="3831"/>
                    <a:pt x="5144" y="3831"/>
                  </a:cubicBezTo>
                  <a:cubicBezTo>
                    <a:pt x="5144" y="3831"/>
                    <a:pt x="5154" y="3831"/>
                    <a:pt x="5154" y="3820"/>
                  </a:cubicBezTo>
                  <a:cubicBezTo>
                    <a:pt x="5176" y="3809"/>
                    <a:pt x="5199" y="3787"/>
                    <a:pt x="5221" y="3765"/>
                  </a:cubicBezTo>
                  <a:lnTo>
                    <a:pt x="5221" y="3732"/>
                  </a:lnTo>
                  <a:cubicBezTo>
                    <a:pt x="5215" y="3726"/>
                    <a:pt x="5210" y="3724"/>
                    <a:pt x="5204" y="3724"/>
                  </a:cubicBezTo>
                  <a:close/>
                  <a:moveTo>
                    <a:pt x="800" y="3812"/>
                  </a:moveTo>
                  <a:cubicBezTo>
                    <a:pt x="795" y="3812"/>
                    <a:pt x="789" y="3815"/>
                    <a:pt x="783" y="3820"/>
                  </a:cubicBezTo>
                  <a:cubicBezTo>
                    <a:pt x="773" y="3831"/>
                    <a:pt x="773" y="3842"/>
                    <a:pt x="783" y="3853"/>
                  </a:cubicBezTo>
                  <a:cubicBezTo>
                    <a:pt x="805" y="3864"/>
                    <a:pt x="827" y="3886"/>
                    <a:pt x="850" y="3908"/>
                  </a:cubicBezTo>
                  <a:lnTo>
                    <a:pt x="883" y="3908"/>
                  </a:lnTo>
                  <a:lnTo>
                    <a:pt x="883" y="3876"/>
                  </a:lnTo>
                  <a:cubicBezTo>
                    <a:pt x="861" y="3853"/>
                    <a:pt x="839" y="3842"/>
                    <a:pt x="817" y="3820"/>
                  </a:cubicBezTo>
                  <a:cubicBezTo>
                    <a:pt x="811" y="3815"/>
                    <a:pt x="806" y="3812"/>
                    <a:pt x="800" y="3812"/>
                  </a:cubicBezTo>
                  <a:close/>
                  <a:moveTo>
                    <a:pt x="2792" y="3820"/>
                  </a:moveTo>
                  <a:cubicBezTo>
                    <a:pt x="2782" y="3831"/>
                    <a:pt x="2782" y="3842"/>
                    <a:pt x="2792" y="3853"/>
                  </a:cubicBezTo>
                  <a:cubicBezTo>
                    <a:pt x="2804" y="3876"/>
                    <a:pt x="2826" y="3898"/>
                    <a:pt x="2848" y="3920"/>
                  </a:cubicBezTo>
                  <a:lnTo>
                    <a:pt x="2881" y="3920"/>
                  </a:lnTo>
                  <a:cubicBezTo>
                    <a:pt x="2892" y="3908"/>
                    <a:pt x="2892" y="3898"/>
                    <a:pt x="2881" y="3886"/>
                  </a:cubicBezTo>
                  <a:cubicBezTo>
                    <a:pt x="2858" y="3864"/>
                    <a:pt x="2836" y="3842"/>
                    <a:pt x="2814" y="3831"/>
                  </a:cubicBezTo>
                  <a:cubicBezTo>
                    <a:pt x="2814" y="3820"/>
                    <a:pt x="2804" y="3820"/>
                    <a:pt x="2792" y="3820"/>
                  </a:cubicBezTo>
                  <a:close/>
                  <a:moveTo>
                    <a:pt x="5077" y="3845"/>
                  </a:moveTo>
                  <a:cubicBezTo>
                    <a:pt x="5072" y="3845"/>
                    <a:pt x="5066" y="3848"/>
                    <a:pt x="5066" y="3853"/>
                  </a:cubicBezTo>
                  <a:cubicBezTo>
                    <a:pt x="5044" y="3864"/>
                    <a:pt x="5022" y="3886"/>
                    <a:pt x="5000" y="3908"/>
                  </a:cubicBezTo>
                  <a:cubicBezTo>
                    <a:pt x="4989" y="3908"/>
                    <a:pt x="4989" y="3930"/>
                    <a:pt x="4989" y="3930"/>
                  </a:cubicBezTo>
                  <a:cubicBezTo>
                    <a:pt x="5000" y="3942"/>
                    <a:pt x="5000" y="3942"/>
                    <a:pt x="5011" y="3942"/>
                  </a:cubicBezTo>
                  <a:lnTo>
                    <a:pt x="5022" y="3942"/>
                  </a:lnTo>
                  <a:cubicBezTo>
                    <a:pt x="5044" y="3920"/>
                    <a:pt x="5066" y="3898"/>
                    <a:pt x="5088" y="3886"/>
                  </a:cubicBezTo>
                  <a:cubicBezTo>
                    <a:pt x="5100" y="3876"/>
                    <a:pt x="5100" y="3864"/>
                    <a:pt x="5088" y="3853"/>
                  </a:cubicBezTo>
                  <a:cubicBezTo>
                    <a:pt x="5088" y="3848"/>
                    <a:pt x="5083" y="3845"/>
                    <a:pt x="5077" y="3845"/>
                  </a:cubicBezTo>
                  <a:close/>
                  <a:moveTo>
                    <a:pt x="3732" y="3849"/>
                  </a:moveTo>
                  <a:cubicBezTo>
                    <a:pt x="3724" y="3849"/>
                    <a:pt x="3716" y="3857"/>
                    <a:pt x="3709" y="3864"/>
                  </a:cubicBezTo>
                  <a:cubicBezTo>
                    <a:pt x="3697" y="3886"/>
                    <a:pt x="3687" y="3908"/>
                    <a:pt x="3665" y="3930"/>
                  </a:cubicBezTo>
                  <a:cubicBezTo>
                    <a:pt x="3665" y="3942"/>
                    <a:pt x="3665" y="3952"/>
                    <a:pt x="3675" y="3964"/>
                  </a:cubicBezTo>
                  <a:lnTo>
                    <a:pt x="3687" y="3964"/>
                  </a:lnTo>
                  <a:cubicBezTo>
                    <a:pt x="3687" y="3964"/>
                    <a:pt x="3697" y="3964"/>
                    <a:pt x="3697" y="3952"/>
                  </a:cubicBezTo>
                  <a:cubicBezTo>
                    <a:pt x="3719" y="3930"/>
                    <a:pt x="3731" y="3908"/>
                    <a:pt x="3753" y="3876"/>
                  </a:cubicBezTo>
                  <a:cubicBezTo>
                    <a:pt x="3753" y="3876"/>
                    <a:pt x="3753" y="3853"/>
                    <a:pt x="3741" y="3853"/>
                  </a:cubicBezTo>
                  <a:cubicBezTo>
                    <a:pt x="3738" y="3850"/>
                    <a:pt x="3735" y="3849"/>
                    <a:pt x="3732" y="3849"/>
                  </a:cubicBezTo>
                  <a:close/>
                  <a:moveTo>
                    <a:pt x="938" y="3926"/>
                  </a:moveTo>
                  <a:cubicBezTo>
                    <a:pt x="931" y="3926"/>
                    <a:pt x="923" y="3930"/>
                    <a:pt x="916" y="3930"/>
                  </a:cubicBezTo>
                  <a:cubicBezTo>
                    <a:pt x="905" y="3942"/>
                    <a:pt x="905" y="3952"/>
                    <a:pt x="916" y="3964"/>
                  </a:cubicBezTo>
                  <a:cubicBezTo>
                    <a:pt x="938" y="3986"/>
                    <a:pt x="960" y="3997"/>
                    <a:pt x="982" y="4019"/>
                  </a:cubicBezTo>
                  <a:lnTo>
                    <a:pt x="1016" y="4019"/>
                  </a:lnTo>
                  <a:cubicBezTo>
                    <a:pt x="1026" y="4008"/>
                    <a:pt x="1016" y="3997"/>
                    <a:pt x="1016" y="3986"/>
                  </a:cubicBezTo>
                  <a:cubicBezTo>
                    <a:pt x="993" y="3964"/>
                    <a:pt x="971" y="3952"/>
                    <a:pt x="949" y="3930"/>
                  </a:cubicBezTo>
                  <a:cubicBezTo>
                    <a:pt x="945" y="3927"/>
                    <a:pt x="942" y="3926"/>
                    <a:pt x="938" y="3926"/>
                  </a:cubicBezTo>
                  <a:close/>
                  <a:moveTo>
                    <a:pt x="2936" y="3942"/>
                  </a:moveTo>
                  <a:cubicBezTo>
                    <a:pt x="2936" y="3942"/>
                    <a:pt x="2914" y="3942"/>
                    <a:pt x="2914" y="3952"/>
                  </a:cubicBezTo>
                  <a:cubicBezTo>
                    <a:pt x="2903" y="3952"/>
                    <a:pt x="2903" y="3974"/>
                    <a:pt x="2914" y="3974"/>
                  </a:cubicBezTo>
                  <a:cubicBezTo>
                    <a:pt x="2936" y="3997"/>
                    <a:pt x="2958" y="4019"/>
                    <a:pt x="2980" y="4030"/>
                  </a:cubicBezTo>
                  <a:lnTo>
                    <a:pt x="2991" y="4041"/>
                  </a:lnTo>
                  <a:cubicBezTo>
                    <a:pt x="3002" y="4041"/>
                    <a:pt x="3013" y="4030"/>
                    <a:pt x="3013" y="4030"/>
                  </a:cubicBezTo>
                  <a:cubicBezTo>
                    <a:pt x="3024" y="4019"/>
                    <a:pt x="3013" y="4008"/>
                    <a:pt x="3013" y="3997"/>
                  </a:cubicBezTo>
                  <a:cubicBezTo>
                    <a:pt x="2980" y="3986"/>
                    <a:pt x="2958" y="3964"/>
                    <a:pt x="2936" y="3942"/>
                  </a:cubicBezTo>
                  <a:close/>
                  <a:moveTo>
                    <a:pt x="4923" y="3952"/>
                  </a:moveTo>
                  <a:cubicBezTo>
                    <a:pt x="4901" y="3974"/>
                    <a:pt x="4879" y="3986"/>
                    <a:pt x="4857" y="4008"/>
                  </a:cubicBezTo>
                  <a:cubicBezTo>
                    <a:pt x="4845" y="4008"/>
                    <a:pt x="4845" y="4030"/>
                    <a:pt x="4845" y="4030"/>
                  </a:cubicBezTo>
                  <a:cubicBezTo>
                    <a:pt x="4857" y="4041"/>
                    <a:pt x="4857" y="4041"/>
                    <a:pt x="4867" y="4041"/>
                  </a:cubicBezTo>
                  <a:lnTo>
                    <a:pt x="4879" y="4041"/>
                  </a:lnTo>
                  <a:cubicBezTo>
                    <a:pt x="4901" y="4019"/>
                    <a:pt x="4923" y="4008"/>
                    <a:pt x="4956" y="3986"/>
                  </a:cubicBezTo>
                  <a:cubicBezTo>
                    <a:pt x="4956" y="3986"/>
                    <a:pt x="4967" y="3974"/>
                    <a:pt x="4956" y="3964"/>
                  </a:cubicBezTo>
                  <a:cubicBezTo>
                    <a:pt x="4945" y="3952"/>
                    <a:pt x="4934" y="3952"/>
                    <a:pt x="4923" y="3952"/>
                  </a:cubicBezTo>
                  <a:close/>
                  <a:moveTo>
                    <a:pt x="3637" y="3992"/>
                  </a:moveTo>
                  <a:cubicBezTo>
                    <a:pt x="3630" y="3992"/>
                    <a:pt x="3621" y="3997"/>
                    <a:pt x="3621" y="3997"/>
                  </a:cubicBezTo>
                  <a:cubicBezTo>
                    <a:pt x="3598" y="4019"/>
                    <a:pt x="3587" y="4041"/>
                    <a:pt x="3565" y="4063"/>
                  </a:cubicBezTo>
                  <a:cubicBezTo>
                    <a:pt x="3554" y="4074"/>
                    <a:pt x="3554" y="4085"/>
                    <a:pt x="3565" y="4096"/>
                  </a:cubicBezTo>
                  <a:lnTo>
                    <a:pt x="3576" y="4107"/>
                  </a:lnTo>
                  <a:cubicBezTo>
                    <a:pt x="3587" y="4107"/>
                    <a:pt x="3587" y="4096"/>
                    <a:pt x="3598" y="4096"/>
                  </a:cubicBezTo>
                  <a:cubicBezTo>
                    <a:pt x="3621" y="4074"/>
                    <a:pt x="3631" y="4052"/>
                    <a:pt x="3653" y="4030"/>
                  </a:cubicBezTo>
                  <a:cubicBezTo>
                    <a:pt x="3653" y="4019"/>
                    <a:pt x="3653" y="4008"/>
                    <a:pt x="3643" y="3997"/>
                  </a:cubicBezTo>
                  <a:cubicBezTo>
                    <a:pt x="3643" y="3993"/>
                    <a:pt x="3640" y="3992"/>
                    <a:pt x="3637" y="3992"/>
                  </a:cubicBezTo>
                  <a:close/>
                  <a:moveTo>
                    <a:pt x="1065" y="4033"/>
                  </a:moveTo>
                  <a:cubicBezTo>
                    <a:pt x="1059" y="4033"/>
                    <a:pt x="1054" y="4035"/>
                    <a:pt x="1048" y="4041"/>
                  </a:cubicBezTo>
                  <a:cubicBezTo>
                    <a:pt x="1048" y="4052"/>
                    <a:pt x="1048" y="4063"/>
                    <a:pt x="1060" y="4074"/>
                  </a:cubicBezTo>
                  <a:cubicBezTo>
                    <a:pt x="1082" y="4085"/>
                    <a:pt x="1104" y="4107"/>
                    <a:pt x="1126" y="4129"/>
                  </a:cubicBezTo>
                  <a:lnTo>
                    <a:pt x="1137" y="4129"/>
                  </a:lnTo>
                  <a:cubicBezTo>
                    <a:pt x="1148" y="4129"/>
                    <a:pt x="1148" y="4129"/>
                    <a:pt x="1159" y="4118"/>
                  </a:cubicBezTo>
                  <a:cubicBezTo>
                    <a:pt x="1159" y="4107"/>
                    <a:pt x="1159" y="4096"/>
                    <a:pt x="1148" y="4085"/>
                  </a:cubicBezTo>
                  <a:cubicBezTo>
                    <a:pt x="1126" y="4074"/>
                    <a:pt x="1104" y="4052"/>
                    <a:pt x="1082" y="4041"/>
                  </a:cubicBezTo>
                  <a:cubicBezTo>
                    <a:pt x="1076" y="4035"/>
                    <a:pt x="1070" y="4033"/>
                    <a:pt x="1065" y="4033"/>
                  </a:cubicBezTo>
                  <a:close/>
                  <a:moveTo>
                    <a:pt x="3063" y="4044"/>
                  </a:moveTo>
                  <a:cubicBezTo>
                    <a:pt x="3057" y="4044"/>
                    <a:pt x="3052" y="4046"/>
                    <a:pt x="3047" y="4052"/>
                  </a:cubicBezTo>
                  <a:cubicBezTo>
                    <a:pt x="3047" y="4063"/>
                    <a:pt x="3047" y="4074"/>
                    <a:pt x="3057" y="4085"/>
                  </a:cubicBezTo>
                  <a:cubicBezTo>
                    <a:pt x="3079" y="4096"/>
                    <a:pt x="3101" y="4118"/>
                    <a:pt x="3135" y="4129"/>
                  </a:cubicBezTo>
                  <a:lnTo>
                    <a:pt x="3145" y="4129"/>
                  </a:lnTo>
                  <a:cubicBezTo>
                    <a:pt x="3145" y="4129"/>
                    <a:pt x="3157" y="4129"/>
                    <a:pt x="3157" y="4118"/>
                  </a:cubicBezTo>
                  <a:cubicBezTo>
                    <a:pt x="3168" y="4107"/>
                    <a:pt x="3157" y="4096"/>
                    <a:pt x="3145" y="4096"/>
                  </a:cubicBezTo>
                  <a:cubicBezTo>
                    <a:pt x="3123" y="4074"/>
                    <a:pt x="3101" y="4063"/>
                    <a:pt x="3079" y="4052"/>
                  </a:cubicBezTo>
                  <a:cubicBezTo>
                    <a:pt x="3074" y="4046"/>
                    <a:pt x="3068" y="4044"/>
                    <a:pt x="3063" y="4044"/>
                  </a:cubicBezTo>
                  <a:close/>
                  <a:moveTo>
                    <a:pt x="4789" y="4047"/>
                  </a:moveTo>
                  <a:cubicBezTo>
                    <a:pt x="4786" y="4047"/>
                    <a:pt x="4782" y="4049"/>
                    <a:pt x="4779" y="4052"/>
                  </a:cubicBezTo>
                  <a:cubicBezTo>
                    <a:pt x="4757" y="4063"/>
                    <a:pt x="4735" y="4085"/>
                    <a:pt x="4713" y="4096"/>
                  </a:cubicBezTo>
                  <a:cubicBezTo>
                    <a:pt x="4702" y="4096"/>
                    <a:pt x="4691" y="4107"/>
                    <a:pt x="4702" y="4118"/>
                  </a:cubicBezTo>
                  <a:cubicBezTo>
                    <a:pt x="4702" y="4129"/>
                    <a:pt x="4713" y="4129"/>
                    <a:pt x="4724" y="4129"/>
                  </a:cubicBezTo>
                  <a:cubicBezTo>
                    <a:pt x="4757" y="4118"/>
                    <a:pt x="4779" y="4107"/>
                    <a:pt x="4801" y="4085"/>
                  </a:cubicBezTo>
                  <a:cubicBezTo>
                    <a:pt x="4813" y="4085"/>
                    <a:pt x="4813" y="4063"/>
                    <a:pt x="4813" y="4063"/>
                  </a:cubicBezTo>
                  <a:cubicBezTo>
                    <a:pt x="4805" y="4055"/>
                    <a:pt x="4797" y="4047"/>
                    <a:pt x="4789" y="4047"/>
                  </a:cubicBezTo>
                  <a:close/>
                  <a:moveTo>
                    <a:pt x="3223" y="4129"/>
                  </a:moveTo>
                  <a:cubicBezTo>
                    <a:pt x="3212" y="4129"/>
                    <a:pt x="3201" y="4129"/>
                    <a:pt x="3201" y="4140"/>
                  </a:cubicBezTo>
                  <a:cubicBezTo>
                    <a:pt x="3190" y="4151"/>
                    <a:pt x="3201" y="4163"/>
                    <a:pt x="3212" y="4173"/>
                  </a:cubicBezTo>
                  <a:cubicBezTo>
                    <a:pt x="3234" y="4185"/>
                    <a:pt x="3256" y="4195"/>
                    <a:pt x="3289" y="4207"/>
                  </a:cubicBezTo>
                  <a:lnTo>
                    <a:pt x="3300" y="4207"/>
                  </a:lnTo>
                  <a:cubicBezTo>
                    <a:pt x="3300" y="4207"/>
                    <a:pt x="3311" y="4207"/>
                    <a:pt x="3311" y="4195"/>
                  </a:cubicBezTo>
                  <a:cubicBezTo>
                    <a:pt x="3322" y="4185"/>
                    <a:pt x="3311" y="4173"/>
                    <a:pt x="3300" y="4173"/>
                  </a:cubicBezTo>
                  <a:cubicBezTo>
                    <a:pt x="3278" y="4163"/>
                    <a:pt x="3256" y="4151"/>
                    <a:pt x="3223" y="4129"/>
                  </a:cubicBezTo>
                  <a:close/>
                  <a:moveTo>
                    <a:pt x="4636" y="4129"/>
                  </a:moveTo>
                  <a:cubicBezTo>
                    <a:pt x="4602" y="4140"/>
                    <a:pt x="4580" y="4163"/>
                    <a:pt x="4558" y="4173"/>
                  </a:cubicBezTo>
                  <a:cubicBezTo>
                    <a:pt x="4548" y="4173"/>
                    <a:pt x="4536" y="4185"/>
                    <a:pt x="4548" y="4195"/>
                  </a:cubicBezTo>
                  <a:cubicBezTo>
                    <a:pt x="4548" y="4207"/>
                    <a:pt x="4558" y="4207"/>
                    <a:pt x="4558" y="4207"/>
                  </a:cubicBezTo>
                  <a:lnTo>
                    <a:pt x="4570" y="4207"/>
                  </a:lnTo>
                  <a:cubicBezTo>
                    <a:pt x="4602" y="4195"/>
                    <a:pt x="4625" y="4185"/>
                    <a:pt x="4647" y="4173"/>
                  </a:cubicBezTo>
                  <a:cubicBezTo>
                    <a:pt x="4658" y="4163"/>
                    <a:pt x="4669" y="4151"/>
                    <a:pt x="4658" y="4140"/>
                  </a:cubicBezTo>
                  <a:cubicBezTo>
                    <a:pt x="4658" y="4129"/>
                    <a:pt x="4647" y="4129"/>
                    <a:pt x="4636" y="4129"/>
                  </a:cubicBezTo>
                  <a:close/>
                  <a:moveTo>
                    <a:pt x="1208" y="4132"/>
                  </a:moveTo>
                  <a:cubicBezTo>
                    <a:pt x="1203" y="4132"/>
                    <a:pt x="1197" y="4135"/>
                    <a:pt x="1192" y="4140"/>
                  </a:cubicBezTo>
                  <a:cubicBezTo>
                    <a:pt x="1181" y="4151"/>
                    <a:pt x="1192" y="4163"/>
                    <a:pt x="1203" y="4173"/>
                  </a:cubicBezTo>
                  <a:cubicBezTo>
                    <a:pt x="1225" y="4185"/>
                    <a:pt x="1247" y="4207"/>
                    <a:pt x="1269" y="4217"/>
                  </a:cubicBezTo>
                  <a:lnTo>
                    <a:pt x="1303" y="4217"/>
                  </a:lnTo>
                  <a:cubicBezTo>
                    <a:pt x="1303" y="4207"/>
                    <a:pt x="1303" y="4195"/>
                    <a:pt x="1291" y="4185"/>
                  </a:cubicBezTo>
                  <a:cubicBezTo>
                    <a:pt x="1269" y="4173"/>
                    <a:pt x="1247" y="4151"/>
                    <a:pt x="1225" y="4140"/>
                  </a:cubicBezTo>
                  <a:cubicBezTo>
                    <a:pt x="1220" y="4135"/>
                    <a:pt x="1214" y="4132"/>
                    <a:pt x="1208" y="4132"/>
                  </a:cubicBezTo>
                  <a:close/>
                  <a:moveTo>
                    <a:pt x="4470" y="4195"/>
                  </a:moveTo>
                  <a:cubicBezTo>
                    <a:pt x="4448" y="4207"/>
                    <a:pt x="4415" y="4217"/>
                    <a:pt x="4393" y="4229"/>
                  </a:cubicBezTo>
                  <a:cubicBezTo>
                    <a:pt x="4382" y="4229"/>
                    <a:pt x="4371" y="4239"/>
                    <a:pt x="4382" y="4251"/>
                  </a:cubicBezTo>
                  <a:cubicBezTo>
                    <a:pt x="4382" y="4261"/>
                    <a:pt x="4393" y="4273"/>
                    <a:pt x="4404" y="4273"/>
                  </a:cubicBezTo>
                  <a:cubicBezTo>
                    <a:pt x="4437" y="4261"/>
                    <a:pt x="4459" y="4251"/>
                    <a:pt x="4492" y="4239"/>
                  </a:cubicBezTo>
                  <a:cubicBezTo>
                    <a:pt x="4504" y="4239"/>
                    <a:pt x="4504" y="4229"/>
                    <a:pt x="4504" y="4217"/>
                  </a:cubicBezTo>
                  <a:cubicBezTo>
                    <a:pt x="4492" y="4207"/>
                    <a:pt x="4481" y="4195"/>
                    <a:pt x="4470" y="4195"/>
                  </a:cubicBezTo>
                  <a:close/>
                  <a:moveTo>
                    <a:pt x="1359" y="4224"/>
                  </a:moveTo>
                  <a:cubicBezTo>
                    <a:pt x="1351" y="4224"/>
                    <a:pt x="1343" y="4232"/>
                    <a:pt x="1335" y="4239"/>
                  </a:cubicBezTo>
                  <a:cubicBezTo>
                    <a:pt x="1335" y="4251"/>
                    <a:pt x="1335" y="4261"/>
                    <a:pt x="1347" y="4261"/>
                  </a:cubicBezTo>
                  <a:lnTo>
                    <a:pt x="1357" y="4273"/>
                  </a:lnTo>
                  <a:lnTo>
                    <a:pt x="1423" y="4306"/>
                  </a:lnTo>
                  <a:lnTo>
                    <a:pt x="1435" y="4306"/>
                  </a:lnTo>
                  <a:cubicBezTo>
                    <a:pt x="1446" y="4306"/>
                    <a:pt x="1446" y="4306"/>
                    <a:pt x="1457" y="4295"/>
                  </a:cubicBezTo>
                  <a:cubicBezTo>
                    <a:pt x="1457" y="4284"/>
                    <a:pt x="1457" y="4273"/>
                    <a:pt x="1446" y="4273"/>
                  </a:cubicBezTo>
                  <a:cubicBezTo>
                    <a:pt x="1423" y="4261"/>
                    <a:pt x="1401" y="4239"/>
                    <a:pt x="1379" y="4229"/>
                  </a:cubicBezTo>
                  <a:lnTo>
                    <a:pt x="1369" y="4229"/>
                  </a:lnTo>
                  <a:cubicBezTo>
                    <a:pt x="1365" y="4225"/>
                    <a:pt x="1362" y="4224"/>
                    <a:pt x="1359" y="4224"/>
                  </a:cubicBezTo>
                  <a:close/>
                  <a:moveTo>
                    <a:pt x="3543" y="4251"/>
                  </a:moveTo>
                  <a:cubicBezTo>
                    <a:pt x="3532" y="4251"/>
                    <a:pt x="3521" y="4251"/>
                    <a:pt x="3521" y="4261"/>
                  </a:cubicBezTo>
                  <a:cubicBezTo>
                    <a:pt x="3521" y="4273"/>
                    <a:pt x="3521" y="4284"/>
                    <a:pt x="3532" y="4295"/>
                  </a:cubicBezTo>
                  <a:cubicBezTo>
                    <a:pt x="3565" y="4295"/>
                    <a:pt x="3598" y="4306"/>
                    <a:pt x="3621" y="4306"/>
                  </a:cubicBezTo>
                  <a:lnTo>
                    <a:pt x="3631" y="4306"/>
                  </a:lnTo>
                  <a:cubicBezTo>
                    <a:pt x="3643" y="4306"/>
                    <a:pt x="3643" y="4306"/>
                    <a:pt x="3643" y="4295"/>
                  </a:cubicBezTo>
                  <a:cubicBezTo>
                    <a:pt x="3653" y="4284"/>
                    <a:pt x="3643" y="4273"/>
                    <a:pt x="3631" y="4273"/>
                  </a:cubicBezTo>
                  <a:cubicBezTo>
                    <a:pt x="3598" y="4261"/>
                    <a:pt x="3576" y="4261"/>
                    <a:pt x="3543" y="4251"/>
                  </a:cubicBezTo>
                  <a:close/>
                  <a:moveTo>
                    <a:pt x="4315" y="4251"/>
                  </a:moveTo>
                  <a:cubicBezTo>
                    <a:pt x="4283" y="4261"/>
                    <a:pt x="4261" y="4261"/>
                    <a:pt x="4227" y="4273"/>
                  </a:cubicBezTo>
                  <a:cubicBezTo>
                    <a:pt x="4217" y="4273"/>
                    <a:pt x="4205" y="4284"/>
                    <a:pt x="4205" y="4295"/>
                  </a:cubicBezTo>
                  <a:cubicBezTo>
                    <a:pt x="4217" y="4306"/>
                    <a:pt x="4217" y="4317"/>
                    <a:pt x="4227" y="4317"/>
                  </a:cubicBezTo>
                  <a:lnTo>
                    <a:pt x="4239" y="4317"/>
                  </a:lnTo>
                  <a:cubicBezTo>
                    <a:pt x="4261" y="4306"/>
                    <a:pt x="4293" y="4295"/>
                    <a:pt x="4315" y="4295"/>
                  </a:cubicBezTo>
                  <a:cubicBezTo>
                    <a:pt x="4338" y="4295"/>
                    <a:pt x="4338" y="4273"/>
                    <a:pt x="4338" y="4261"/>
                  </a:cubicBezTo>
                  <a:cubicBezTo>
                    <a:pt x="4338" y="4251"/>
                    <a:pt x="4327" y="4251"/>
                    <a:pt x="4315" y="4251"/>
                  </a:cubicBezTo>
                  <a:close/>
                  <a:moveTo>
                    <a:pt x="3521" y="4121"/>
                  </a:moveTo>
                  <a:cubicBezTo>
                    <a:pt x="3516" y="4121"/>
                    <a:pt x="3510" y="4124"/>
                    <a:pt x="3510" y="4129"/>
                  </a:cubicBezTo>
                  <a:lnTo>
                    <a:pt x="3444" y="4195"/>
                  </a:lnTo>
                  <a:cubicBezTo>
                    <a:pt x="3432" y="4195"/>
                    <a:pt x="3432" y="4207"/>
                    <a:pt x="3444" y="4217"/>
                  </a:cubicBezTo>
                  <a:cubicBezTo>
                    <a:pt x="3422" y="4217"/>
                    <a:pt x="3400" y="4207"/>
                    <a:pt x="3388" y="4195"/>
                  </a:cubicBezTo>
                  <a:cubicBezTo>
                    <a:pt x="3378" y="4195"/>
                    <a:pt x="3356" y="4207"/>
                    <a:pt x="3356" y="4217"/>
                  </a:cubicBezTo>
                  <a:cubicBezTo>
                    <a:pt x="3356" y="4229"/>
                    <a:pt x="3356" y="4239"/>
                    <a:pt x="3366" y="4239"/>
                  </a:cubicBezTo>
                  <a:lnTo>
                    <a:pt x="3378" y="4239"/>
                  </a:lnTo>
                  <a:lnTo>
                    <a:pt x="3378" y="4251"/>
                  </a:lnTo>
                  <a:cubicBezTo>
                    <a:pt x="3356" y="4261"/>
                    <a:pt x="3334" y="4284"/>
                    <a:pt x="3311" y="4295"/>
                  </a:cubicBezTo>
                  <a:cubicBezTo>
                    <a:pt x="3300" y="4306"/>
                    <a:pt x="3300" y="4317"/>
                    <a:pt x="3311" y="4328"/>
                  </a:cubicBezTo>
                  <a:cubicBezTo>
                    <a:pt x="3311" y="4339"/>
                    <a:pt x="3322" y="4339"/>
                    <a:pt x="3322" y="4339"/>
                  </a:cubicBezTo>
                  <a:cubicBezTo>
                    <a:pt x="3334" y="4339"/>
                    <a:pt x="3334" y="4339"/>
                    <a:pt x="3334" y="4328"/>
                  </a:cubicBezTo>
                  <a:cubicBezTo>
                    <a:pt x="3356" y="4317"/>
                    <a:pt x="3388" y="4295"/>
                    <a:pt x="3410" y="4284"/>
                  </a:cubicBezTo>
                  <a:cubicBezTo>
                    <a:pt x="3410" y="4273"/>
                    <a:pt x="3422" y="4261"/>
                    <a:pt x="3410" y="4251"/>
                  </a:cubicBezTo>
                  <a:lnTo>
                    <a:pt x="3410" y="4251"/>
                  </a:lnTo>
                  <a:cubicBezTo>
                    <a:pt x="3422" y="4261"/>
                    <a:pt x="3444" y="4261"/>
                    <a:pt x="3454" y="4273"/>
                  </a:cubicBezTo>
                  <a:cubicBezTo>
                    <a:pt x="3466" y="4273"/>
                    <a:pt x="3477" y="4261"/>
                    <a:pt x="3477" y="4251"/>
                  </a:cubicBezTo>
                  <a:cubicBezTo>
                    <a:pt x="3477" y="4239"/>
                    <a:pt x="3477" y="4229"/>
                    <a:pt x="3466" y="4229"/>
                  </a:cubicBezTo>
                  <a:lnTo>
                    <a:pt x="3477" y="4217"/>
                  </a:lnTo>
                  <a:cubicBezTo>
                    <a:pt x="3499" y="4207"/>
                    <a:pt x="3521" y="4185"/>
                    <a:pt x="3532" y="4163"/>
                  </a:cubicBezTo>
                  <a:cubicBezTo>
                    <a:pt x="3543" y="4151"/>
                    <a:pt x="3543" y="4140"/>
                    <a:pt x="3532" y="4129"/>
                  </a:cubicBezTo>
                  <a:cubicBezTo>
                    <a:pt x="3532" y="4124"/>
                    <a:pt x="3527" y="4121"/>
                    <a:pt x="3521" y="4121"/>
                  </a:cubicBezTo>
                  <a:close/>
                  <a:moveTo>
                    <a:pt x="3719" y="4284"/>
                  </a:moveTo>
                  <a:cubicBezTo>
                    <a:pt x="3709" y="4284"/>
                    <a:pt x="3697" y="4284"/>
                    <a:pt x="3687" y="4306"/>
                  </a:cubicBezTo>
                  <a:cubicBezTo>
                    <a:pt x="3687" y="4317"/>
                    <a:pt x="3697" y="4328"/>
                    <a:pt x="3709" y="4328"/>
                  </a:cubicBezTo>
                  <a:cubicBezTo>
                    <a:pt x="3741" y="4328"/>
                    <a:pt x="3764" y="4328"/>
                    <a:pt x="3797" y="4339"/>
                  </a:cubicBezTo>
                  <a:cubicBezTo>
                    <a:pt x="3808" y="4339"/>
                    <a:pt x="3819" y="4328"/>
                    <a:pt x="3819" y="4317"/>
                  </a:cubicBezTo>
                  <a:cubicBezTo>
                    <a:pt x="3819" y="4306"/>
                    <a:pt x="3808" y="4295"/>
                    <a:pt x="3797" y="4295"/>
                  </a:cubicBezTo>
                  <a:cubicBezTo>
                    <a:pt x="3775" y="4295"/>
                    <a:pt x="3741" y="4284"/>
                    <a:pt x="3719" y="4284"/>
                  </a:cubicBezTo>
                  <a:close/>
                  <a:moveTo>
                    <a:pt x="3885" y="4295"/>
                  </a:moveTo>
                  <a:cubicBezTo>
                    <a:pt x="3874" y="4295"/>
                    <a:pt x="3863" y="4306"/>
                    <a:pt x="3863" y="4317"/>
                  </a:cubicBezTo>
                  <a:cubicBezTo>
                    <a:pt x="3863" y="4328"/>
                    <a:pt x="3874" y="4339"/>
                    <a:pt x="3885" y="4339"/>
                  </a:cubicBezTo>
                  <a:lnTo>
                    <a:pt x="3974" y="4339"/>
                  </a:lnTo>
                  <a:cubicBezTo>
                    <a:pt x="3984" y="4339"/>
                    <a:pt x="3996" y="4328"/>
                    <a:pt x="3996" y="4317"/>
                  </a:cubicBezTo>
                  <a:cubicBezTo>
                    <a:pt x="3996" y="4306"/>
                    <a:pt x="3984" y="4295"/>
                    <a:pt x="3974" y="4295"/>
                  </a:cubicBezTo>
                  <a:close/>
                  <a:moveTo>
                    <a:pt x="4139" y="4284"/>
                  </a:moveTo>
                  <a:cubicBezTo>
                    <a:pt x="4117" y="4284"/>
                    <a:pt x="4084" y="4295"/>
                    <a:pt x="4062" y="4295"/>
                  </a:cubicBezTo>
                  <a:cubicBezTo>
                    <a:pt x="4051" y="4295"/>
                    <a:pt x="4040" y="4306"/>
                    <a:pt x="4040" y="4317"/>
                  </a:cubicBezTo>
                  <a:cubicBezTo>
                    <a:pt x="4040" y="4328"/>
                    <a:pt x="4051" y="4339"/>
                    <a:pt x="4062" y="4339"/>
                  </a:cubicBezTo>
                  <a:cubicBezTo>
                    <a:pt x="4095" y="4328"/>
                    <a:pt x="4117" y="4328"/>
                    <a:pt x="4150" y="4328"/>
                  </a:cubicBezTo>
                  <a:cubicBezTo>
                    <a:pt x="4161" y="4328"/>
                    <a:pt x="4172" y="4317"/>
                    <a:pt x="4161" y="4306"/>
                  </a:cubicBezTo>
                  <a:cubicBezTo>
                    <a:pt x="4161" y="4295"/>
                    <a:pt x="4150" y="4284"/>
                    <a:pt x="4139" y="4284"/>
                  </a:cubicBezTo>
                  <a:close/>
                  <a:moveTo>
                    <a:pt x="1523" y="4306"/>
                  </a:moveTo>
                  <a:cubicBezTo>
                    <a:pt x="1512" y="4306"/>
                    <a:pt x="1501" y="4306"/>
                    <a:pt x="1490" y="4317"/>
                  </a:cubicBezTo>
                  <a:cubicBezTo>
                    <a:pt x="1490" y="4328"/>
                    <a:pt x="1490" y="4339"/>
                    <a:pt x="1501" y="4350"/>
                  </a:cubicBezTo>
                  <a:cubicBezTo>
                    <a:pt x="1523" y="4361"/>
                    <a:pt x="1556" y="4372"/>
                    <a:pt x="1578" y="4383"/>
                  </a:cubicBezTo>
                  <a:lnTo>
                    <a:pt x="1590" y="4383"/>
                  </a:lnTo>
                  <a:cubicBezTo>
                    <a:pt x="1600" y="4383"/>
                    <a:pt x="1600" y="4383"/>
                    <a:pt x="1612" y="4372"/>
                  </a:cubicBezTo>
                  <a:cubicBezTo>
                    <a:pt x="1612" y="4361"/>
                    <a:pt x="1612" y="4350"/>
                    <a:pt x="1600" y="4350"/>
                  </a:cubicBezTo>
                  <a:cubicBezTo>
                    <a:pt x="1567" y="4339"/>
                    <a:pt x="1545" y="4317"/>
                    <a:pt x="1523" y="4306"/>
                  </a:cubicBezTo>
                  <a:close/>
                  <a:moveTo>
                    <a:pt x="3260" y="4342"/>
                  </a:moveTo>
                  <a:cubicBezTo>
                    <a:pt x="3256" y="4342"/>
                    <a:pt x="3251" y="4344"/>
                    <a:pt x="3245" y="4350"/>
                  </a:cubicBezTo>
                  <a:cubicBezTo>
                    <a:pt x="3223" y="4361"/>
                    <a:pt x="3190" y="4372"/>
                    <a:pt x="3168" y="4394"/>
                  </a:cubicBezTo>
                  <a:cubicBezTo>
                    <a:pt x="3157" y="4394"/>
                    <a:pt x="3157" y="4405"/>
                    <a:pt x="3157" y="4416"/>
                  </a:cubicBezTo>
                  <a:cubicBezTo>
                    <a:pt x="3168" y="4427"/>
                    <a:pt x="3168" y="4427"/>
                    <a:pt x="3179" y="4427"/>
                  </a:cubicBezTo>
                  <a:lnTo>
                    <a:pt x="3190" y="4427"/>
                  </a:lnTo>
                  <a:cubicBezTo>
                    <a:pt x="3212" y="4416"/>
                    <a:pt x="3234" y="4394"/>
                    <a:pt x="3267" y="4383"/>
                  </a:cubicBezTo>
                  <a:cubicBezTo>
                    <a:pt x="3278" y="4372"/>
                    <a:pt x="3278" y="4361"/>
                    <a:pt x="3267" y="4350"/>
                  </a:cubicBezTo>
                  <a:cubicBezTo>
                    <a:pt x="3267" y="4344"/>
                    <a:pt x="3264" y="4342"/>
                    <a:pt x="3260" y="4342"/>
                  </a:cubicBezTo>
                  <a:close/>
                  <a:moveTo>
                    <a:pt x="1668" y="4379"/>
                  </a:moveTo>
                  <a:cubicBezTo>
                    <a:pt x="1660" y="4379"/>
                    <a:pt x="1652" y="4386"/>
                    <a:pt x="1644" y="4394"/>
                  </a:cubicBezTo>
                  <a:cubicBezTo>
                    <a:pt x="1644" y="4405"/>
                    <a:pt x="1644" y="4416"/>
                    <a:pt x="1656" y="4416"/>
                  </a:cubicBezTo>
                  <a:cubicBezTo>
                    <a:pt x="1688" y="4427"/>
                    <a:pt x="1710" y="4438"/>
                    <a:pt x="1744" y="4450"/>
                  </a:cubicBezTo>
                  <a:cubicBezTo>
                    <a:pt x="1755" y="4450"/>
                    <a:pt x="1766" y="4450"/>
                    <a:pt x="1766" y="4438"/>
                  </a:cubicBezTo>
                  <a:cubicBezTo>
                    <a:pt x="1777" y="4427"/>
                    <a:pt x="1766" y="4416"/>
                    <a:pt x="1755" y="4416"/>
                  </a:cubicBezTo>
                  <a:cubicBezTo>
                    <a:pt x="1733" y="4405"/>
                    <a:pt x="1700" y="4394"/>
                    <a:pt x="1678" y="4383"/>
                  </a:cubicBezTo>
                  <a:cubicBezTo>
                    <a:pt x="1674" y="4380"/>
                    <a:pt x="1671" y="4379"/>
                    <a:pt x="1668" y="4379"/>
                  </a:cubicBezTo>
                  <a:close/>
                  <a:moveTo>
                    <a:pt x="1832" y="4438"/>
                  </a:moveTo>
                  <a:cubicBezTo>
                    <a:pt x="1832" y="4438"/>
                    <a:pt x="1810" y="4450"/>
                    <a:pt x="1810" y="4460"/>
                  </a:cubicBezTo>
                  <a:cubicBezTo>
                    <a:pt x="1810" y="4472"/>
                    <a:pt x="1810" y="4482"/>
                    <a:pt x="1821" y="4482"/>
                  </a:cubicBezTo>
                  <a:cubicBezTo>
                    <a:pt x="1854" y="4494"/>
                    <a:pt x="1876" y="4504"/>
                    <a:pt x="1909" y="4504"/>
                  </a:cubicBezTo>
                  <a:cubicBezTo>
                    <a:pt x="1921" y="4504"/>
                    <a:pt x="1931" y="4504"/>
                    <a:pt x="1931" y="4494"/>
                  </a:cubicBezTo>
                  <a:cubicBezTo>
                    <a:pt x="1931" y="4482"/>
                    <a:pt x="1931" y="4472"/>
                    <a:pt x="1921" y="4472"/>
                  </a:cubicBezTo>
                  <a:cubicBezTo>
                    <a:pt x="1887" y="4460"/>
                    <a:pt x="1865" y="4450"/>
                    <a:pt x="1832" y="4438"/>
                  </a:cubicBezTo>
                  <a:close/>
                  <a:moveTo>
                    <a:pt x="3091" y="4427"/>
                  </a:moveTo>
                  <a:cubicBezTo>
                    <a:pt x="3069" y="4438"/>
                    <a:pt x="3035" y="4450"/>
                    <a:pt x="3013" y="4460"/>
                  </a:cubicBezTo>
                  <a:cubicBezTo>
                    <a:pt x="3002" y="4472"/>
                    <a:pt x="3002" y="4482"/>
                    <a:pt x="3002" y="4494"/>
                  </a:cubicBezTo>
                  <a:cubicBezTo>
                    <a:pt x="3002" y="4494"/>
                    <a:pt x="3013" y="4504"/>
                    <a:pt x="3024" y="4504"/>
                  </a:cubicBezTo>
                  <a:cubicBezTo>
                    <a:pt x="3057" y="4494"/>
                    <a:pt x="3079" y="4482"/>
                    <a:pt x="3113" y="4472"/>
                  </a:cubicBezTo>
                  <a:cubicBezTo>
                    <a:pt x="3123" y="4460"/>
                    <a:pt x="3123" y="4450"/>
                    <a:pt x="3123" y="4438"/>
                  </a:cubicBezTo>
                  <a:cubicBezTo>
                    <a:pt x="3113" y="4427"/>
                    <a:pt x="3101" y="4427"/>
                    <a:pt x="3091" y="4427"/>
                  </a:cubicBezTo>
                  <a:close/>
                  <a:moveTo>
                    <a:pt x="1997" y="4494"/>
                  </a:moveTo>
                  <a:cubicBezTo>
                    <a:pt x="1987" y="4494"/>
                    <a:pt x="1975" y="4494"/>
                    <a:pt x="1975" y="4504"/>
                  </a:cubicBezTo>
                  <a:cubicBezTo>
                    <a:pt x="1975" y="4516"/>
                    <a:pt x="1975" y="4526"/>
                    <a:pt x="1987" y="4538"/>
                  </a:cubicBezTo>
                  <a:cubicBezTo>
                    <a:pt x="2020" y="4538"/>
                    <a:pt x="2053" y="4548"/>
                    <a:pt x="2075" y="4548"/>
                  </a:cubicBezTo>
                  <a:lnTo>
                    <a:pt x="2086" y="4548"/>
                  </a:lnTo>
                  <a:cubicBezTo>
                    <a:pt x="2086" y="4548"/>
                    <a:pt x="2097" y="4548"/>
                    <a:pt x="2097" y="4538"/>
                  </a:cubicBezTo>
                  <a:cubicBezTo>
                    <a:pt x="2108" y="4526"/>
                    <a:pt x="2097" y="4516"/>
                    <a:pt x="2086" y="4516"/>
                  </a:cubicBezTo>
                  <a:cubicBezTo>
                    <a:pt x="2053" y="4504"/>
                    <a:pt x="2031" y="4504"/>
                    <a:pt x="1997" y="4494"/>
                  </a:cubicBezTo>
                  <a:close/>
                  <a:moveTo>
                    <a:pt x="2945" y="4489"/>
                  </a:moveTo>
                  <a:cubicBezTo>
                    <a:pt x="2942" y="4489"/>
                    <a:pt x="2939" y="4490"/>
                    <a:pt x="2936" y="4494"/>
                  </a:cubicBezTo>
                  <a:lnTo>
                    <a:pt x="2903" y="4494"/>
                  </a:lnTo>
                  <a:cubicBezTo>
                    <a:pt x="2892" y="4504"/>
                    <a:pt x="2870" y="4504"/>
                    <a:pt x="2848" y="4516"/>
                  </a:cubicBezTo>
                  <a:cubicBezTo>
                    <a:pt x="2836" y="4516"/>
                    <a:pt x="2836" y="4526"/>
                    <a:pt x="2836" y="4538"/>
                  </a:cubicBezTo>
                  <a:cubicBezTo>
                    <a:pt x="2836" y="4548"/>
                    <a:pt x="2848" y="4560"/>
                    <a:pt x="2858" y="4560"/>
                  </a:cubicBezTo>
                  <a:cubicBezTo>
                    <a:pt x="2881" y="4548"/>
                    <a:pt x="2903" y="4548"/>
                    <a:pt x="2925" y="4538"/>
                  </a:cubicBezTo>
                  <a:cubicBezTo>
                    <a:pt x="2925" y="4538"/>
                    <a:pt x="2936" y="4538"/>
                    <a:pt x="2947" y="4526"/>
                  </a:cubicBezTo>
                  <a:cubicBezTo>
                    <a:pt x="2958" y="4526"/>
                    <a:pt x="2958" y="4516"/>
                    <a:pt x="2958" y="4504"/>
                  </a:cubicBezTo>
                  <a:cubicBezTo>
                    <a:pt x="2958" y="4497"/>
                    <a:pt x="2953" y="4489"/>
                    <a:pt x="2945" y="4489"/>
                  </a:cubicBezTo>
                  <a:close/>
                  <a:moveTo>
                    <a:pt x="2174" y="4526"/>
                  </a:moveTo>
                  <a:cubicBezTo>
                    <a:pt x="2163" y="4526"/>
                    <a:pt x="2152" y="4538"/>
                    <a:pt x="2141" y="4548"/>
                  </a:cubicBezTo>
                  <a:cubicBezTo>
                    <a:pt x="2141" y="4560"/>
                    <a:pt x="2152" y="4571"/>
                    <a:pt x="2163" y="4571"/>
                  </a:cubicBezTo>
                  <a:cubicBezTo>
                    <a:pt x="2196" y="4571"/>
                    <a:pt x="2218" y="4582"/>
                    <a:pt x="2252" y="4582"/>
                  </a:cubicBezTo>
                  <a:cubicBezTo>
                    <a:pt x="2262" y="4582"/>
                    <a:pt x="2274" y="4582"/>
                    <a:pt x="2274" y="4571"/>
                  </a:cubicBezTo>
                  <a:cubicBezTo>
                    <a:pt x="2274" y="4560"/>
                    <a:pt x="2262" y="4548"/>
                    <a:pt x="2252" y="4538"/>
                  </a:cubicBezTo>
                  <a:cubicBezTo>
                    <a:pt x="2230" y="4538"/>
                    <a:pt x="2196" y="4538"/>
                    <a:pt x="2174" y="4526"/>
                  </a:cubicBezTo>
                  <a:close/>
                  <a:moveTo>
                    <a:pt x="2780" y="4533"/>
                  </a:moveTo>
                  <a:cubicBezTo>
                    <a:pt x="2777" y="4533"/>
                    <a:pt x="2774" y="4534"/>
                    <a:pt x="2770" y="4538"/>
                  </a:cubicBezTo>
                  <a:cubicBezTo>
                    <a:pt x="2737" y="4538"/>
                    <a:pt x="2715" y="4538"/>
                    <a:pt x="2682" y="4548"/>
                  </a:cubicBezTo>
                  <a:cubicBezTo>
                    <a:pt x="2671" y="4548"/>
                    <a:pt x="2660" y="4560"/>
                    <a:pt x="2660" y="4571"/>
                  </a:cubicBezTo>
                  <a:cubicBezTo>
                    <a:pt x="2671" y="4582"/>
                    <a:pt x="2671" y="4593"/>
                    <a:pt x="2682" y="4593"/>
                  </a:cubicBezTo>
                  <a:lnTo>
                    <a:pt x="2693" y="4582"/>
                  </a:lnTo>
                  <a:cubicBezTo>
                    <a:pt x="2715" y="4582"/>
                    <a:pt x="2748" y="4582"/>
                    <a:pt x="2770" y="4571"/>
                  </a:cubicBezTo>
                  <a:cubicBezTo>
                    <a:pt x="2782" y="4571"/>
                    <a:pt x="2792" y="4560"/>
                    <a:pt x="2792" y="4548"/>
                  </a:cubicBezTo>
                  <a:cubicBezTo>
                    <a:pt x="2792" y="4541"/>
                    <a:pt x="2787" y="4533"/>
                    <a:pt x="2780" y="4533"/>
                  </a:cubicBezTo>
                  <a:close/>
                  <a:moveTo>
                    <a:pt x="2340" y="4548"/>
                  </a:moveTo>
                  <a:cubicBezTo>
                    <a:pt x="2329" y="4548"/>
                    <a:pt x="2318" y="4560"/>
                    <a:pt x="2318" y="4571"/>
                  </a:cubicBezTo>
                  <a:cubicBezTo>
                    <a:pt x="2318" y="4582"/>
                    <a:pt x="2329" y="4593"/>
                    <a:pt x="2340" y="4593"/>
                  </a:cubicBezTo>
                  <a:cubicBezTo>
                    <a:pt x="2362" y="4593"/>
                    <a:pt x="2395" y="4593"/>
                    <a:pt x="2428" y="4604"/>
                  </a:cubicBezTo>
                  <a:cubicBezTo>
                    <a:pt x="2439" y="4604"/>
                    <a:pt x="2450" y="4593"/>
                    <a:pt x="2450" y="4582"/>
                  </a:cubicBezTo>
                  <a:cubicBezTo>
                    <a:pt x="2450" y="4571"/>
                    <a:pt x="2439" y="4560"/>
                    <a:pt x="2428" y="4560"/>
                  </a:cubicBezTo>
                  <a:cubicBezTo>
                    <a:pt x="2395" y="4560"/>
                    <a:pt x="2373" y="4548"/>
                    <a:pt x="2340" y="4548"/>
                  </a:cubicBezTo>
                  <a:close/>
                  <a:moveTo>
                    <a:pt x="2594" y="4548"/>
                  </a:moveTo>
                  <a:cubicBezTo>
                    <a:pt x="2571" y="4560"/>
                    <a:pt x="2539" y="4560"/>
                    <a:pt x="2517" y="4560"/>
                  </a:cubicBezTo>
                  <a:cubicBezTo>
                    <a:pt x="2505" y="4560"/>
                    <a:pt x="2495" y="4571"/>
                    <a:pt x="2495" y="4582"/>
                  </a:cubicBezTo>
                  <a:cubicBezTo>
                    <a:pt x="2495" y="4593"/>
                    <a:pt x="2505" y="4604"/>
                    <a:pt x="2517" y="4604"/>
                  </a:cubicBezTo>
                  <a:cubicBezTo>
                    <a:pt x="2539" y="4604"/>
                    <a:pt x="2571" y="4593"/>
                    <a:pt x="2605" y="4593"/>
                  </a:cubicBezTo>
                  <a:cubicBezTo>
                    <a:pt x="2616" y="4593"/>
                    <a:pt x="2616" y="4582"/>
                    <a:pt x="2616" y="4571"/>
                  </a:cubicBezTo>
                  <a:cubicBezTo>
                    <a:pt x="2616" y="4560"/>
                    <a:pt x="2605" y="4548"/>
                    <a:pt x="2594" y="4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flipH="1">
              <a:off x="125295" y="617168"/>
              <a:ext cx="149260" cy="149260"/>
            </a:xfrm>
            <a:custGeom>
              <a:avLst/>
              <a:gdLst/>
              <a:ahLst/>
              <a:cxnLst/>
              <a:rect l="l" t="t" r="r" b="b"/>
              <a:pathLst>
                <a:path w="818" h="818" extrusionOk="0">
                  <a:moveTo>
                    <a:pt x="410" y="1"/>
                  </a:moveTo>
                  <a:cubicBezTo>
                    <a:pt x="189" y="1"/>
                    <a:pt x="1" y="189"/>
                    <a:pt x="1" y="409"/>
                  </a:cubicBezTo>
                  <a:cubicBezTo>
                    <a:pt x="1" y="641"/>
                    <a:pt x="189" y="817"/>
                    <a:pt x="410" y="817"/>
                  </a:cubicBezTo>
                  <a:cubicBezTo>
                    <a:pt x="641" y="817"/>
                    <a:pt x="818" y="641"/>
                    <a:pt x="818" y="409"/>
                  </a:cubicBezTo>
                  <a:cubicBezTo>
                    <a:pt x="818" y="189"/>
                    <a:pt x="641" y="1"/>
                    <a:pt x="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26"/>
            <p:cNvGrpSpPr/>
            <p:nvPr/>
          </p:nvGrpSpPr>
          <p:grpSpPr>
            <a:xfrm flipH="1">
              <a:off x="199511" y="2838959"/>
              <a:ext cx="213042" cy="264332"/>
              <a:chOff x="10404042" y="2373100"/>
              <a:chExt cx="343505" cy="426273"/>
            </a:xfrm>
          </p:grpSpPr>
          <p:sp>
            <p:nvSpPr>
              <p:cNvPr id="512" name="Google Shape;512;p26"/>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6"/>
            <p:cNvSpPr/>
            <p:nvPr/>
          </p:nvSpPr>
          <p:spPr>
            <a:xfrm flipH="1">
              <a:off x="7490322" y="-121132"/>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flipH="1">
              <a:off x="182607" y="4226714"/>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8529124" y="4468118"/>
              <a:ext cx="125734" cy="125736"/>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243161" y="3896881"/>
              <a:ext cx="125734" cy="125736"/>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25"/>
        <p:cNvGrpSpPr/>
        <p:nvPr/>
      </p:nvGrpSpPr>
      <p:grpSpPr>
        <a:xfrm>
          <a:off x="0" y="0"/>
          <a:ext cx="0" cy="0"/>
          <a:chOff x="0" y="0"/>
          <a:chExt cx="0" cy="0"/>
        </a:xfrm>
      </p:grpSpPr>
      <p:sp>
        <p:nvSpPr>
          <p:cNvPr id="526" name="Google Shape;526;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27" name="Google Shape;527;p27"/>
          <p:cNvGrpSpPr/>
          <p:nvPr/>
        </p:nvGrpSpPr>
        <p:grpSpPr>
          <a:xfrm>
            <a:off x="-585312" y="-795043"/>
            <a:ext cx="12447251" cy="6058874"/>
            <a:chOff x="-585312" y="-795043"/>
            <a:chExt cx="12447251" cy="6058874"/>
          </a:xfrm>
        </p:grpSpPr>
        <p:sp>
          <p:nvSpPr>
            <p:cNvPr id="528" name="Google Shape;528;p27"/>
            <p:cNvSpPr/>
            <p:nvPr/>
          </p:nvSpPr>
          <p:spPr>
            <a:xfrm>
              <a:off x="8526140" y="1044736"/>
              <a:ext cx="3335799" cy="2840828"/>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7"/>
            <p:cNvGrpSpPr/>
            <p:nvPr/>
          </p:nvGrpSpPr>
          <p:grpSpPr>
            <a:xfrm>
              <a:off x="-585312" y="-795043"/>
              <a:ext cx="9770134" cy="5986058"/>
              <a:chOff x="-585312" y="-795043"/>
              <a:chExt cx="9770134" cy="5986058"/>
            </a:xfrm>
          </p:grpSpPr>
          <p:sp>
            <p:nvSpPr>
              <p:cNvPr id="530" name="Google Shape;530;p27"/>
              <p:cNvSpPr/>
              <p:nvPr/>
            </p:nvSpPr>
            <p:spPr>
              <a:xfrm>
                <a:off x="6424045" y="-47515"/>
                <a:ext cx="731497" cy="213930"/>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8084311" y="0"/>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flipH="1">
                <a:off x="-585312" y="4604112"/>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4737275" y="-366525"/>
                <a:ext cx="625827" cy="532949"/>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285096" y="-795043"/>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8667656" y="4473864"/>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7"/>
            <p:cNvGrpSpPr/>
            <p:nvPr/>
          </p:nvGrpSpPr>
          <p:grpSpPr>
            <a:xfrm rot="5400000">
              <a:off x="8355393" y="807616"/>
              <a:ext cx="629161" cy="478165"/>
              <a:chOff x="4489051" y="3853933"/>
              <a:chExt cx="810774" cy="616192"/>
            </a:xfrm>
          </p:grpSpPr>
          <p:sp>
            <p:nvSpPr>
              <p:cNvPr id="537" name="Google Shape;537;p27"/>
              <p:cNvSpPr/>
              <p:nvPr/>
            </p:nvSpPr>
            <p:spPr>
              <a:xfrm>
                <a:off x="4489051" y="40077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7"/>
            <p:cNvSpPr/>
            <p:nvPr/>
          </p:nvSpPr>
          <p:spPr>
            <a:xfrm>
              <a:off x="7355007" y="-207832"/>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3382982" y="4604093"/>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flipH="1">
              <a:off x="2274822" y="4675361"/>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8812675" y="1593391"/>
              <a:ext cx="1432353" cy="2388958"/>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688"/>
        <p:cNvGrpSpPr/>
        <p:nvPr/>
      </p:nvGrpSpPr>
      <p:grpSpPr>
        <a:xfrm>
          <a:off x="0" y="0"/>
          <a:ext cx="0" cy="0"/>
          <a:chOff x="0" y="0"/>
          <a:chExt cx="0" cy="0"/>
        </a:xfrm>
      </p:grpSpPr>
      <p:grpSp>
        <p:nvGrpSpPr>
          <p:cNvPr id="689" name="Google Shape;689;p36"/>
          <p:cNvGrpSpPr/>
          <p:nvPr/>
        </p:nvGrpSpPr>
        <p:grpSpPr>
          <a:xfrm>
            <a:off x="-396406" y="-806918"/>
            <a:ext cx="10664753" cy="6560390"/>
            <a:chOff x="-396406" y="-806918"/>
            <a:chExt cx="10664753" cy="6560390"/>
          </a:xfrm>
        </p:grpSpPr>
        <p:grpSp>
          <p:nvGrpSpPr>
            <p:cNvPr id="690" name="Google Shape;690;p36"/>
            <p:cNvGrpSpPr/>
            <p:nvPr/>
          </p:nvGrpSpPr>
          <p:grpSpPr>
            <a:xfrm flipH="1">
              <a:off x="-202799" y="-806918"/>
              <a:ext cx="9778547" cy="5981148"/>
              <a:chOff x="-482149" y="-806918"/>
              <a:chExt cx="9778547" cy="5981148"/>
            </a:xfrm>
          </p:grpSpPr>
          <p:sp>
            <p:nvSpPr>
              <p:cNvPr id="691" name="Google Shape;691;p36"/>
              <p:cNvSpPr/>
              <p:nvPr/>
            </p:nvSpPr>
            <p:spPr>
              <a:xfrm>
                <a:off x="2392858" y="-76200"/>
                <a:ext cx="1436631" cy="420149"/>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8533599" y="892397"/>
                <a:ext cx="625826" cy="1556414"/>
              </a:xfrm>
              <a:custGeom>
                <a:avLst/>
                <a:gdLst/>
                <a:ahLst/>
                <a:cxnLst/>
                <a:rect l="l" t="t" r="r" b="b"/>
                <a:pathLst>
                  <a:path w="2419" h="6016" extrusionOk="0">
                    <a:moveTo>
                      <a:pt x="2419" y="0"/>
                    </a:moveTo>
                    <a:cubicBezTo>
                      <a:pt x="1944" y="221"/>
                      <a:pt x="1524" y="518"/>
                      <a:pt x="1171" y="916"/>
                    </a:cubicBezTo>
                    <a:cubicBezTo>
                      <a:pt x="376" y="1799"/>
                      <a:pt x="1" y="3079"/>
                      <a:pt x="420" y="4217"/>
                    </a:cubicBezTo>
                    <a:cubicBezTo>
                      <a:pt x="741" y="5110"/>
                      <a:pt x="1492" y="5839"/>
                      <a:pt x="2419" y="6015"/>
                    </a:cubicBezTo>
                    <a:lnTo>
                      <a:pt x="2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8236711" y="-228600"/>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flipH="1">
                <a:off x="2706976" y="4599537"/>
                <a:ext cx="1725567" cy="574694"/>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482149" y="3128523"/>
                <a:ext cx="885573" cy="754147"/>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462446" y="-806918"/>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8626834" y="4426349"/>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36"/>
            <p:cNvSpPr/>
            <p:nvPr/>
          </p:nvSpPr>
          <p:spPr>
            <a:xfrm>
              <a:off x="4243757" y="-173707"/>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396406" y="3520568"/>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2279811" y="4655367"/>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rot="-3600000" flipH="1">
              <a:off x="8445150" y="4089988"/>
              <a:ext cx="1725567" cy="1221723"/>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7226150" y="-472727"/>
              <a:ext cx="1039359" cy="784116"/>
            </a:xfrm>
            <a:custGeom>
              <a:avLst/>
              <a:gdLst/>
              <a:ahLst/>
              <a:cxnLst/>
              <a:rect l="l" t="t" r="r" b="b"/>
              <a:pathLst>
                <a:path w="6104" h="4605" extrusionOk="0">
                  <a:moveTo>
                    <a:pt x="5784" y="1"/>
                  </a:moveTo>
                  <a:cubicBezTo>
                    <a:pt x="5772" y="1"/>
                    <a:pt x="5772" y="12"/>
                    <a:pt x="5772" y="23"/>
                  </a:cubicBezTo>
                  <a:cubicBezTo>
                    <a:pt x="5784" y="56"/>
                    <a:pt x="5795" y="78"/>
                    <a:pt x="5806" y="111"/>
                  </a:cubicBezTo>
                  <a:cubicBezTo>
                    <a:pt x="5817" y="111"/>
                    <a:pt x="5817" y="123"/>
                    <a:pt x="5828" y="123"/>
                  </a:cubicBezTo>
                  <a:lnTo>
                    <a:pt x="5839" y="123"/>
                  </a:lnTo>
                  <a:cubicBezTo>
                    <a:pt x="5850" y="111"/>
                    <a:pt x="5850" y="101"/>
                    <a:pt x="5850" y="89"/>
                  </a:cubicBezTo>
                  <a:cubicBezTo>
                    <a:pt x="5839" y="67"/>
                    <a:pt x="5828" y="34"/>
                    <a:pt x="5817" y="12"/>
                  </a:cubicBezTo>
                  <a:cubicBezTo>
                    <a:pt x="5806" y="1"/>
                    <a:pt x="5795" y="1"/>
                    <a:pt x="5784" y="1"/>
                  </a:cubicBezTo>
                  <a:close/>
                  <a:moveTo>
                    <a:pt x="5860" y="162"/>
                  </a:moveTo>
                  <a:cubicBezTo>
                    <a:pt x="5857" y="162"/>
                    <a:pt x="5853" y="163"/>
                    <a:pt x="5850" y="167"/>
                  </a:cubicBezTo>
                  <a:cubicBezTo>
                    <a:pt x="5839" y="167"/>
                    <a:pt x="5839" y="177"/>
                    <a:pt x="5839" y="189"/>
                  </a:cubicBezTo>
                  <a:cubicBezTo>
                    <a:pt x="5850" y="211"/>
                    <a:pt x="5861" y="244"/>
                    <a:pt x="5872" y="266"/>
                  </a:cubicBezTo>
                  <a:cubicBezTo>
                    <a:pt x="5872" y="277"/>
                    <a:pt x="5883" y="288"/>
                    <a:pt x="5894" y="288"/>
                  </a:cubicBezTo>
                  <a:cubicBezTo>
                    <a:pt x="5905" y="277"/>
                    <a:pt x="5916" y="266"/>
                    <a:pt x="5905" y="255"/>
                  </a:cubicBezTo>
                  <a:cubicBezTo>
                    <a:pt x="5894" y="233"/>
                    <a:pt x="5894" y="199"/>
                    <a:pt x="5883" y="177"/>
                  </a:cubicBezTo>
                  <a:cubicBezTo>
                    <a:pt x="5875" y="170"/>
                    <a:pt x="5867" y="162"/>
                    <a:pt x="5860" y="162"/>
                  </a:cubicBezTo>
                  <a:close/>
                  <a:moveTo>
                    <a:pt x="5905" y="321"/>
                  </a:moveTo>
                  <a:cubicBezTo>
                    <a:pt x="5894" y="332"/>
                    <a:pt x="5894" y="343"/>
                    <a:pt x="5894" y="354"/>
                  </a:cubicBezTo>
                  <a:cubicBezTo>
                    <a:pt x="5905" y="376"/>
                    <a:pt x="5916" y="410"/>
                    <a:pt x="5916" y="432"/>
                  </a:cubicBezTo>
                  <a:cubicBezTo>
                    <a:pt x="5927" y="442"/>
                    <a:pt x="5927" y="454"/>
                    <a:pt x="5938" y="454"/>
                  </a:cubicBezTo>
                  <a:lnTo>
                    <a:pt x="5949" y="454"/>
                  </a:lnTo>
                  <a:cubicBezTo>
                    <a:pt x="5961" y="442"/>
                    <a:pt x="5961" y="432"/>
                    <a:pt x="5961" y="420"/>
                  </a:cubicBezTo>
                  <a:cubicBezTo>
                    <a:pt x="5949" y="398"/>
                    <a:pt x="5949" y="365"/>
                    <a:pt x="5938" y="343"/>
                  </a:cubicBezTo>
                  <a:cubicBezTo>
                    <a:pt x="5938" y="332"/>
                    <a:pt x="5916" y="321"/>
                    <a:pt x="5905" y="321"/>
                  </a:cubicBezTo>
                  <a:close/>
                  <a:moveTo>
                    <a:pt x="5961" y="486"/>
                  </a:moveTo>
                  <a:cubicBezTo>
                    <a:pt x="5949" y="498"/>
                    <a:pt x="5938" y="509"/>
                    <a:pt x="5949" y="520"/>
                  </a:cubicBezTo>
                  <a:cubicBezTo>
                    <a:pt x="5949" y="542"/>
                    <a:pt x="5961" y="575"/>
                    <a:pt x="5961" y="597"/>
                  </a:cubicBezTo>
                  <a:cubicBezTo>
                    <a:pt x="5971" y="608"/>
                    <a:pt x="5971" y="619"/>
                    <a:pt x="5983" y="619"/>
                  </a:cubicBezTo>
                  <a:lnTo>
                    <a:pt x="5993" y="619"/>
                  </a:lnTo>
                  <a:cubicBezTo>
                    <a:pt x="6005" y="619"/>
                    <a:pt x="6005" y="608"/>
                    <a:pt x="6005" y="586"/>
                  </a:cubicBezTo>
                  <a:cubicBezTo>
                    <a:pt x="6005" y="564"/>
                    <a:pt x="5993" y="531"/>
                    <a:pt x="5983" y="509"/>
                  </a:cubicBezTo>
                  <a:cubicBezTo>
                    <a:pt x="5983" y="498"/>
                    <a:pt x="5971" y="486"/>
                    <a:pt x="5961" y="486"/>
                  </a:cubicBezTo>
                  <a:close/>
                  <a:moveTo>
                    <a:pt x="6005" y="663"/>
                  </a:moveTo>
                  <a:cubicBezTo>
                    <a:pt x="5993" y="663"/>
                    <a:pt x="5983" y="675"/>
                    <a:pt x="5983" y="685"/>
                  </a:cubicBezTo>
                  <a:cubicBezTo>
                    <a:pt x="5993" y="719"/>
                    <a:pt x="5993" y="741"/>
                    <a:pt x="6005" y="773"/>
                  </a:cubicBezTo>
                  <a:cubicBezTo>
                    <a:pt x="6005" y="785"/>
                    <a:pt x="6015" y="785"/>
                    <a:pt x="6027" y="785"/>
                  </a:cubicBezTo>
                  <a:cubicBezTo>
                    <a:pt x="6037" y="785"/>
                    <a:pt x="6049" y="773"/>
                    <a:pt x="6037" y="763"/>
                  </a:cubicBezTo>
                  <a:cubicBezTo>
                    <a:pt x="6037" y="729"/>
                    <a:pt x="6027" y="707"/>
                    <a:pt x="6027" y="675"/>
                  </a:cubicBezTo>
                  <a:cubicBezTo>
                    <a:pt x="6027" y="663"/>
                    <a:pt x="6015" y="663"/>
                    <a:pt x="6005" y="663"/>
                  </a:cubicBezTo>
                  <a:close/>
                  <a:moveTo>
                    <a:pt x="6037" y="829"/>
                  </a:moveTo>
                  <a:cubicBezTo>
                    <a:pt x="6027" y="829"/>
                    <a:pt x="6015" y="840"/>
                    <a:pt x="6015" y="851"/>
                  </a:cubicBezTo>
                  <a:cubicBezTo>
                    <a:pt x="6015" y="884"/>
                    <a:pt x="6027" y="917"/>
                    <a:pt x="6027" y="939"/>
                  </a:cubicBezTo>
                  <a:cubicBezTo>
                    <a:pt x="6027" y="950"/>
                    <a:pt x="6037" y="962"/>
                    <a:pt x="6049" y="962"/>
                  </a:cubicBezTo>
                  <a:cubicBezTo>
                    <a:pt x="6059" y="962"/>
                    <a:pt x="6071" y="950"/>
                    <a:pt x="6071" y="939"/>
                  </a:cubicBezTo>
                  <a:cubicBezTo>
                    <a:pt x="6071" y="906"/>
                    <a:pt x="6059" y="873"/>
                    <a:pt x="6059" y="851"/>
                  </a:cubicBezTo>
                  <a:cubicBezTo>
                    <a:pt x="6059" y="840"/>
                    <a:pt x="6049" y="829"/>
                    <a:pt x="6037" y="829"/>
                  </a:cubicBezTo>
                  <a:close/>
                  <a:moveTo>
                    <a:pt x="6059" y="1006"/>
                  </a:moveTo>
                  <a:cubicBezTo>
                    <a:pt x="6049" y="1006"/>
                    <a:pt x="6037" y="1016"/>
                    <a:pt x="6037" y="1028"/>
                  </a:cubicBezTo>
                  <a:cubicBezTo>
                    <a:pt x="6037" y="1050"/>
                    <a:pt x="6049" y="1082"/>
                    <a:pt x="6049" y="1116"/>
                  </a:cubicBezTo>
                  <a:cubicBezTo>
                    <a:pt x="6049" y="1127"/>
                    <a:pt x="6059" y="1127"/>
                    <a:pt x="6071" y="1127"/>
                  </a:cubicBezTo>
                  <a:cubicBezTo>
                    <a:pt x="6082" y="1127"/>
                    <a:pt x="6093" y="1116"/>
                    <a:pt x="6093" y="1105"/>
                  </a:cubicBezTo>
                  <a:cubicBezTo>
                    <a:pt x="6093" y="1082"/>
                    <a:pt x="6082" y="1050"/>
                    <a:pt x="6082" y="1016"/>
                  </a:cubicBezTo>
                  <a:cubicBezTo>
                    <a:pt x="6082" y="1006"/>
                    <a:pt x="6071" y="1006"/>
                    <a:pt x="6059" y="1006"/>
                  </a:cubicBezTo>
                  <a:close/>
                  <a:moveTo>
                    <a:pt x="6071" y="1171"/>
                  </a:moveTo>
                  <a:cubicBezTo>
                    <a:pt x="6059" y="1171"/>
                    <a:pt x="6059" y="1182"/>
                    <a:pt x="6059" y="1193"/>
                  </a:cubicBezTo>
                  <a:lnTo>
                    <a:pt x="6059" y="1281"/>
                  </a:lnTo>
                  <a:cubicBezTo>
                    <a:pt x="6059" y="1293"/>
                    <a:pt x="6071" y="1303"/>
                    <a:pt x="6082" y="1303"/>
                  </a:cubicBezTo>
                  <a:cubicBezTo>
                    <a:pt x="6093" y="1303"/>
                    <a:pt x="6104" y="1293"/>
                    <a:pt x="6104" y="1281"/>
                  </a:cubicBezTo>
                  <a:cubicBezTo>
                    <a:pt x="6104" y="1249"/>
                    <a:pt x="6104" y="1226"/>
                    <a:pt x="6093" y="1193"/>
                  </a:cubicBezTo>
                  <a:cubicBezTo>
                    <a:pt x="6093" y="1182"/>
                    <a:pt x="6082" y="1171"/>
                    <a:pt x="6071" y="1171"/>
                  </a:cubicBezTo>
                  <a:close/>
                  <a:moveTo>
                    <a:pt x="6082" y="1347"/>
                  </a:moveTo>
                  <a:cubicBezTo>
                    <a:pt x="6071" y="1347"/>
                    <a:pt x="6059" y="1359"/>
                    <a:pt x="6059" y="1369"/>
                  </a:cubicBezTo>
                  <a:lnTo>
                    <a:pt x="6059" y="1447"/>
                  </a:lnTo>
                  <a:lnTo>
                    <a:pt x="6059" y="1458"/>
                  </a:lnTo>
                  <a:cubicBezTo>
                    <a:pt x="6059" y="1469"/>
                    <a:pt x="6071" y="1480"/>
                    <a:pt x="6082" y="1480"/>
                  </a:cubicBezTo>
                  <a:cubicBezTo>
                    <a:pt x="6093" y="1480"/>
                    <a:pt x="6104" y="1469"/>
                    <a:pt x="6104" y="1458"/>
                  </a:cubicBezTo>
                  <a:lnTo>
                    <a:pt x="6104" y="1447"/>
                  </a:lnTo>
                  <a:lnTo>
                    <a:pt x="6104" y="1369"/>
                  </a:lnTo>
                  <a:cubicBezTo>
                    <a:pt x="6104" y="1359"/>
                    <a:pt x="6093" y="1347"/>
                    <a:pt x="6082" y="1347"/>
                  </a:cubicBezTo>
                  <a:close/>
                  <a:moveTo>
                    <a:pt x="6082" y="1524"/>
                  </a:moveTo>
                  <a:cubicBezTo>
                    <a:pt x="6071" y="1524"/>
                    <a:pt x="6059" y="1536"/>
                    <a:pt x="6059" y="1546"/>
                  </a:cubicBezTo>
                  <a:lnTo>
                    <a:pt x="6059" y="1634"/>
                  </a:lnTo>
                  <a:cubicBezTo>
                    <a:pt x="6059" y="1646"/>
                    <a:pt x="6071" y="1646"/>
                    <a:pt x="6082" y="1656"/>
                  </a:cubicBezTo>
                  <a:cubicBezTo>
                    <a:pt x="6093" y="1656"/>
                    <a:pt x="6104" y="1646"/>
                    <a:pt x="6104" y="1634"/>
                  </a:cubicBezTo>
                  <a:lnTo>
                    <a:pt x="6104" y="1546"/>
                  </a:lnTo>
                  <a:cubicBezTo>
                    <a:pt x="6104" y="1536"/>
                    <a:pt x="6093" y="1524"/>
                    <a:pt x="6082" y="1524"/>
                  </a:cubicBezTo>
                  <a:close/>
                  <a:moveTo>
                    <a:pt x="6071" y="1701"/>
                  </a:moveTo>
                  <a:cubicBezTo>
                    <a:pt x="6059" y="1701"/>
                    <a:pt x="6059" y="1701"/>
                    <a:pt x="6049" y="1712"/>
                  </a:cubicBezTo>
                  <a:lnTo>
                    <a:pt x="6049" y="1800"/>
                  </a:lnTo>
                  <a:cubicBezTo>
                    <a:pt x="6049" y="1811"/>
                    <a:pt x="6049" y="1822"/>
                    <a:pt x="6059" y="1822"/>
                  </a:cubicBezTo>
                  <a:lnTo>
                    <a:pt x="6071" y="1822"/>
                  </a:lnTo>
                  <a:cubicBezTo>
                    <a:pt x="6082" y="1822"/>
                    <a:pt x="6082" y="1811"/>
                    <a:pt x="6093" y="1800"/>
                  </a:cubicBezTo>
                  <a:lnTo>
                    <a:pt x="6093" y="1723"/>
                  </a:lnTo>
                  <a:cubicBezTo>
                    <a:pt x="6093" y="1712"/>
                    <a:pt x="6093" y="1701"/>
                    <a:pt x="6071" y="1701"/>
                  </a:cubicBezTo>
                  <a:close/>
                  <a:moveTo>
                    <a:pt x="6059" y="1867"/>
                  </a:moveTo>
                  <a:cubicBezTo>
                    <a:pt x="6049" y="1867"/>
                    <a:pt x="6037" y="1877"/>
                    <a:pt x="6037" y="1889"/>
                  </a:cubicBezTo>
                  <a:cubicBezTo>
                    <a:pt x="6037" y="1911"/>
                    <a:pt x="6027" y="1943"/>
                    <a:pt x="6027" y="1977"/>
                  </a:cubicBezTo>
                  <a:cubicBezTo>
                    <a:pt x="6027" y="1988"/>
                    <a:pt x="6027" y="1999"/>
                    <a:pt x="6037" y="1999"/>
                  </a:cubicBezTo>
                  <a:lnTo>
                    <a:pt x="6049" y="1999"/>
                  </a:lnTo>
                  <a:cubicBezTo>
                    <a:pt x="6059" y="1999"/>
                    <a:pt x="6059" y="1988"/>
                    <a:pt x="6071" y="1977"/>
                  </a:cubicBezTo>
                  <a:cubicBezTo>
                    <a:pt x="6071" y="1955"/>
                    <a:pt x="6071" y="1921"/>
                    <a:pt x="6082" y="1889"/>
                  </a:cubicBezTo>
                  <a:cubicBezTo>
                    <a:pt x="6082" y="1877"/>
                    <a:pt x="6071" y="1867"/>
                    <a:pt x="6059" y="1867"/>
                  </a:cubicBezTo>
                  <a:close/>
                  <a:moveTo>
                    <a:pt x="33" y="1955"/>
                  </a:moveTo>
                  <a:cubicBezTo>
                    <a:pt x="22" y="1955"/>
                    <a:pt x="11" y="1966"/>
                    <a:pt x="11" y="1977"/>
                  </a:cubicBezTo>
                  <a:cubicBezTo>
                    <a:pt x="0" y="2010"/>
                    <a:pt x="0" y="2032"/>
                    <a:pt x="0" y="2065"/>
                  </a:cubicBezTo>
                  <a:cubicBezTo>
                    <a:pt x="0" y="2076"/>
                    <a:pt x="11" y="2087"/>
                    <a:pt x="22" y="2087"/>
                  </a:cubicBezTo>
                  <a:cubicBezTo>
                    <a:pt x="33" y="2087"/>
                    <a:pt x="44" y="2076"/>
                    <a:pt x="44" y="2065"/>
                  </a:cubicBezTo>
                  <a:lnTo>
                    <a:pt x="44" y="1988"/>
                  </a:lnTo>
                  <a:cubicBezTo>
                    <a:pt x="55" y="1966"/>
                    <a:pt x="44" y="1966"/>
                    <a:pt x="33" y="1955"/>
                  </a:cubicBezTo>
                  <a:close/>
                  <a:moveTo>
                    <a:pt x="6037" y="2043"/>
                  </a:moveTo>
                  <a:cubicBezTo>
                    <a:pt x="6027" y="2043"/>
                    <a:pt x="6015" y="2043"/>
                    <a:pt x="6015" y="2054"/>
                  </a:cubicBezTo>
                  <a:cubicBezTo>
                    <a:pt x="6005" y="2087"/>
                    <a:pt x="6005" y="2109"/>
                    <a:pt x="5993" y="2142"/>
                  </a:cubicBezTo>
                  <a:cubicBezTo>
                    <a:pt x="5993" y="2154"/>
                    <a:pt x="6005" y="2164"/>
                    <a:pt x="6015" y="2164"/>
                  </a:cubicBezTo>
                  <a:cubicBezTo>
                    <a:pt x="6027" y="2164"/>
                    <a:pt x="6037" y="2164"/>
                    <a:pt x="6037" y="2154"/>
                  </a:cubicBezTo>
                  <a:cubicBezTo>
                    <a:pt x="6037" y="2120"/>
                    <a:pt x="6049" y="2098"/>
                    <a:pt x="6049" y="2065"/>
                  </a:cubicBezTo>
                  <a:cubicBezTo>
                    <a:pt x="6059" y="2054"/>
                    <a:pt x="6049" y="2043"/>
                    <a:pt x="6037" y="2043"/>
                  </a:cubicBezTo>
                  <a:close/>
                  <a:moveTo>
                    <a:pt x="11" y="2132"/>
                  </a:moveTo>
                  <a:cubicBezTo>
                    <a:pt x="0" y="2132"/>
                    <a:pt x="0" y="2142"/>
                    <a:pt x="0" y="2154"/>
                  </a:cubicBezTo>
                  <a:lnTo>
                    <a:pt x="0" y="2186"/>
                  </a:lnTo>
                  <a:lnTo>
                    <a:pt x="0" y="2242"/>
                  </a:lnTo>
                  <a:cubicBezTo>
                    <a:pt x="0" y="2253"/>
                    <a:pt x="0" y="2264"/>
                    <a:pt x="11" y="2264"/>
                  </a:cubicBezTo>
                  <a:lnTo>
                    <a:pt x="22" y="2264"/>
                  </a:lnTo>
                  <a:cubicBezTo>
                    <a:pt x="33" y="2264"/>
                    <a:pt x="33" y="2253"/>
                    <a:pt x="33" y="2242"/>
                  </a:cubicBezTo>
                  <a:lnTo>
                    <a:pt x="33" y="2186"/>
                  </a:lnTo>
                  <a:lnTo>
                    <a:pt x="33" y="2154"/>
                  </a:lnTo>
                  <a:cubicBezTo>
                    <a:pt x="33" y="2142"/>
                    <a:pt x="33" y="2132"/>
                    <a:pt x="11" y="2132"/>
                  </a:cubicBezTo>
                  <a:close/>
                  <a:moveTo>
                    <a:pt x="6005" y="2208"/>
                  </a:moveTo>
                  <a:cubicBezTo>
                    <a:pt x="5993" y="2208"/>
                    <a:pt x="5983" y="2220"/>
                    <a:pt x="5983" y="2230"/>
                  </a:cubicBezTo>
                  <a:cubicBezTo>
                    <a:pt x="5971" y="2253"/>
                    <a:pt x="5961" y="2286"/>
                    <a:pt x="5961" y="2308"/>
                  </a:cubicBezTo>
                  <a:cubicBezTo>
                    <a:pt x="5961" y="2319"/>
                    <a:pt x="5961" y="2330"/>
                    <a:pt x="5971" y="2341"/>
                  </a:cubicBezTo>
                  <a:lnTo>
                    <a:pt x="5983" y="2341"/>
                  </a:lnTo>
                  <a:cubicBezTo>
                    <a:pt x="5993" y="2341"/>
                    <a:pt x="5993" y="2330"/>
                    <a:pt x="6005" y="2319"/>
                  </a:cubicBezTo>
                  <a:cubicBezTo>
                    <a:pt x="6005" y="2297"/>
                    <a:pt x="6015" y="2264"/>
                    <a:pt x="6015" y="2242"/>
                  </a:cubicBezTo>
                  <a:cubicBezTo>
                    <a:pt x="6027" y="2220"/>
                    <a:pt x="6015" y="2208"/>
                    <a:pt x="6005" y="2208"/>
                  </a:cubicBezTo>
                  <a:close/>
                  <a:moveTo>
                    <a:pt x="3168" y="2308"/>
                  </a:moveTo>
                  <a:cubicBezTo>
                    <a:pt x="3135" y="2308"/>
                    <a:pt x="3113" y="2319"/>
                    <a:pt x="3079" y="2330"/>
                  </a:cubicBezTo>
                  <a:cubicBezTo>
                    <a:pt x="3069" y="2330"/>
                    <a:pt x="3057" y="2341"/>
                    <a:pt x="3069" y="2352"/>
                  </a:cubicBezTo>
                  <a:cubicBezTo>
                    <a:pt x="3069" y="2363"/>
                    <a:pt x="3079" y="2363"/>
                    <a:pt x="3079" y="2363"/>
                  </a:cubicBezTo>
                  <a:lnTo>
                    <a:pt x="3091" y="2363"/>
                  </a:lnTo>
                  <a:cubicBezTo>
                    <a:pt x="3113" y="2363"/>
                    <a:pt x="3145" y="2352"/>
                    <a:pt x="3168" y="2352"/>
                  </a:cubicBezTo>
                  <a:cubicBezTo>
                    <a:pt x="3179" y="2352"/>
                    <a:pt x="3190" y="2341"/>
                    <a:pt x="3190" y="2330"/>
                  </a:cubicBezTo>
                  <a:cubicBezTo>
                    <a:pt x="3190" y="2319"/>
                    <a:pt x="3179" y="2308"/>
                    <a:pt x="3168" y="2308"/>
                  </a:cubicBezTo>
                  <a:close/>
                  <a:moveTo>
                    <a:pt x="3256" y="2308"/>
                  </a:moveTo>
                  <a:cubicBezTo>
                    <a:pt x="3245" y="2308"/>
                    <a:pt x="3234" y="2319"/>
                    <a:pt x="3234" y="2330"/>
                  </a:cubicBezTo>
                  <a:cubicBezTo>
                    <a:pt x="3234" y="2341"/>
                    <a:pt x="3245" y="2352"/>
                    <a:pt x="3256" y="2352"/>
                  </a:cubicBezTo>
                  <a:lnTo>
                    <a:pt x="3300" y="2352"/>
                  </a:lnTo>
                  <a:cubicBezTo>
                    <a:pt x="3311" y="2352"/>
                    <a:pt x="3322" y="2352"/>
                    <a:pt x="3334" y="2363"/>
                  </a:cubicBezTo>
                  <a:lnTo>
                    <a:pt x="3344" y="2363"/>
                  </a:lnTo>
                  <a:cubicBezTo>
                    <a:pt x="3356" y="2363"/>
                    <a:pt x="3366" y="2352"/>
                    <a:pt x="3366" y="2341"/>
                  </a:cubicBezTo>
                  <a:cubicBezTo>
                    <a:pt x="3366" y="2330"/>
                    <a:pt x="3356" y="2319"/>
                    <a:pt x="3344" y="2319"/>
                  </a:cubicBezTo>
                  <a:cubicBezTo>
                    <a:pt x="3334" y="2319"/>
                    <a:pt x="3322" y="2319"/>
                    <a:pt x="3311" y="2308"/>
                  </a:cubicBezTo>
                  <a:close/>
                  <a:moveTo>
                    <a:pt x="3432" y="2341"/>
                  </a:moveTo>
                  <a:cubicBezTo>
                    <a:pt x="3422" y="2341"/>
                    <a:pt x="3410" y="2341"/>
                    <a:pt x="3410" y="2352"/>
                  </a:cubicBezTo>
                  <a:cubicBezTo>
                    <a:pt x="3400" y="2363"/>
                    <a:pt x="3410" y="2374"/>
                    <a:pt x="3422" y="2385"/>
                  </a:cubicBezTo>
                  <a:cubicBezTo>
                    <a:pt x="3444" y="2396"/>
                    <a:pt x="3466" y="2407"/>
                    <a:pt x="3499" y="2419"/>
                  </a:cubicBezTo>
                  <a:lnTo>
                    <a:pt x="3510" y="2419"/>
                  </a:lnTo>
                  <a:cubicBezTo>
                    <a:pt x="3510" y="2419"/>
                    <a:pt x="3521" y="2419"/>
                    <a:pt x="3521" y="2407"/>
                  </a:cubicBezTo>
                  <a:cubicBezTo>
                    <a:pt x="3532" y="2396"/>
                    <a:pt x="3521" y="2385"/>
                    <a:pt x="3510" y="2385"/>
                  </a:cubicBezTo>
                  <a:cubicBezTo>
                    <a:pt x="3488" y="2363"/>
                    <a:pt x="3466" y="2352"/>
                    <a:pt x="3432" y="2341"/>
                  </a:cubicBezTo>
                  <a:close/>
                  <a:moveTo>
                    <a:pt x="22" y="2308"/>
                  </a:moveTo>
                  <a:cubicBezTo>
                    <a:pt x="11" y="2308"/>
                    <a:pt x="0" y="2319"/>
                    <a:pt x="0" y="2330"/>
                  </a:cubicBezTo>
                  <a:cubicBezTo>
                    <a:pt x="0" y="2352"/>
                    <a:pt x="0" y="2385"/>
                    <a:pt x="11" y="2419"/>
                  </a:cubicBezTo>
                  <a:cubicBezTo>
                    <a:pt x="11" y="2429"/>
                    <a:pt x="22" y="2429"/>
                    <a:pt x="33" y="2429"/>
                  </a:cubicBezTo>
                  <a:cubicBezTo>
                    <a:pt x="44" y="2429"/>
                    <a:pt x="55" y="2419"/>
                    <a:pt x="55" y="2407"/>
                  </a:cubicBezTo>
                  <a:cubicBezTo>
                    <a:pt x="44" y="2385"/>
                    <a:pt x="44" y="2352"/>
                    <a:pt x="44" y="2330"/>
                  </a:cubicBezTo>
                  <a:cubicBezTo>
                    <a:pt x="44" y="2319"/>
                    <a:pt x="33" y="2308"/>
                    <a:pt x="22" y="2308"/>
                  </a:cubicBezTo>
                  <a:close/>
                  <a:moveTo>
                    <a:pt x="2991" y="2352"/>
                  </a:moveTo>
                  <a:cubicBezTo>
                    <a:pt x="2969" y="2363"/>
                    <a:pt x="2936" y="2374"/>
                    <a:pt x="2914" y="2385"/>
                  </a:cubicBezTo>
                  <a:cubicBezTo>
                    <a:pt x="2903" y="2396"/>
                    <a:pt x="2903" y="2407"/>
                    <a:pt x="2903" y="2419"/>
                  </a:cubicBezTo>
                  <a:cubicBezTo>
                    <a:pt x="2914" y="2429"/>
                    <a:pt x="2914" y="2429"/>
                    <a:pt x="2925" y="2429"/>
                  </a:cubicBezTo>
                  <a:lnTo>
                    <a:pt x="2936" y="2429"/>
                  </a:lnTo>
                  <a:cubicBezTo>
                    <a:pt x="2958" y="2407"/>
                    <a:pt x="2980" y="2396"/>
                    <a:pt x="3013" y="2385"/>
                  </a:cubicBezTo>
                  <a:cubicBezTo>
                    <a:pt x="3024" y="2385"/>
                    <a:pt x="3024" y="2374"/>
                    <a:pt x="3024" y="2363"/>
                  </a:cubicBezTo>
                  <a:cubicBezTo>
                    <a:pt x="3013" y="2352"/>
                    <a:pt x="3002" y="2352"/>
                    <a:pt x="2991" y="2352"/>
                  </a:cubicBezTo>
                  <a:close/>
                  <a:moveTo>
                    <a:pt x="5951" y="2381"/>
                  </a:moveTo>
                  <a:cubicBezTo>
                    <a:pt x="5944" y="2381"/>
                    <a:pt x="5938" y="2388"/>
                    <a:pt x="5938" y="2396"/>
                  </a:cubicBezTo>
                  <a:cubicBezTo>
                    <a:pt x="5927" y="2419"/>
                    <a:pt x="5916" y="2451"/>
                    <a:pt x="5916" y="2473"/>
                  </a:cubicBezTo>
                  <a:cubicBezTo>
                    <a:pt x="5905" y="2485"/>
                    <a:pt x="5916" y="2495"/>
                    <a:pt x="5927" y="2507"/>
                  </a:cubicBezTo>
                  <a:lnTo>
                    <a:pt x="5938" y="2507"/>
                  </a:lnTo>
                  <a:cubicBezTo>
                    <a:pt x="5938" y="2507"/>
                    <a:pt x="5949" y="2495"/>
                    <a:pt x="5949" y="2485"/>
                  </a:cubicBezTo>
                  <a:cubicBezTo>
                    <a:pt x="5961" y="2463"/>
                    <a:pt x="5971" y="2429"/>
                    <a:pt x="5983" y="2407"/>
                  </a:cubicBezTo>
                  <a:cubicBezTo>
                    <a:pt x="5983" y="2396"/>
                    <a:pt x="5971" y="2385"/>
                    <a:pt x="5961" y="2385"/>
                  </a:cubicBezTo>
                  <a:cubicBezTo>
                    <a:pt x="5957" y="2382"/>
                    <a:pt x="5954" y="2381"/>
                    <a:pt x="5951" y="2381"/>
                  </a:cubicBezTo>
                  <a:close/>
                  <a:moveTo>
                    <a:pt x="3572" y="2421"/>
                  </a:moveTo>
                  <a:cubicBezTo>
                    <a:pt x="3568" y="2421"/>
                    <a:pt x="3565" y="2424"/>
                    <a:pt x="3565" y="2429"/>
                  </a:cubicBezTo>
                  <a:cubicBezTo>
                    <a:pt x="3554" y="2441"/>
                    <a:pt x="3554" y="2451"/>
                    <a:pt x="3565" y="2463"/>
                  </a:cubicBezTo>
                  <a:cubicBezTo>
                    <a:pt x="3587" y="2473"/>
                    <a:pt x="3609" y="2495"/>
                    <a:pt x="3631" y="2517"/>
                  </a:cubicBezTo>
                  <a:lnTo>
                    <a:pt x="3665" y="2517"/>
                  </a:lnTo>
                  <a:lnTo>
                    <a:pt x="3665" y="2485"/>
                  </a:lnTo>
                  <a:cubicBezTo>
                    <a:pt x="3643" y="2463"/>
                    <a:pt x="3609" y="2451"/>
                    <a:pt x="3587" y="2429"/>
                  </a:cubicBezTo>
                  <a:cubicBezTo>
                    <a:pt x="3582" y="2424"/>
                    <a:pt x="3576" y="2421"/>
                    <a:pt x="3572" y="2421"/>
                  </a:cubicBezTo>
                  <a:close/>
                  <a:moveTo>
                    <a:pt x="2853" y="2432"/>
                  </a:moveTo>
                  <a:cubicBezTo>
                    <a:pt x="2848" y="2432"/>
                    <a:pt x="2842" y="2435"/>
                    <a:pt x="2836" y="2441"/>
                  </a:cubicBezTo>
                  <a:cubicBezTo>
                    <a:pt x="2814" y="2451"/>
                    <a:pt x="2792" y="2473"/>
                    <a:pt x="2770" y="2495"/>
                  </a:cubicBezTo>
                  <a:cubicBezTo>
                    <a:pt x="2760" y="2495"/>
                    <a:pt x="2760" y="2507"/>
                    <a:pt x="2770" y="2517"/>
                  </a:cubicBezTo>
                  <a:cubicBezTo>
                    <a:pt x="2770" y="2529"/>
                    <a:pt x="2770" y="2529"/>
                    <a:pt x="2782" y="2529"/>
                  </a:cubicBezTo>
                  <a:cubicBezTo>
                    <a:pt x="2782" y="2529"/>
                    <a:pt x="2792" y="2529"/>
                    <a:pt x="2792" y="2517"/>
                  </a:cubicBezTo>
                  <a:cubicBezTo>
                    <a:pt x="2814" y="2507"/>
                    <a:pt x="2836" y="2485"/>
                    <a:pt x="2858" y="2473"/>
                  </a:cubicBezTo>
                  <a:cubicBezTo>
                    <a:pt x="2870" y="2463"/>
                    <a:pt x="2870" y="2451"/>
                    <a:pt x="2870" y="2441"/>
                  </a:cubicBezTo>
                  <a:cubicBezTo>
                    <a:pt x="2864" y="2435"/>
                    <a:pt x="2859" y="2432"/>
                    <a:pt x="2853" y="2432"/>
                  </a:cubicBezTo>
                  <a:close/>
                  <a:moveTo>
                    <a:pt x="44" y="2473"/>
                  </a:moveTo>
                  <a:cubicBezTo>
                    <a:pt x="22" y="2485"/>
                    <a:pt x="22" y="2495"/>
                    <a:pt x="22" y="2507"/>
                  </a:cubicBezTo>
                  <a:cubicBezTo>
                    <a:pt x="22" y="2529"/>
                    <a:pt x="33" y="2562"/>
                    <a:pt x="33" y="2584"/>
                  </a:cubicBezTo>
                  <a:cubicBezTo>
                    <a:pt x="44" y="2595"/>
                    <a:pt x="44" y="2606"/>
                    <a:pt x="55" y="2606"/>
                  </a:cubicBezTo>
                  <a:lnTo>
                    <a:pt x="66" y="2606"/>
                  </a:lnTo>
                  <a:cubicBezTo>
                    <a:pt x="77" y="2606"/>
                    <a:pt x="77" y="2595"/>
                    <a:pt x="77" y="2584"/>
                  </a:cubicBezTo>
                  <a:cubicBezTo>
                    <a:pt x="77" y="2551"/>
                    <a:pt x="66" y="2529"/>
                    <a:pt x="66" y="2495"/>
                  </a:cubicBezTo>
                  <a:cubicBezTo>
                    <a:pt x="66" y="2485"/>
                    <a:pt x="55" y="2473"/>
                    <a:pt x="44" y="2473"/>
                  </a:cubicBezTo>
                  <a:close/>
                  <a:moveTo>
                    <a:pt x="2721" y="2542"/>
                  </a:moveTo>
                  <a:cubicBezTo>
                    <a:pt x="2715" y="2542"/>
                    <a:pt x="2710" y="2545"/>
                    <a:pt x="2704" y="2551"/>
                  </a:cubicBezTo>
                  <a:cubicBezTo>
                    <a:pt x="2682" y="2573"/>
                    <a:pt x="2660" y="2595"/>
                    <a:pt x="2649" y="2628"/>
                  </a:cubicBezTo>
                  <a:cubicBezTo>
                    <a:pt x="2638" y="2628"/>
                    <a:pt x="2649" y="2650"/>
                    <a:pt x="2649" y="2650"/>
                  </a:cubicBezTo>
                  <a:cubicBezTo>
                    <a:pt x="2660" y="2650"/>
                    <a:pt x="2660" y="2661"/>
                    <a:pt x="2671" y="2661"/>
                  </a:cubicBezTo>
                  <a:lnTo>
                    <a:pt x="2682" y="2650"/>
                  </a:lnTo>
                  <a:cubicBezTo>
                    <a:pt x="2704" y="2628"/>
                    <a:pt x="2715" y="2606"/>
                    <a:pt x="2737" y="2584"/>
                  </a:cubicBezTo>
                  <a:cubicBezTo>
                    <a:pt x="2748" y="2573"/>
                    <a:pt x="2737" y="2562"/>
                    <a:pt x="2737" y="2551"/>
                  </a:cubicBezTo>
                  <a:cubicBezTo>
                    <a:pt x="2732" y="2545"/>
                    <a:pt x="2726" y="2542"/>
                    <a:pt x="2721" y="2542"/>
                  </a:cubicBezTo>
                  <a:close/>
                  <a:moveTo>
                    <a:pt x="3703" y="2542"/>
                  </a:moveTo>
                  <a:cubicBezTo>
                    <a:pt x="3698" y="2542"/>
                    <a:pt x="3692" y="2545"/>
                    <a:pt x="3687" y="2551"/>
                  </a:cubicBezTo>
                  <a:cubicBezTo>
                    <a:pt x="3687" y="2562"/>
                    <a:pt x="3675" y="2573"/>
                    <a:pt x="3687" y="2584"/>
                  </a:cubicBezTo>
                  <a:cubicBezTo>
                    <a:pt x="3709" y="2595"/>
                    <a:pt x="3719" y="2628"/>
                    <a:pt x="3741" y="2650"/>
                  </a:cubicBezTo>
                  <a:lnTo>
                    <a:pt x="3753" y="2661"/>
                  </a:lnTo>
                  <a:cubicBezTo>
                    <a:pt x="3764" y="2661"/>
                    <a:pt x="3764" y="2650"/>
                    <a:pt x="3764" y="2650"/>
                  </a:cubicBezTo>
                  <a:cubicBezTo>
                    <a:pt x="3775" y="2650"/>
                    <a:pt x="3775" y="2628"/>
                    <a:pt x="3775" y="2628"/>
                  </a:cubicBezTo>
                  <a:cubicBezTo>
                    <a:pt x="3753" y="2595"/>
                    <a:pt x="3741" y="2573"/>
                    <a:pt x="3719" y="2551"/>
                  </a:cubicBezTo>
                  <a:cubicBezTo>
                    <a:pt x="3714" y="2545"/>
                    <a:pt x="3709" y="2542"/>
                    <a:pt x="3703" y="2542"/>
                  </a:cubicBezTo>
                  <a:close/>
                  <a:moveTo>
                    <a:pt x="5906" y="2546"/>
                  </a:moveTo>
                  <a:cubicBezTo>
                    <a:pt x="5899" y="2546"/>
                    <a:pt x="5891" y="2554"/>
                    <a:pt x="5883" y="2562"/>
                  </a:cubicBezTo>
                  <a:cubicBezTo>
                    <a:pt x="5883" y="2584"/>
                    <a:pt x="5872" y="2617"/>
                    <a:pt x="5861" y="2639"/>
                  </a:cubicBezTo>
                  <a:cubicBezTo>
                    <a:pt x="5861" y="2650"/>
                    <a:pt x="5861" y="2661"/>
                    <a:pt x="5872" y="2672"/>
                  </a:cubicBezTo>
                  <a:lnTo>
                    <a:pt x="5883" y="2672"/>
                  </a:lnTo>
                  <a:lnTo>
                    <a:pt x="5894" y="2661"/>
                  </a:lnTo>
                  <a:cubicBezTo>
                    <a:pt x="5905" y="2628"/>
                    <a:pt x="5916" y="2606"/>
                    <a:pt x="5927" y="2573"/>
                  </a:cubicBezTo>
                  <a:cubicBezTo>
                    <a:pt x="5927" y="2562"/>
                    <a:pt x="5927" y="2551"/>
                    <a:pt x="5916" y="2551"/>
                  </a:cubicBezTo>
                  <a:cubicBezTo>
                    <a:pt x="5913" y="2548"/>
                    <a:pt x="5910" y="2546"/>
                    <a:pt x="5906" y="2546"/>
                  </a:cubicBezTo>
                  <a:close/>
                  <a:moveTo>
                    <a:pt x="77" y="2650"/>
                  </a:moveTo>
                  <a:cubicBezTo>
                    <a:pt x="66" y="2650"/>
                    <a:pt x="55" y="2661"/>
                    <a:pt x="55" y="2672"/>
                  </a:cubicBezTo>
                  <a:cubicBezTo>
                    <a:pt x="66" y="2706"/>
                    <a:pt x="77" y="2728"/>
                    <a:pt x="88" y="2760"/>
                  </a:cubicBezTo>
                  <a:cubicBezTo>
                    <a:pt x="88" y="2772"/>
                    <a:pt x="99" y="2772"/>
                    <a:pt x="99" y="2772"/>
                  </a:cubicBezTo>
                  <a:lnTo>
                    <a:pt x="110" y="2772"/>
                  </a:lnTo>
                  <a:cubicBezTo>
                    <a:pt x="121" y="2772"/>
                    <a:pt x="121" y="2760"/>
                    <a:pt x="121" y="2750"/>
                  </a:cubicBezTo>
                  <a:cubicBezTo>
                    <a:pt x="110" y="2716"/>
                    <a:pt x="110" y="2694"/>
                    <a:pt x="99" y="2661"/>
                  </a:cubicBezTo>
                  <a:cubicBezTo>
                    <a:pt x="99" y="2650"/>
                    <a:pt x="88" y="2650"/>
                    <a:pt x="77" y="2650"/>
                  </a:cubicBezTo>
                  <a:close/>
                  <a:moveTo>
                    <a:pt x="2616" y="2689"/>
                  </a:moveTo>
                  <a:cubicBezTo>
                    <a:pt x="2610" y="2689"/>
                    <a:pt x="2605" y="2694"/>
                    <a:pt x="2605" y="2694"/>
                  </a:cubicBezTo>
                  <a:cubicBezTo>
                    <a:pt x="2583" y="2728"/>
                    <a:pt x="2571" y="2750"/>
                    <a:pt x="2561" y="2782"/>
                  </a:cubicBezTo>
                  <a:cubicBezTo>
                    <a:pt x="2561" y="2794"/>
                    <a:pt x="2561" y="2804"/>
                    <a:pt x="2571" y="2804"/>
                  </a:cubicBezTo>
                  <a:lnTo>
                    <a:pt x="2583" y="2804"/>
                  </a:lnTo>
                  <a:cubicBezTo>
                    <a:pt x="2594" y="2804"/>
                    <a:pt x="2605" y="2804"/>
                    <a:pt x="2605" y="2794"/>
                  </a:cubicBezTo>
                  <a:cubicBezTo>
                    <a:pt x="2616" y="2772"/>
                    <a:pt x="2627" y="2750"/>
                    <a:pt x="2638" y="2716"/>
                  </a:cubicBezTo>
                  <a:cubicBezTo>
                    <a:pt x="2649" y="2706"/>
                    <a:pt x="2638" y="2694"/>
                    <a:pt x="2627" y="2694"/>
                  </a:cubicBezTo>
                  <a:cubicBezTo>
                    <a:pt x="2623" y="2691"/>
                    <a:pt x="2620" y="2689"/>
                    <a:pt x="2616" y="2689"/>
                  </a:cubicBezTo>
                  <a:close/>
                  <a:moveTo>
                    <a:pt x="3797" y="2689"/>
                  </a:moveTo>
                  <a:cubicBezTo>
                    <a:pt x="3793" y="2689"/>
                    <a:pt x="3789" y="2691"/>
                    <a:pt x="3786" y="2694"/>
                  </a:cubicBezTo>
                  <a:cubicBezTo>
                    <a:pt x="3775" y="2694"/>
                    <a:pt x="3775" y="2706"/>
                    <a:pt x="3786" y="2716"/>
                  </a:cubicBezTo>
                  <a:cubicBezTo>
                    <a:pt x="3797" y="2738"/>
                    <a:pt x="3808" y="2772"/>
                    <a:pt x="3819" y="2794"/>
                  </a:cubicBezTo>
                  <a:cubicBezTo>
                    <a:pt x="3819" y="2804"/>
                    <a:pt x="3830" y="2804"/>
                    <a:pt x="3841" y="2804"/>
                  </a:cubicBezTo>
                  <a:cubicBezTo>
                    <a:pt x="3852" y="2804"/>
                    <a:pt x="3863" y="2794"/>
                    <a:pt x="3852" y="2782"/>
                  </a:cubicBezTo>
                  <a:cubicBezTo>
                    <a:pt x="3841" y="2750"/>
                    <a:pt x="3830" y="2728"/>
                    <a:pt x="3819" y="2694"/>
                  </a:cubicBezTo>
                  <a:cubicBezTo>
                    <a:pt x="3812" y="2694"/>
                    <a:pt x="3804" y="2689"/>
                    <a:pt x="3797" y="2689"/>
                  </a:cubicBezTo>
                  <a:close/>
                  <a:moveTo>
                    <a:pt x="5861" y="2706"/>
                  </a:moveTo>
                  <a:cubicBezTo>
                    <a:pt x="5850" y="2706"/>
                    <a:pt x="5839" y="2716"/>
                    <a:pt x="5828" y="2728"/>
                  </a:cubicBezTo>
                  <a:cubicBezTo>
                    <a:pt x="5817" y="2738"/>
                    <a:pt x="5817" y="2760"/>
                    <a:pt x="5806" y="2782"/>
                  </a:cubicBezTo>
                  <a:lnTo>
                    <a:pt x="5795" y="2804"/>
                  </a:lnTo>
                  <a:cubicBezTo>
                    <a:pt x="5795" y="2816"/>
                    <a:pt x="5795" y="2827"/>
                    <a:pt x="5806" y="2827"/>
                  </a:cubicBezTo>
                  <a:lnTo>
                    <a:pt x="5817" y="2827"/>
                  </a:lnTo>
                  <a:cubicBezTo>
                    <a:pt x="5828" y="2827"/>
                    <a:pt x="5839" y="2827"/>
                    <a:pt x="5839" y="2816"/>
                  </a:cubicBezTo>
                  <a:lnTo>
                    <a:pt x="5850" y="2804"/>
                  </a:lnTo>
                  <a:cubicBezTo>
                    <a:pt x="5850" y="2782"/>
                    <a:pt x="5861" y="2760"/>
                    <a:pt x="5872" y="2738"/>
                  </a:cubicBezTo>
                  <a:cubicBezTo>
                    <a:pt x="5872" y="2728"/>
                    <a:pt x="5872" y="2716"/>
                    <a:pt x="5861" y="2706"/>
                  </a:cubicBezTo>
                  <a:close/>
                  <a:moveTo>
                    <a:pt x="121" y="2816"/>
                  </a:moveTo>
                  <a:cubicBezTo>
                    <a:pt x="110" y="2816"/>
                    <a:pt x="110" y="2827"/>
                    <a:pt x="110" y="2838"/>
                  </a:cubicBezTo>
                  <a:cubicBezTo>
                    <a:pt x="121" y="2871"/>
                    <a:pt x="132" y="2893"/>
                    <a:pt x="143" y="2926"/>
                  </a:cubicBezTo>
                  <a:cubicBezTo>
                    <a:pt x="143" y="2926"/>
                    <a:pt x="155" y="2937"/>
                    <a:pt x="165" y="2937"/>
                  </a:cubicBezTo>
                  <a:cubicBezTo>
                    <a:pt x="177" y="2926"/>
                    <a:pt x="187" y="2915"/>
                    <a:pt x="177" y="2904"/>
                  </a:cubicBezTo>
                  <a:cubicBezTo>
                    <a:pt x="165" y="2882"/>
                    <a:pt x="155" y="2849"/>
                    <a:pt x="155" y="2827"/>
                  </a:cubicBezTo>
                  <a:cubicBezTo>
                    <a:pt x="143" y="2816"/>
                    <a:pt x="132" y="2816"/>
                    <a:pt x="121" y="2816"/>
                  </a:cubicBezTo>
                  <a:close/>
                  <a:moveTo>
                    <a:pt x="3863" y="2849"/>
                  </a:moveTo>
                  <a:cubicBezTo>
                    <a:pt x="3852" y="2849"/>
                    <a:pt x="3841" y="2860"/>
                    <a:pt x="3852" y="2871"/>
                  </a:cubicBezTo>
                  <a:cubicBezTo>
                    <a:pt x="3852" y="2904"/>
                    <a:pt x="3863" y="2926"/>
                    <a:pt x="3874" y="2959"/>
                  </a:cubicBezTo>
                  <a:cubicBezTo>
                    <a:pt x="3874" y="2970"/>
                    <a:pt x="3885" y="2970"/>
                    <a:pt x="3896" y="2970"/>
                  </a:cubicBezTo>
                  <a:cubicBezTo>
                    <a:pt x="3907" y="2970"/>
                    <a:pt x="3918" y="2959"/>
                    <a:pt x="3907" y="2948"/>
                  </a:cubicBezTo>
                  <a:cubicBezTo>
                    <a:pt x="3907" y="2915"/>
                    <a:pt x="3896" y="2893"/>
                    <a:pt x="3885" y="2860"/>
                  </a:cubicBezTo>
                  <a:cubicBezTo>
                    <a:pt x="3885" y="2849"/>
                    <a:pt x="3874" y="2849"/>
                    <a:pt x="3863" y="2849"/>
                  </a:cubicBezTo>
                  <a:close/>
                  <a:moveTo>
                    <a:pt x="2561" y="2849"/>
                  </a:moveTo>
                  <a:cubicBezTo>
                    <a:pt x="2549" y="2849"/>
                    <a:pt x="2539" y="2849"/>
                    <a:pt x="2539" y="2860"/>
                  </a:cubicBezTo>
                  <a:cubicBezTo>
                    <a:pt x="2527" y="2893"/>
                    <a:pt x="2517" y="2926"/>
                    <a:pt x="2517" y="2948"/>
                  </a:cubicBezTo>
                  <a:cubicBezTo>
                    <a:pt x="2517" y="2959"/>
                    <a:pt x="2527" y="2970"/>
                    <a:pt x="2539" y="2981"/>
                  </a:cubicBezTo>
                  <a:cubicBezTo>
                    <a:pt x="2549" y="2981"/>
                    <a:pt x="2561" y="2970"/>
                    <a:pt x="2561" y="2959"/>
                  </a:cubicBezTo>
                  <a:cubicBezTo>
                    <a:pt x="2561" y="2926"/>
                    <a:pt x="2571" y="2904"/>
                    <a:pt x="2571" y="2871"/>
                  </a:cubicBezTo>
                  <a:cubicBezTo>
                    <a:pt x="2583" y="2860"/>
                    <a:pt x="2571" y="2849"/>
                    <a:pt x="2561" y="2849"/>
                  </a:cubicBezTo>
                  <a:close/>
                  <a:moveTo>
                    <a:pt x="5795" y="2871"/>
                  </a:moveTo>
                  <a:cubicBezTo>
                    <a:pt x="5784" y="2871"/>
                    <a:pt x="5772" y="2871"/>
                    <a:pt x="5762" y="2882"/>
                  </a:cubicBezTo>
                  <a:cubicBezTo>
                    <a:pt x="5750" y="2904"/>
                    <a:pt x="5740" y="2937"/>
                    <a:pt x="5728" y="2959"/>
                  </a:cubicBezTo>
                  <a:cubicBezTo>
                    <a:pt x="5728" y="2970"/>
                    <a:pt x="5728" y="2981"/>
                    <a:pt x="5740" y="2993"/>
                  </a:cubicBezTo>
                  <a:lnTo>
                    <a:pt x="5750" y="2993"/>
                  </a:lnTo>
                  <a:lnTo>
                    <a:pt x="5762" y="2981"/>
                  </a:lnTo>
                  <a:cubicBezTo>
                    <a:pt x="5784" y="2948"/>
                    <a:pt x="5795" y="2926"/>
                    <a:pt x="5806" y="2904"/>
                  </a:cubicBezTo>
                  <a:cubicBezTo>
                    <a:pt x="5806" y="2893"/>
                    <a:pt x="5806" y="2882"/>
                    <a:pt x="5795" y="2871"/>
                  </a:cubicBezTo>
                  <a:close/>
                  <a:moveTo>
                    <a:pt x="198" y="2976"/>
                  </a:moveTo>
                  <a:cubicBezTo>
                    <a:pt x="195" y="2976"/>
                    <a:pt x="191" y="2978"/>
                    <a:pt x="187" y="2981"/>
                  </a:cubicBezTo>
                  <a:cubicBezTo>
                    <a:pt x="177" y="2981"/>
                    <a:pt x="165" y="2993"/>
                    <a:pt x="177" y="3003"/>
                  </a:cubicBezTo>
                  <a:cubicBezTo>
                    <a:pt x="187" y="3025"/>
                    <a:pt x="199" y="3059"/>
                    <a:pt x="209" y="3081"/>
                  </a:cubicBezTo>
                  <a:cubicBezTo>
                    <a:pt x="221" y="3091"/>
                    <a:pt x="221" y="3091"/>
                    <a:pt x="231" y="3091"/>
                  </a:cubicBezTo>
                  <a:lnTo>
                    <a:pt x="243" y="3091"/>
                  </a:lnTo>
                  <a:cubicBezTo>
                    <a:pt x="253" y="3091"/>
                    <a:pt x="253" y="3069"/>
                    <a:pt x="253" y="3069"/>
                  </a:cubicBezTo>
                  <a:cubicBezTo>
                    <a:pt x="243" y="3037"/>
                    <a:pt x="221" y="3015"/>
                    <a:pt x="209" y="2981"/>
                  </a:cubicBezTo>
                  <a:cubicBezTo>
                    <a:pt x="209" y="2981"/>
                    <a:pt x="205" y="2976"/>
                    <a:pt x="198" y="2976"/>
                  </a:cubicBezTo>
                  <a:close/>
                  <a:moveTo>
                    <a:pt x="2518" y="3021"/>
                  </a:moveTo>
                  <a:cubicBezTo>
                    <a:pt x="2511" y="3021"/>
                    <a:pt x="2505" y="3029"/>
                    <a:pt x="2505" y="3037"/>
                  </a:cubicBezTo>
                  <a:lnTo>
                    <a:pt x="2505" y="3114"/>
                  </a:lnTo>
                  <a:lnTo>
                    <a:pt x="2505" y="3125"/>
                  </a:lnTo>
                  <a:cubicBezTo>
                    <a:pt x="2505" y="3136"/>
                    <a:pt x="2517" y="3147"/>
                    <a:pt x="2527" y="3147"/>
                  </a:cubicBezTo>
                  <a:cubicBezTo>
                    <a:pt x="2539" y="3147"/>
                    <a:pt x="2549" y="3136"/>
                    <a:pt x="2549" y="3125"/>
                  </a:cubicBezTo>
                  <a:lnTo>
                    <a:pt x="2549" y="3114"/>
                  </a:lnTo>
                  <a:lnTo>
                    <a:pt x="2549" y="3047"/>
                  </a:lnTo>
                  <a:cubicBezTo>
                    <a:pt x="2549" y="3037"/>
                    <a:pt x="2539" y="3025"/>
                    <a:pt x="2527" y="3025"/>
                  </a:cubicBezTo>
                  <a:cubicBezTo>
                    <a:pt x="2524" y="3022"/>
                    <a:pt x="2521" y="3021"/>
                    <a:pt x="2518" y="3021"/>
                  </a:cubicBezTo>
                  <a:close/>
                  <a:moveTo>
                    <a:pt x="3907" y="3015"/>
                  </a:moveTo>
                  <a:cubicBezTo>
                    <a:pt x="3896" y="3015"/>
                    <a:pt x="3885" y="3025"/>
                    <a:pt x="3885" y="3037"/>
                  </a:cubicBezTo>
                  <a:cubicBezTo>
                    <a:pt x="3896" y="3069"/>
                    <a:pt x="3896" y="3103"/>
                    <a:pt x="3896" y="3125"/>
                  </a:cubicBezTo>
                  <a:cubicBezTo>
                    <a:pt x="3896" y="3136"/>
                    <a:pt x="3907" y="3147"/>
                    <a:pt x="3918" y="3147"/>
                  </a:cubicBezTo>
                  <a:cubicBezTo>
                    <a:pt x="3930" y="3147"/>
                    <a:pt x="3940" y="3136"/>
                    <a:pt x="3940" y="3125"/>
                  </a:cubicBezTo>
                  <a:cubicBezTo>
                    <a:pt x="3940" y="3091"/>
                    <a:pt x="3930" y="3059"/>
                    <a:pt x="3930" y="3037"/>
                  </a:cubicBezTo>
                  <a:cubicBezTo>
                    <a:pt x="3930" y="3025"/>
                    <a:pt x="3918" y="3015"/>
                    <a:pt x="3907" y="3015"/>
                  </a:cubicBezTo>
                  <a:close/>
                  <a:moveTo>
                    <a:pt x="5718" y="3025"/>
                  </a:moveTo>
                  <a:cubicBezTo>
                    <a:pt x="5706" y="3025"/>
                    <a:pt x="5696" y="3025"/>
                    <a:pt x="5684" y="3037"/>
                  </a:cubicBezTo>
                  <a:cubicBezTo>
                    <a:pt x="5674" y="3059"/>
                    <a:pt x="5662" y="3091"/>
                    <a:pt x="5652" y="3114"/>
                  </a:cubicBezTo>
                  <a:cubicBezTo>
                    <a:pt x="5640" y="3125"/>
                    <a:pt x="5652" y="3136"/>
                    <a:pt x="5662" y="3147"/>
                  </a:cubicBezTo>
                  <a:cubicBezTo>
                    <a:pt x="5674" y="3147"/>
                    <a:pt x="5684" y="3136"/>
                    <a:pt x="5684" y="3136"/>
                  </a:cubicBezTo>
                  <a:cubicBezTo>
                    <a:pt x="5696" y="3114"/>
                    <a:pt x="5718" y="3081"/>
                    <a:pt x="5728" y="3059"/>
                  </a:cubicBezTo>
                  <a:cubicBezTo>
                    <a:pt x="5728" y="3047"/>
                    <a:pt x="5728" y="3037"/>
                    <a:pt x="5718" y="3025"/>
                  </a:cubicBezTo>
                  <a:close/>
                  <a:moveTo>
                    <a:pt x="275" y="3131"/>
                  </a:moveTo>
                  <a:cubicBezTo>
                    <a:pt x="272" y="3131"/>
                    <a:pt x="268" y="3132"/>
                    <a:pt x="265" y="3136"/>
                  </a:cubicBezTo>
                  <a:cubicBezTo>
                    <a:pt x="253" y="3136"/>
                    <a:pt x="243" y="3147"/>
                    <a:pt x="253" y="3158"/>
                  </a:cubicBezTo>
                  <a:cubicBezTo>
                    <a:pt x="265" y="3191"/>
                    <a:pt x="276" y="3213"/>
                    <a:pt x="298" y="3235"/>
                  </a:cubicBezTo>
                  <a:cubicBezTo>
                    <a:pt x="298" y="3246"/>
                    <a:pt x="309" y="3246"/>
                    <a:pt x="309" y="3246"/>
                  </a:cubicBezTo>
                  <a:lnTo>
                    <a:pt x="320" y="3246"/>
                  </a:lnTo>
                  <a:cubicBezTo>
                    <a:pt x="331" y="3235"/>
                    <a:pt x="342" y="3224"/>
                    <a:pt x="331" y="3213"/>
                  </a:cubicBezTo>
                  <a:cubicBezTo>
                    <a:pt x="320" y="3191"/>
                    <a:pt x="298" y="3169"/>
                    <a:pt x="287" y="3136"/>
                  </a:cubicBezTo>
                  <a:cubicBezTo>
                    <a:pt x="287" y="3136"/>
                    <a:pt x="282" y="3131"/>
                    <a:pt x="275" y="3131"/>
                  </a:cubicBezTo>
                  <a:close/>
                  <a:moveTo>
                    <a:pt x="5640" y="3180"/>
                  </a:moveTo>
                  <a:cubicBezTo>
                    <a:pt x="5629" y="3180"/>
                    <a:pt x="5607" y="3180"/>
                    <a:pt x="5607" y="3191"/>
                  </a:cubicBezTo>
                  <a:cubicBezTo>
                    <a:pt x="5596" y="3213"/>
                    <a:pt x="5574" y="3235"/>
                    <a:pt x="5563" y="3268"/>
                  </a:cubicBezTo>
                  <a:cubicBezTo>
                    <a:pt x="5552" y="3268"/>
                    <a:pt x="5563" y="3290"/>
                    <a:pt x="5563" y="3290"/>
                  </a:cubicBezTo>
                  <a:lnTo>
                    <a:pt x="5596" y="3290"/>
                  </a:lnTo>
                  <a:cubicBezTo>
                    <a:pt x="5607" y="3257"/>
                    <a:pt x="5629" y="3235"/>
                    <a:pt x="5640" y="3213"/>
                  </a:cubicBezTo>
                  <a:cubicBezTo>
                    <a:pt x="5652" y="3202"/>
                    <a:pt x="5640" y="3191"/>
                    <a:pt x="5640" y="3180"/>
                  </a:cubicBezTo>
                  <a:close/>
                  <a:moveTo>
                    <a:pt x="2527" y="3191"/>
                  </a:moveTo>
                  <a:cubicBezTo>
                    <a:pt x="2517" y="3191"/>
                    <a:pt x="2505" y="3202"/>
                    <a:pt x="2505" y="3213"/>
                  </a:cubicBezTo>
                  <a:cubicBezTo>
                    <a:pt x="2505" y="3246"/>
                    <a:pt x="2517" y="3280"/>
                    <a:pt x="2517" y="3302"/>
                  </a:cubicBezTo>
                  <a:cubicBezTo>
                    <a:pt x="2517" y="3312"/>
                    <a:pt x="2527" y="3324"/>
                    <a:pt x="2539" y="3324"/>
                  </a:cubicBezTo>
                  <a:lnTo>
                    <a:pt x="2549" y="3324"/>
                  </a:lnTo>
                  <a:cubicBezTo>
                    <a:pt x="2561" y="3324"/>
                    <a:pt x="2561" y="3312"/>
                    <a:pt x="2561" y="3302"/>
                  </a:cubicBezTo>
                  <a:cubicBezTo>
                    <a:pt x="2561" y="3268"/>
                    <a:pt x="2549" y="3246"/>
                    <a:pt x="2549" y="3213"/>
                  </a:cubicBezTo>
                  <a:cubicBezTo>
                    <a:pt x="2549" y="3202"/>
                    <a:pt x="2539" y="3191"/>
                    <a:pt x="2527" y="3191"/>
                  </a:cubicBezTo>
                  <a:close/>
                  <a:moveTo>
                    <a:pt x="3918" y="3191"/>
                  </a:moveTo>
                  <a:cubicBezTo>
                    <a:pt x="3907" y="3191"/>
                    <a:pt x="3907" y="3202"/>
                    <a:pt x="3907" y="3213"/>
                  </a:cubicBezTo>
                  <a:cubicBezTo>
                    <a:pt x="3907" y="3246"/>
                    <a:pt x="3896" y="3268"/>
                    <a:pt x="3896" y="3290"/>
                  </a:cubicBezTo>
                  <a:cubicBezTo>
                    <a:pt x="3896" y="3312"/>
                    <a:pt x="3907" y="3312"/>
                    <a:pt x="3918" y="3324"/>
                  </a:cubicBezTo>
                  <a:cubicBezTo>
                    <a:pt x="3930" y="3324"/>
                    <a:pt x="3940" y="3312"/>
                    <a:pt x="3940" y="3302"/>
                  </a:cubicBezTo>
                  <a:lnTo>
                    <a:pt x="3940" y="3213"/>
                  </a:lnTo>
                  <a:cubicBezTo>
                    <a:pt x="3940" y="3202"/>
                    <a:pt x="3930" y="3191"/>
                    <a:pt x="3918" y="3191"/>
                  </a:cubicBezTo>
                  <a:close/>
                  <a:moveTo>
                    <a:pt x="342" y="3280"/>
                  </a:moveTo>
                  <a:cubicBezTo>
                    <a:pt x="342" y="3290"/>
                    <a:pt x="331" y="3302"/>
                    <a:pt x="342" y="3312"/>
                  </a:cubicBezTo>
                  <a:cubicBezTo>
                    <a:pt x="353" y="3334"/>
                    <a:pt x="375" y="3356"/>
                    <a:pt x="386" y="3390"/>
                  </a:cubicBezTo>
                  <a:lnTo>
                    <a:pt x="419" y="3390"/>
                  </a:lnTo>
                  <a:cubicBezTo>
                    <a:pt x="430" y="3378"/>
                    <a:pt x="430" y="3368"/>
                    <a:pt x="419" y="3356"/>
                  </a:cubicBezTo>
                  <a:cubicBezTo>
                    <a:pt x="408" y="3334"/>
                    <a:pt x="386" y="3312"/>
                    <a:pt x="375" y="3290"/>
                  </a:cubicBezTo>
                  <a:cubicBezTo>
                    <a:pt x="375" y="3280"/>
                    <a:pt x="353" y="3280"/>
                    <a:pt x="342" y="3280"/>
                  </a:cubicBezTo>
                  <a:close/>
                  <a:moveTo>
                    <a:pt x="5526" y="3326"/>
                  </a:moveTo>
                  <a:cubicBezTo>
                    <a:pt x="5522" y="3326"/>
                    <a:pt x="5519" y="3329"/>
                    <a:pt x="5519" y="3334"/>
                  </a:cubicBezTo>
                  <a:cubicBezTo>
                    <a:pt x="5497" y="3356"/>
                    <a:pt x="5485" y="3378"/>
                    <a:pt x="5463" y="3400"/>
                  </a:cubicBezTo>
                  <a:cubicBezTo>
                    <a:pt x="5463" y="3412"/>
                    <a:pt x="5463" y="3434"/>
                    <a:pt x="5475" y="3434"/>
                  </a:cubicBezTo>
                  <a:lnTo>
                    <a:pt x="5497" y="3434"/>
                  </a:lnTo>
                  <a:cubicBezTo>
                    <a:pt x="5519" y="3412"/>
                    <a:pt x="5530" y="3378"/>
                    <a:pt x="5552" y="3356"/>
                  </a:cubicBezTo>
                  <a:cubicBezTo>
                    <a:pt x="5552" y="3346"/>
                    <a:pt x="5552" y="3334"/>
                    <a:pt x="5541" y="3334"/>
                  </a:cubicBezTo>
                  <a:cubicBezTo>
                    <a:pt x="5535" y="3329"/>
                    <a:pt x="5530" y="3326"/>
                    <a:pt x="5526" y="3326"/>
                  </a:cubicBezTo>
                  <a:close/>
                  <a:moveTo>
                    <a:pt x="2549" y="3368"/>
                  </a:moveTo>
                  <a:cubicBezTo>
                    <a:pt x="2539" y="3368"/>
                    <a:pt x="2539" y="3378"/>
                    <a:pt x="2539" y="3390"/>
                  </a:cubicBezTo>
                  <a:cubicBezTo>
                    <a:pt x="2549" y="3423"/>
                    <a:pt x="2561" y="3445"/>
                    <a:pt x="2561" y="3478"/>
                  </a:cubicBezTo>
                  <a:cubicBezTo>
                    <a:pt x="2571" y="3489"/>
                    <a:pt x="2571" y="3489"/>
                    <a:pt x="2583" y="3489"/>
                  </a:cubicBezTo>
                  <a:lnTo>
                    <a:pt x="2594" y="3489"/>
                  </a:lnTo>
                  <a:cubicBezTo>
                    <a:pt x="2605" y="3489"/>
                    <a:pt x="2605" y="3467"/>
                    <a:pt x="2605" y="3467"/>
                  </a:cubicBezTo>
                  <a:cubicBezTo>
                    <a:pt x="2594" y="3434"/>
                    <a:pt x="2583" y="3412"/>
                    <a:pt x="2583" y="3378"/>
                  </a:cubicBezTo>
                  <a:cubicBezTo>
                    <a:pt x="2571" y="3368"/>
                    <a:pt x="2561" y="3368"/>
                    <a:pt x="2549" y="3368"/>
                  </a:cubicBezTo>
                  <a:close/>
                  <a:moveTo>
                    <a:pt x="3898" y="3363"/>
                  </a:moveTo>
                  <a:cubicBezTo>
                    <a:pt x="3891" y="3363"/>
                    <a:pt x="3885" y="3371"/>
                    <a:pt x="3885" y="3378"/>
                  </a:cubicBezTo>
                  <a:cubicBezTo>
                    <a:pt x="3885" y="3412"/>
                    <a:pt x="3874" y="3434"/>
                    <a:pt x="3874" y="3467"/>
                  </a:cubicBezTo>
                  <a:cubicBezTo>
                    <a:pt x="3874" y="3478"/>
                    <a:pt x="3874" y="3489"/>
                    <a:pt x="3885" y="3489"/>
                  </a:cubicBezTo>
                  <a:lnTo>
                    <a:pt x="3896" y="3489"/>
                  </a:lnTo>
                  <a:cubicBezTo>
                    <a:pt x="3907" y="3489"/>
                    <a:pt x="3907" y="3478"/>
                    <a:pt x="3918" y="3478"/>
                  </a:cubicBezTo>
                  <a:cubicBezTo>
                    <a:pt x="3918" y="3445"/>
                    <a:pt x="3930" y="3412"/>
                    <a:pt x="3930" y="3390"/>
                  </a:cubicBezTo>
                  <a:cubicBezTo>
                    <a:pt x="3930" y="3378"/>
                    <a:pt x="3930" y="3368"/>
                    <a:pt x="3907" y="3368"/>
                  </a:cubicBezTo>
                  <a:cubicBezTo>
                    <a:pt x="3904" y="3364"/>
                    <a:pt x="3901" y="3363"/>
                    <a:pt x="3898" y="3363"/>
                  </a:cubicBezTo>
                  <a:close/>
                  <a:moveTo>
                    <a:pt x="442" y="3423"/>
                  </a:moveTo>
                  <a:cubicBezTo>
                    <a:pt x="430" y="3434"/>
                    <a:pt x="430" y="3445"/>
                    <a:pt x="442" y="3456"/>
                  </a:cubicBezTo>
                  <a:cubicBezTo>
                    <a:pt x="452" y="3478"/>
                    <a:pt x="474" y="3500"/>
                    <a:pt x="496" y="3522"/>
                  </a:cubicBezTo>
                  <a:cubicBezTo>
                    <a:pt x="496" y="3533"/>
                    <a:pt x="496" y="3533"/>
                    <a:pt x="508" y="3533"/>
                  </a:cubicBezTo>
                  <a:lnTo>
                    <a:pt x="518" y="3533"/>
                  </a:lnTo>
                  <a:cubicBezTo>
                    <a:pt x="530" y="3522"/>
                    <a:pt x="530" y="3511"/>
                    <a:pt x="530" y="3500"/>
                  </a:cubicBezTo>
                  <a:cubicBezTo>
                    <a:pt x="508" y="3478"/>
                    <a:pt x="486" y="3456"/>
                    <a:pt x="474" y="3434"/>
                  </a:cubicBezTo>
                  <a:cubicBezTo>
                    <a:pt x="464" y="3423"/>
                    <a:pt x="452" y="3423"/>
                    <a:pt x="442" y="3423"/>
                  </a:cubicBezTo>
                  <a:close/>
                  <a:moveTo>
                    <a:pt x="5441" y="3467"/>
                  </a:moveTo>
                  <a:cubicBezTo>
                    <a:pt x="5431" y="3467"/>
                    <a:pt x="5419" y="3467"/>
                    <a:pt x="5419" y="3478"/>
                  </a:cubicBezTo>
                  <a:cubicBezTo>
                    <a:pt x="5397" y="3500"/>
                    <a:pt x="5375" y="3522"/>
                    <a:pt x="5365" y="3544"/>
                  </a:cubicBezTo>
                  <a:cubicBezTo>
                    <a:pt x="5353" y="3555"/>
                    <a:pt x="5353" y="3567"/>
                    <a:pt x="5365" y="3577"/>
                  </a:cubicBezTo>
                  <a:lnTo>
                    <a:pt x="5375" y="3577"/>
                  </a:lnTo>
                  <a:cubicBezTo>
                    <a:pt x="5387" y="3577"/>
                    <a:pt x="5387" y="3577"/>
                    <a:pt x="5397" y="3567"/>
                  </a:cubicBezTo>
                  <a:cubicBezTo>
                    <a:pt x="5409" y="3544"/>
                    <a:pt x="5431" y="3522"/>
                    <a:pt x="5453" y="3500"/>
                  </a:cubicBezTo>
                  <a:cubicBezTo>
                    <a:pt x="5453" y="3489"/>
                    <a:pt x="5453" y="3478"/>
                    <a:pt x="5441" y="3467"/>
                  </a:cubicBezTo>
                  <a:close/>
                  <a:moveTo>
                    <a:pt x="2614" y="3529"/>
                  </a:moveTo>
                  <a:cubicBezTo>
                    <a:pt x="2611" y="3529"/>
                    <a:pt x="2608" y="3530"/>
                    <a:pt x="2605" y="3533"/>
                  </a:cubicBezTo>
                  <a:cubicBezTo>
                    <a:pt x="2594" y="3533"/>
                    <a:pt x="2594" y="3544"/>
                    <a:pt x="2594" y="3555"/>
                  </a:cubicBezTo>
                  <a:cubicBezTo>
                    <a:pt x="2605" y="3589"/>
                    <a:pt x="2627" y="3611"/>
                    <a:pt x="2638" y="3633"/>
                  </a:cubicBezTo>
                  <a:cubicBezTo>
                    <a:pt x="2638" y="3643"/>
                    <a:pt x="2649" y="3643"/>
                    <a:pt x="2660" y="3643"/>
                  </a:cubicBezTo>
                  <a:cubicBezTo>
                    <a:pt x="2671" y="3643"/>
                    <a:pt x="2682" y="3633"/>
                    <a:pt x="2671" y="3621"/>
                  </a:cubicBezTo>
                  <a:cubicBezTo>
                    <a:pt x="2660" y="3589"/>
                    <a:pt x="2649" y="3567"/>
                    <a:pt x="2638" y="3544"/>
                  </a:cubicBezTo>
                  <a:cubicBezTo>
                    <a:pt x="2630" y="3536"/>
                    <a:pt x="2622" y="3529"/>
                    <a:pt x="2614" y="3529"/>
                  </a:cubicBezTo>
                  <a:close/>
                  <a:moveTo>
                    <a:pt x="3874" y="3533"/>
                  </a:moveTo>
                  <a:cubicBezTo>
                    <a:pt x="3863" y="3533"/>
                    <a:pt x="3852" y="3533"/>
                    <a:pt x="3852" y="3544"/>
                  </a:cubicBezTo>
                  <a:cubicBezTo>
                    <a:pt x="3841" y="3577"/>
                    <a:pt x="3830" y="3599"/>
                    <a:pt x="3819" y="3633"/>
                  </a:cubicBezTo>
                  <a:cubicBezTo>
                    <a:pt x="3819" y="3643"/>
                    <a:pt x="3830" y="3655"/>
                    <a:pt x="3841" y="3655"/>
                  </a:cubicBezTo>
                  <a:cubicBezTo>
                    <a:pt x="3852" y="3655"/>
                    <a:pt x="3863" y="3655"/>
                    <a:pt x="3863" y="3643"/>
                  </a:cubicBezTo>
                  <a:cubicBezTo>
                    <a:pt x="3874" y="3611"/>
                    <a:pt x="3885" y="3589"/>
                    <a:pt x="3885" y="3555"/>
                  </a:cubicBezTo>
                  <a:cubicBezTo>
                    <a:pt x="3896" y="3544"/>
                    <a:pt x="3885" y="3533"/>
                    <a:pt x="3874" y="3533"/>
                  </a:cubicBezTo>
                  <a:close/>
                  <a:moveTo>
                    <a:pt x="567" y="3558"/>
                  </a:moveTo>
                  <a:cubicBezTo>
                    <a:pt x="563" y="3558"/>
                    <a:pt x="557" y="3561"/>
                    <a:pt x="552" y="3567"/>
                  </a:cubicBezTo>
                  <a:cubicBezTo>
                    <a:pt x="540" y="3567"/>
                    <a:pt x="540" y="3589"/>
                    <a:pt x="552" y="3589"/>
                  </a:cubicBezTo>
                  <a:cubicBezTo>
                    <a:pt x="563" y="3621"/>
                    <a:pt x="585" y="3643"/>
                    <a:pt x="607" y="3665"/>
                  </a:cubicBezTo>
                  <a:lnTo>
                    <a:pt x="629" y="3665"/>
                  </a:lnTo>
                  <a:cubicBezTo>
                    <a:pt x="640" y="3655"/>
                    <a:pt x="640" y="3643"/>
                    <a:pt x="640" y="3633"/>
                  </a:cubicBezTo>
                  <a:lnTo>
                    <a:pt x="574" y="3567"/>
                  </a:lnTo>
                  <a:cubicBezTo>
                    <a:pt x="574" y="3561"/>
                    <a:pt x="571" y="3558"/>
                    <a:pt x="567" y="3558"/>
                  </a:cubicBezTo>
                  <a:close/>
                  <a:moveTo>
                    <a:pt x="5320" y="3602"/>
                  </a:moveTo>
                  <a:cubicBezTo>
                    <a:pt x="5314" y="3602"/>
                    <a:pt x="5309" y="3605"/>
                    <a:pt x="5309" y="3611"/>
                  </a:cubicBezTo>
                  <a:lnTo>
                    <a:pt x="5243" y="3677"/>
                  </a:lnTo>
                  <a:cubicBezTo>
                    <a:pt x="5243" y="3677"/>
                    <a:pt x="5243" y="3699"/>
                    <a:pt x="5254" y="3699"/>
                  </a:cubicBezTo>
                  <a:cubicBezTo>
                    <a:pt x="5254" y="3710"/>
                    <a:pt x="5254" y="3710"/>
                    <a:pt x="5265" y="3710"/>
                  </a:cubicBezTo>
                  <a:cubicBezTo>
                    <a:pt x="5265" y="3710"/>
                    <a:pt x="5276" y="3710"/>
                    <a:pt x="5276" y="3699"/>
                  </a:cubicBezTo>
                  <a:lnTo>
                    <a:pt x="5342" y="3633"/>
                  </a:lnTo>
                  <a:cubicBezTo>
                    <a:pt x="5342" y="3633"/>
                    <a:pt x="5342" y="3611"/>
                    <a:pt x="5331" y="3611"/>
                  </a:cubicBezTo>
                  <a:cubicBezTo>
                    <a:pt x="5331" y="3605"/>
                    <a:pt x="5325" y="3602"/>
                    <a:pt x="5320" y="3602"/>
                  </a:cubicBezTo>
                  <a:close/>
                  <a:moveTo>
                    <a:pt x="679" y="3690"/>
                  </a:moveTo>
                  <a:cubicBezTo>
                    <a:pt x="673" y="3690"/>
                    <a:pt x="668" y="3693"/>
                    <a:pt x="662" y="3699"/>
                  </a:cubicBezTo>
                  <a:cubicBezTo>
                    <a:pt x="651" y="3699"/>
                    <a:pt x="651" y="3721"/>
                    <a:pt x="662" y="3721"/>
                  </a:cubicBezTo>
                  <a:lnTo>
                    <a:pt x="729" y="3787"/>
                  </a:lnTo>
                  <a:cubicBezTo>
                    <a:pt x="729" y="3787"/>
                    <a:pt x="729" y="3798"/>
                    <a:pt x="739" y="3798"/>
                  </a:cubicBezTo>
                  <a:lnTo>
                    <a:pt x="751" y="3787"/>
                  </a:lnTo>
                  <a:cubicBezTo>
                    <a:pt x="761" y="3776"/>
                    <a:pt x="761" y="3765"/>
                    <a:pt x="751" y="3754"/>
                  </a:cubicBezTo>
                  <a:cubicBezTo>
                    <a:pt x="729" y="3743"/>
                    <a:pt x="717" y="3721"/>
                    <a:pt x="695" y="3699"/>
                  </a:cubicBezTo>
                  <a:cubicBezTo>
                    <a:pt x="690" y="3693"/>
                    <a:pt x="684" y="3690"/>
                    <a:pt x="679" y="3690"/>
                  </a:cubicBezTo>
                  <a:close/>
                  <a:moveTo>
                    <a:pt x="2704" y="3680"/>
                  </a:moveTo>
                  <a:cubicBezTo>
                    <a:pt x="2699" y="3680"/>
                    <a:pt x="2693" y="3682"/>
                    <a:pt x="2693" y="3687"/>
                  </a:cubicBezTo>
                  <a:cubicBezTo>
                    <a:pt x="2682" y="3687"/>
                    <a:pt x="2671" y="3699"/>
                    <a:pt x="2682" y="3710"/>
                  </a:cubicBezTo>
                  <a:cubicBezTo>
                    <a:pt x="2693" y="3743"/>
                    <a:pt x="2715" y="3765"/>
                    <a:pt x="2737" y="3787"/>
                  </a:cubicBezTo>
                  <a:lnTo>
                    <a:pt x="2748" y="3798"/>
                  </a:lnTo>
                  <a:cubicBezTo>
                    <a:pt x="2760" y="3798"/>
                    <a:pt x="2760" y="3787"/>
                    <a:pt x="2760" y="3787"/>
                  </a:cubicBezTo>
                  <a:cubicBezTo>
                    <a:pt x="2770" y="3787"/>
                    <a:pt x="2770" y="3765"/>
                    <a:pt x="2770" y="3765"/>
                  </a:cubicBezTo>
                  <a:cubicBezTo>
                    <a:pt x="2748" y="3743"/>
                    <a:pt x="2737" y="3710"/>
                    <a:pt x="2715" y="3687"/>
                  </a:cubicBezTo>
                  <a:cubicBezTo>
                    <a:pt x="2715" y="3682"/>
                    <a:pt x="2710" y="3680"/>
                    <a:pt x="2704" y="3680"/>
                  </a:cubicBezTo>
                  <a:close/>
                  <a:moveTo>
                    <a:pt x="3810" y="3694"/>
                  </a:moveTo>
                  <a:cubicBezTo>
                    <a:pt x="3802" y="3694"/>
                    <a:pt x="3797" y="3702"/>
                    <a:pt x="3797" y="3710"/>
                  </a:cubicBezTo>
                  <a:cubicBezTo>
                    <a:pt x="3775" y="3732"/>
                    <a:pt x="3764" y="3754"/>
                    <a:pt x="3753" y="3787"/>
                  </a:cubicBezTo>
                  <a:cubicBezTo>
                    <a:pt x="3753" y="3798"/>
                    <a:pt x="3753" y="3809"/>
                    <a:pt x="3764" y="3809"/>
                  </a:cubicBezTo>
                  <a:lnTo>
                    <a:pt x="3775" y="3820"/>
                  </a:lnTo>
                  <a:cubicBezTo>
                    <a:pt x="3786" y="3820"/>
                    <a:pt x="3786" y="3809"/>
                    <a:pt x="3797" y="3798"/>
                  </a:cubicBezTo>
                  <a:cubicBezTo>
                    <a:pt x="3808" y="3776"/>
                    <a:pt x="3819" y="3754"/>
                    <a:pt x="3830" y="3721"/>
                  </a:cubicBezTo>
                  <a:cubicBezTo>
                    <a:pt x="3830" y="3710"/>
                    <a:pt x="3830" y="3699"/>
                    <a:pt x="3819" y="3699"/>
                  </a:cubicBezTo>
                  <a:cubicBezTo>
                    <a:pt x="3816" y="3696"/>
                    <a:pt x="3812" y="3694"/>
                    <a:pt x="3810" y="3694"/>
                  </a:cubicBezTo>
                  <a:close/>
                  <a:moveTo>
                    <a:pt x="5204" y="3724"/>
                  </a:moveTo>
                  <a:cubicBezTo>
                    <a:pt x="5199" y="3724"/>
                    <a:pt x="5193" y="3726"/>
                    <a:pt x="5188" y="3732"/>
                  </a:cubicBezTo>
                  <a:lnTo>
                    <a:pt x="5122" y="3798"/>
                  </a:lnTo>
                  <a:lnTo>
                    <a:pt x="5122" y="3820"/>
                  </a:lnTo>
                  <a:cubicBezTo>
                    <a:pt x="5132" y="3831"/>
                    <a:pt x="5132" y="3831"/>
                    <a:pt x="5144" y="3831"/>
                  </a:cubicBezTo>
                  <a:cubicBezTo>
                    <a:pt x="5144" y="3831"/>
                    <a:pt x="5154" y="3831"/>
                    <a:pt x="5154" y="3820"/>
                  </a:cubicBezTo>
                  <a:cubicBezTo>
                    <a:pt x="5176" y="3809"/>
                    <a:pt x="5199" y="3787"/>
                    <a:pt x="5221" y="3765"/>
                  </a:cubicBezTo>
                  <a:lnTo>
                    <a:pt x="5221" y="3732"/>
                  </a:lnTo>
                  <a:cubicBezTo>
                    <a:pt x="5215" y="3726"/>
                    <a:pt x="5210" y="3724"/>
                    <a:pt x="5204" y="3724"/>
                  </a:cubicBezTo>
                  <a:close/>
                  <a:moveTo>
                    <a:pt x="800" y="3812"/>
                  </a:moveTo>
                  <a:cubicBezTo>
                    <a:pt x="795" y="3812"/>
                    <a:pt x="789" y="3815"/>
                    <a:pt x="783" y="3820"/>
                  </a:cubicBezTo>
                  <a:cubicBezTo>
                    <a:pt x="773" y="3831"/>
                    <a:pt x="773" y="3842"/>
                    <a:pt x="783" y="3853"/>
                  </a:cubicBezTo>
                  <a:cubicBezTo>
                    <a:pt x="805" y="3864"/>
                    <a:pt x="827" y="3886"/>
                    <a:pt x="850" y="3908"/>
                  </a:cubicBezTo>
                  <a:lnTo>
                    <a:pt x="883" y="3908"/>
                  </a:lnTo>
                  <a:lnTo>
                    <a:pt x="883" y="3876"/>
                  </a:lnTo>
                  <a:cubicBezTo>
                    <a:pt x="861" y="3853"/>
                    <a:pt x="839" y="3842"/>
                    <a:pt x="817" y="3820"/>
                  </a:cubicBezTo>
                  <a:cubicBezTo>
                    <a:pt x="811" y="3815"/>
                    <a:pt x="806" y="3812"/>
                    <a:pt x="800" y="3812"/>
                  </a:cubicBezTo>
                  <a:close/>
                  <a:moveTo>
                    <a:pt x="2792" y="3820"/>
                  </a:moveTo>
                  <a:cubicBezTo>
                    <a:pt x="2782" y="3831"/>
                    <a:pt x="2782" y="3842"/>
                    <a:pt x="2792" y="3853"/>
                  </a:cubicBezTo>
                  <a:cubicBezTo>
                    <a:pt x="2804" y="3876"/>
                    <a:pt x="2826" y="3898"/>
                    <a:pt x="2848" y="3920"/>
                  </a:cubicBezTo>
                  <a:lnTo>
                    <a:pt x="2881" y="3920"/>
                  </a:lnTo>
                  <a:cubicBezTo>
                    <a:pt x="2892" y="3908"/>
                    <a:pt x="2892" y="3898"/>
                    <a:pt x="2881" y="3886"/>
                  </a:cubicBezTo>
                  <a:cubicBezTo>
                    <a:pt x="2858" y="3864"/>
                    <a:pt x="2836" y="3842"/>
                    <a:pt x="2814" y="3831"/>
                  </a:cubicBezTo>
                  <a:cubicBezTo>
                    <a:pt x="2814" y="3820"/>
                    <a:pt x="2804" y="3820"/>
                    <a:pt x="2792" y="3820"/>
                  </a:cubicBezTo>
                  <a:close/>
                  <a:moveTo>
                    <a:pt x="5077" y="3845"/>
                  </a:moveTo>
                  <a:cubicBezTo>
                    <a:pt x="5072" y="3845"/>
                    <a:pt x="5066" y="3848"/>
                    <a:pt x="5066" y="3853"/>
                  </a:cubicBezTo>
                  <a:cubicBezTo>
                    <a:pt x="5044" y="3864"/>
                    <a:pt x="5022" y="3886"/>
                    <a:pt x="5000" y="3908"/>
                  </a:cubicBezTo>
                  <a:cubicBezTo>
                    <a:pt x="4989" y="3908"/>
                    <a:pt x="4989" y="3930"/>
                    <a:pt x="4989" y="3930"/>
                  </a:cubicBezTo>
                  <a:cubicBezTo>
                    <a:pt x="5000" y="3942"/>
                    <a:pt x="5000" y="3942"/>
                    <a:pt x="5011" y="3942"/>
                  </a:cubicBezTo>
                  <a:lnTo>
                    <a:pt x="5022" y="3942"/>
                  </a:lnTo>
                  <a:cubicBezTo>
                    <a:pt x="5044" y="3920"/>
                    <a:pt x="5066" y="3898"/>
                    <a:pt x="5088" y="3886"/>
                  </a:cubicBezTo>
                  <a:cubicBezTo>
                    <a:pt x="5100" y="3876"/>
                    <a:pt x="5100" y="3864"/>
                    <a:pt x="5088" y="3853"/>
                  </a:cubicBezTo>
                  <a:cubicBezTo>
                    <a:pt x="5088" y="3848"/>
                    <a:pt x="5083" y="3845"/>
                    <a:pt x="5077" y="3845"/>
                  </a:cubicBezTo>
                  <a:close/>
                  <a:moveTo>
                    <a:pt x="3732" y="3849"/>
                  </a:moveTo>
                  <a:cubicBezTo>
                    <a:pt x="3724" y="3849"/>
                    <a:pt x="3716" y="3857"/>
                    <a:pt x="3709" y="3864"/>
                  </a:cubicBezTo>
                  <a:cubicBezTo>
                    <a:pt x="3697" y="3886"/>
                    <a:pt x="3687" y="3908"/>
                    <a:pt x="3665" y="3930"/>
                  </a:cubicBezTo>
                  <a:cubicBezTo>
                    <a:pt x="3665" y="3942"/>
                    <a:pt x="3665" y="3952"/>
                    <a:pt x="3675" y="3964"/>
                  </a:cubicBezTo>
                  <a:lnTo>
                    <a:pt x="3687" y="3964"/>
                  </a:lnTo>
                  <a:cubicBezTo>
                    <a:pt x="3687" y="3964"/>
                    <a:pt x="3697" y="3964"/>
                    <a:pt x="3697" y="3952"/>
                  </a:cubicBezTo>
                  <a:cubicBezTo>
                    <a:pt x="3719" y="3930"/>
                    <a:pt x="3731" y="3908"/>
                    <a:pt x="3753" y="3876"/>
                  </a:cubicBezTo>
                  <a:cubicBezTo>
                    <a:pt x="3753" y="3876"/>
                    <a:pt x="3753" y="3853"/>
                    <a:pt x="3741" y="3853"/>
                  </a:cubicBezTo>
                  <a:cubicBezTo>
                    <a:pt x="3738" y="3850"/>
                    <a:pt x="3735" y="3849"/>
                    <a:pt x="3732" y="3849"/>
                  </a:cubicBezTo>
                  <a:close/>
                  <a:moveTo>
                    <a:pt x="938" y="3926"/>
                  </a:moveTo>
                  <a:cubicBezTo>
                    <a:pt x="931" y="3926"/>
                    <a:pt x="923" y="3930"/>
                    <a:pt x="916" y="3930"/>
                  </a:cubicBezTo>
                  <a:cubicBezTo>
                    <a:pt x="905" y="3942"/>
                    <a:pt x="905" y="3952"/>
                    <a:pt x="916" y="3964"/>
                  </a:cubicBezTo>
                  <a:cubicBezTo>
                    <a:pt x="938" y="3986"/>
                    <a:pt x="960" y="3997"/>
                    <a:pt x="982" y="4019"/>
                  </a:cubicBezTo>
                  <a:lnTo>
                    <a:pt x="1016" y="4019"/>
                  </a:lnTo>
                  <a:cubicBezTo>
                    <a:pt x="1026" y="4008"/>
                    <a:pt x="1016" y="3997"/>
                    <a:pt x="1016" y="3986"/>
                  </a:cubicBezTo>
                  <a:cubicBezTo>
                    <a:pt x="993" y="3964"/>
                    <a:pt x="971" y="3952"/>
                    <a:pt x="949" y="3930"/>
                  </a:cubicBezTo>
                  <a:cubicBezTo>
                    <a:pt x="945" y="3927"/>
                    <a:pt x="942" y="3926"/>
                    <a:pt x="938" y="3926"/>
                  </a:cubicBezTo>
                  <a:close/>
                  <a:moveTo>
                    <a:pt x="2936" y="3942"/>
                  </a:moveTo>
                  <a:cubicBezTo>
                    <a:pt x="2936" y="3942"/>
                    <a:pt x="2914" y="3942"/>
                    <a:pt x="2914" y="3952"/>
                  </a:cubicBezTo>
                  <a:cubicBezTo>
                    <a:pt x="2903" y="3952"/>
                    <a:pt x="2903" y="3974"/>
                    <a:pt x="2914" y="3974"/>
                  </a:cubicBezTo>
                  <a:cubicBezTo>
                    <a:pt x="2936" y="3997"/>
                    <a:pt x="2958" y="4019"/>
                    <a:pt x="2980" y="4030"/>
                  </a:cubicBezTo>
                  <a:lnTo>
                    <a:pt x="2991" y="4041"/>
                  </a:lnTo>
                  <a:cubicBezTo>
                    <a:pt x="3002" y="4041"/>
                    <a:pt x="3013" y="4030"/>
                    <a:pt x="3013" y="4030"/>
                  </a:cubicBezTo>
                  <a:cubicBezTo>
                    <a:pt x="3024" y="4019"/>
                    <a:pt x="3013" y="4008"/>
                    <a:pt x="3013" y="3997"/>
                  </a:cubicBezTo>
                  <a:cubicBezTo>
                    <a:pt x="2980" y="3986"/>
                    <a:pt x="2958" y="3964"/>
                    <a:pt x="2936" y="3942"/>
                  </a:cubicBezTo>
                  <a:close/>
                  <a:moveTo>
                    <a:pt x="4923" y="3952"/>
                  </a:moveTo>
                  <a:cubicBezTo>
                    <a:pt x="4901" y="3974"/>
                    <a:pt x="4879" y="3986"/>
                    <a:pt x="4857" y="4008"/>
                  </a:cubicBezTo>
                  <a:cubicBezTo>
                    <a:pt x="4845" y="4008"/>
                    <a:pt x="4845" y="4030"/>
                    <a:pt x="4845" y="4030"/>
                  </a:cubicBezTo>
                  <a:cubicBezTo>
                    <a:pt x="4857" y="4041"/>
                    <a:pt x="4857" y="4041"/>
                    <a:pt x="4867" y="4041"/>
                  </a:cubicBezTo>
                  <a:lnTo>
                    <a:pt x="4879" y="4041"/>
                  </a:lnTo>
                  <a:cubicBezTo>
                    <a:pt x="4901" y="4019"/>
                    <a:pt x="4923" y="4008"/>
                    <a:pt x="4956" y="3986"/>
                  </a:cubicBezTo>
                  <a:cubicBezTo>
                    <a:pt x="4956" y="3986"/>
                    <a:pt x="4967" y="3974"/>
                    <a:pt x="4956" y="3964"/>
                  </a:cubicBezTo>
                  <a:cubicBezTo>
                    <a:pt x="4945" y="3952"/>
                    <a:pt x="4934" y="3952"/>
                    <a:pt x="4923" y="3952"/>
                  </a:cubicBezTo>
                  <a:close/>
                  <a:moveTo>
                    <a:pt x="3637" y="3992"/>
                  </a:moveTo>
                  <a:cubicBezTo>
                    <a:pt x="3630" y="3992"/>
                    <a:pt x="3621" y="3997"/>
                    <a:pt x="3621" y="3997"/>
                  </a:cubicBezTo>
                  <a:cubicBezTo>
                    <a:pt x="3598" y="4019"/>
                    <a:pt x="3587" y="4041"/>
                    <a:pt x="3565" y="4063"/>
                  </a:cubicBezTo>
                  <a:cubicBezTo>
                    <a:pt x="3554" y="4074"/>
                    <a:pt x="3554" y="4085"/>
                    <a:pt x="3565" y="4096"/>
                  </a:cubicBezTo>
                  <a:lnTo>
                    <a:pt x="3576" y="4107"/>
                  </a:lnTo>
                  <a:cubicBezTo>
                    <a:pt x="3587" y="4107"/>
                    <a:pt x="3587" y="4096"/>
                    <a:pt x="3598" y="4096"/>
                  </a:cubicBezTo>
                  <a:cubicBezTo>
                    <a:pt x="3621" y="4074"/>
                    <a:pt x="3631" y="4052"/>
                    <a:pt x="3653" y="4030"/>
                  </a:cubicBezTo>
                  <a:cubicBezTo>
                    <a:pt x="3653" y="4019"/>
                    <a:pt x="3653" y="4008"/>
                    <a:pt x="3643" y="3997"/>
                  </a:cubicBezTo>
                  <a:cubicBezTo>
                    <a:pt x="3643" y="3993"/>
                    <a:pt x="3640" y="3992"/>
                    <a:pt x="3637" y="3992"/>
                  </a:cubicBezTo>
                  <a:close/>
                  <a:moveTo>
                    <a:pt x="1065" y="4033"/>
                  </a:moveTo>
                  <a:cubicBezTo>
                    <a:pt x="1059" y="4033"/>
                    <a:pt x="1054" y="4035"/>
                    <a:pt x="1048" y="4041"/>
                  </a:cubicBezTo>
                  <a:cubicBezTo>
                    <a:pt x="1048" y="4052"/>
                    <a:pt x="1048" y="4063"/>
                    <a:pt x="1060" y="4074"/>
                  </a:cubicBezTo>
                  <a:cubicBezTo>
                    <a:pt x="1082" y="4085"/>
                    <a:pt x="1104" y="4107"/>
                    <a:pt x="1126" y="4129"/>
                  </a:cubicBezTo>
                  <a:lnTo>
                    <a:pt x="1137" y="4129"/>
                  </a:lnTo>
                  <a:cubicBezTo>
                    <a:pt x="1148" y="4129"/>
                    <a:pt x="1148" y="4129"/>
                    <a:pt x="1159" y="4118"/>
                  </a:cubicBezTo>
                  <a:cubicBezTo>
                    <a:pt x="1159" y="4107"/>
                    <a:pt x="1159" y="4096"/>
                    <a:pt x="1148" y="4085"/>
                  </a:cubicBezTo>
                  <a:cubicBezTo>
                    <a:pt x="1126" y="4074"/>
                    <a:pt x="1104" y="4052"/>
                    <a:pt x="1082" y="4041"/>
                  </a:cubicBezTo>
                  <a:cubicBezTo>
                    <a:pt x="1076" y="4035"/>
                    <a:pt x="1070" y="4033"/>
                    <a:pt x="1065" y="4033"/>
                  </a:cubicBezTo>
                  <a:close/>
                  <a:moveTo>
                    <a:pt x="3063" y="4044"/>
                  </a:moveTo>
                  <a:cubicBezTo>
                    <a:pt x="3057" y="4044"/>
                    <a:pt x="3052" y="4046"/>
                    <a:pt x="3047" y="4052"/>
                  </a:cubicBezTo>
                  <a:cubicBezTo>
                    <a:pt x="3047" y="4063"/>
                    <a:pt x="3047" y="4074"/>
                    <a:pt x="3057" y="4085"/>
                  </a:cubicBezTo>
                  <a:cubicBezTo>
                    <a:pt x="3079" y="4096"/>
                    <a:pt x="3101" y="4118"/>
                    <a:pt x="3135" y="4129"/>
                  </a:cubicBezTo>
                  <a:lnTo>
                    <a:pt x="3145" y="4129"/>
                  </a:lnTo>
                  <a:cubicBezTo>
                    <a:pt x="3145" y="4129"/>
                    <a:pt x="3157" y="4129"/>
                    <a:pt x="3157" y="4118"/>
                  </a:cubicBezTo>
                  <a:cubicBezTo>
                    <a:pt x="3168" y="4107"/>
                    <a:pt x="3157" y="4096"/>
                    <a:pt x="3145" y="4096"/>
                  </a:cubicBezTo>
                  <a:cubicBezTo>
                    <a:pt x="3123" y="4074"/>
                    <a:pt x="3101" y="4063"/>
                    <a:pt x="3079" y="4052"/>
                  </a:cubicBezTo>
                  <a:cubicBezTo>
                    <a:pt x="3074" y="4046"/>
                    <a:pt x="3068" y="4044"/>
                    <a:pt x="3063" y="4044"/>
                  </a:cubicBezTo>
                  <a:close/>
                  <a:moveTo>
                    <a:pt x="4789" y="4047"/>
                  </a:moveTo>
                  <a:cubicBezTo>
                    <a:pt x="4786" y="4047"/>
                    <a:pt x="4782" y="4049"/>
                    <a:pt x="4779" y="4052"/>
                  </a:cubicBezTo>
                  <a:cubicBezTo>
                    <a:pt x="4757" y="4063"/>
                    <a:pt x="4735" y="4085"/>
                    <a:pt x="4713" y="4096"/>
                  </a:cubicBezTo>
                  <a:cubicBezTo>
                    <a:pt x="4702" y="4096"/>
                    <a:pt x="4691" y="4107"/>
                    <a:pt x="4702" y="4118"/>
                  </a:cubicBezTo>
                  <a:cubicBezTo>
                    <a:pt x="4702" y="4129"/>
                    <a:pt x="4713" y="4129"/>
                    <a:pt x="4724" y="4129"/>
                  </a:cubicBezTo>
                  <a:cubicBezTo>
                    <a:pt x="4757" y="4118"/>
                    <a:pt x="4779" y="4107"/>
                    <a:pt x="4801" y="4085"/>
                  </a:cubicBezTo>
                  <a:cubicBezTo>
                    <a:pt x="4813" y="4085"/>
                    <a:pt x="4813" y="4063"/>
                    <a:pt x="4813" y="4063"/>
                  </a:cubicBezTo>
                  <a:cubicBezTo>
                    <a:pt x="4805" y="4055"/>
                    <a:pt x="4797" y="4047"/>
                    <a:pt x="4789" y="4047"/>
                  </a:cubicBezTo>
                  <a:close/>
                  <a:moveTo>
                    <a:pt x="3223" y="4129"/>
                  </a:moveTo>
                  <a:cubicBezTo>
                    <a:pt x="3212" y="4129"/>
                    <a:pt x="3201" y="4129"/>
                    <a:pt x="3201" y="4140"/>
                  </a:cubicBezTo>
                  <a:cubicBezTo>
                    <a:pt x="3190" y="4151"/>
                    <a:pt x="3201" y="4163"/>
                    <a:pt x="3212" y="4173"/>
                  </a:cubicBezTo>
                  <a:cubicBezTo>
                    <a:pt x="3234" y="4185"/>
                    <a:pt x="3256" y="4195"/>
                    <a:pt x="3289" y="4207"/>
                  </a:cubicBezTo>
                  <a:lnTo>
                    <a:pt x="3300" y="4207"/>
                  </a:lnTo>
                  <a:cubicBezTo>
                    <a:pt x="3300" y="4207"/>
                    <a:pt x="3311" y="4207"/>
                    <a:pt x="3311" y="4195"/>
                  </a:cubicBezTo>
                  <a:cubicBezTo>
                    <a:pt x="3322" y="4185"/>
                    <a:pt x="3311" y="4173"/>
                    <a:pt x="3300" y="4173"/>
                  </a:cubicBezTo>
                  <a:cubicBezTo>
                    <a:pt x="3278" y="4163"/>
                    <a:pt x="3256" y="4151"/>
                    <a:pt x="3223" y="4129"/>
                  </a:cubicBezTo>
                  <a:close/>
                  <a:moveTo>
                    <a:pt x="4636" y="4129"/>
                  </a:moveTo>
                  <a:cubicBezTo>
                    <a:pt x="4602" y="4140"/>
                    <a:pt x="4580" y="4163"/>
                    <a:pt x="4558" y="4173"/>
                  </a:cubicBezTo>
                  <a:cubicBezTo>
                    <a:pt x="4548" y="4173"/>
                    <a:pt x="4536" y="4185"/>
                    <a:pt x="4548" y="4195"/>
                  </a:cubicBezTo>
                  <a:cubicBezTo>
                    <a:pt x="4548" y="4207"/>
                    <a:pt x="4558" y="4207"/>
                    <a:pt x="4558" y="4207"/>
                  </a:cubicBezTo>
                  <a:lnTo>
                    <a:pt x="4570" y="4207"/>
                  </a:lnTo>
                  <a:cubicBezTo>
                    <a:pt x="4602" y="4195"/>
                    <a:pt x="4625" y="4185"/>
                    <a:pt x="4647" y="4173"/>
                  </a:cubicBezTo>
                  <a:cubicBezTo>
                    <a:pt x="4658" y="4163"/>
                    <a:pt x="4669" y="4151"/>
                    <a:pt x="4658" y="4140"/>
                  </a:cubicBezTo>
                  <a:cubicBezTo>
                    <a:pt x="4658" y="4129"/>
                    <a:pt x="4647" y="4129"/>
                    <a:pt x="4636" y="4129"/>
                  </a:cubicBezTo>
                  <a:close/>
                  <a:moveTo>
                    <a:pt x="1208" y="4132"/>
                  </a:moveTo>
                  <a:cubicBezTo>
                    <a:pt x="1203" y="4132"/>
                    <a:pt x="1197" y="4135"/>
                    <a:pt x="1192" y="4140"/>
                  </a:cubicBezTo>
                  <a:cubicBezTo>
                    <a:pt x="1181" y="4151"/>
                    <a:pt x="1192" y="4163"/>
                    <a:pt x="1203" y="4173"/>
                  </a:cubicBezTo>
                  <a:cubicBezTo>
                    <a:pt x="1225" y="4185"/>
                    <a:pt x="1247" y="4207"/>
                    <a:pt x="1269" y="4217"/>
                  </a:cubicBezTo>
                  <a:lnTo>
                    <a:pt x="1303" y="4217"/>
                  </a:lnTo>
                  <a:cubicBezTo>
                    <a:pt x="1303" y="4207"/>
                    <a:pt x="1303" y="4195"/>
                    <a:pt x="1291" y="4185"/>
                  </a:cubicBezTo>
                  <a:cubicBezTo>
                    <a:pt x="1269" y="4173"/>
                    <a:pt x="1247" y="4151"/>
                    <a:pt x="1225" y="4140"/>
                  </a:cubicBezTo>
                  <a:cubicBezTo>
                    <a:pt x="1220" y="4135"/>
                    <a:pt x="1214" y="4132"/>
                    <a:pt x="1208" y="4132"/>
                  </a:cubicBezTo>
                  <a:close/>
                  <a:moveTo>
                    <a:pt x="4470" y="4195"/>
                  </a:moveTo>
                  <a:cubicBezTo>
                    <a:pt x="4448" y="4207"/>
                    <a:pt x="4415" y="4217"/>
                    <a:pt x="4393" y="4229"/>
                  </a:cubicBezTo>
                  <a:cubicBezTo>
                    <a:pt x="4382" y="4229"/>
                    <a:pt x="4371" y="4239"/>
                    <a:pt x="4382" y="4251"/>
                  </a:cubicBezTo>
                  <a:cubicBezTo>
                    <a:pt x="4382" y="4261"/>
                    <a:pt x="4393" y="4273"/>
                    <a:pt x="4404" y="4273"/>
                  </a:cubicBezTo>
                  <a:cubicBezTo>
                    <a:pt x="4437" y="4261"/>
                    <a:pt x="4459" y="4251"/>
                    <a:pt x="4492" y="4239"/>
                  </a:cubicBezTo>
                  <a:cubicBezTo>
                    <a:pt x="4504" y="4239"/>
                    <a:pt x="4504" y="4229"/>
                    <a:pt x="4504" y="4217"/>
                  </a:cubicBezTo>
                  <a:cubicBezTo>
                    <a:pt x="4492" y="4207"/>
                    <a:pt x="4481" y="4195"/>
                    <a:pt x="4470" y="4195"/>
                  </a:cubicBezTo>
                  <a:close/>
                  <a:moveTo>
                    <a:pt x="1359" y="4224"/>
                  </a:moveTo>
                  <a:cubicBezTo>
                    <a:pt x="1351" y="4224"/>
                    <a:pt x="1343" y="4232"/>
                    <a:pt x="1335" y="4239"/>
                  </a:cubicBezTo>
                  <a:cubicBezTo>
                    <a:pt x="1335" y="4251"/>
                    <a:pt x="1335" y="4261"/>
                    <a:pt x="1347" y="4261"/>
                  </a:cubicBezTo>
                  <a:lnTo>
                    <a:pt x="1357" y="4273"/>
                  </a:lnTo>
                  <a:lnTo>
                    <a:pt x="1423" y="4306"/>
                  </a:lnTo>
                  <a:lnTo>
                    <a:pt x="1435" y="4306"/>
                  </a:lnTo>
                  <a:cubicBezTo>
                    <a:pt x="1446" y="4306"/>
                    <a:pt x="1446" y="4306"/>
                    <a:pt x="1457" y="4295"/>
                  </a:cubicBezTo>
                  <a:cubicBezTo>
                    <a:pt x="1457" y="4284"/>
                    <a:pt x="1457" y="4273"/>
                    <a:pt x="1446" y="4273"/>
                  </a:cubicBezTo>
                  <a:cubicBezTo>
                    <a:pt x="1423" y="4261"/>
                    <a:pt x="1401" y="4239"/>
                    <a:pt x="1379" y="4229"/>
                  </a:cubicBezTo>
                  <a:lnTo>
                    <a:pt x="1369" y="4229"/>
                  </a:lnTo>
                  <a:cubicBezTo>
                    <a:pt x="1365" y="4225"/>
                    <a:pt x="1362" y="4224"/>
                    <a:pt x="1359" y="4224"/>
                  </a:cubicBezTo>
                  <a:close/>
                  <a:moveTo>
                    <a:pt x="3543" y="4251"/>
                  </a:moveTo>
                  <a:cubicBezTo>
                    <a:pt x="3532" y="4251"/>
                    <a:pt x="3521" y="4251"/>
                    <a:pt x="3521" y="4261"/>
                  </a:cubicBezTo>
                  <a:cubicBezTo>
                    <a:pt x="3521" y="4273"/>
                    <a:pt x="3521" y="4284"/>
                    <a:pt x="3532" y="4295"/>
                  </a:cubicBezTo>
                  <a:cubicBezTo>
                    <a:pt x="3565" y="4295"/>
                    <a:pt x="3598" y="4306"/>
                    <a:pt x="3621" y="4306"/>
                  </a:cubicBezTo>
                  <a:lnTo>
                    <a:pt x="3631" y="4306"/>
                  </a:lnTo>
                  <a:cubicBezTo>
                    <a:pt x="3643" y="4306"/>
                    <a:pt x="3643" y="4306"/>
                    <a:pt x="3643" y="4295"/>
                  </a:cubicBezTo>
                  <a:cubicBezTo>
                    <a:pt x="3653" y="4284"/>
                    <a:pt x="3643" y="4273"/>
                    <a:pt x="3631" y="4273"/>
                  </a:cubicBezTo>
                  <a:cubicBezTo>
                    <a:pt x="3598" y="4261"/>
                    <a:pt x="3576" y="4261"/>
                    <a:pt x="3543" y="4251"/>
                  </a:cubicBezTo>
                  <a:close/>
                  <a:moveTo>
                    <a:pt x="4315" y="4251"/>
                  </a:moveTo>
                  <a:cubicBezTo>
                    <a:pt x="4283" y="4261"/>
                    <a:pt x="4261" y="4261"/>
                    <a:pt x="4227" y="4273"/>
                  </a:cubicBezTo>
                  <a:cubicBezTo>
                    <a:pt x="4217" y="4273"/>
                    <a:pt x="4205" y="4284"/>
                    <a:pt x="4205" y="4295"/>
                  </a:cubicBezTo>
                  <a:cubicBezTo>
                    <a:pt x="4217" y="4306"/>
                    <a:pt x="4217" y="4317"/>
                    <a:pt x="4227" y="4317"/>
                  </a:cubicBezTo>
                  <a:lnTo>
                    <a:pt x="4239" y="4317"/>
                  </a:lnTo>
                  <a:cubicBezTo>
                    <a:pt x="4261" y="4306"/>
                    <a:pt x="4293" y="4295"/>
                    <a:pt x="4315" y="4295"/>
                  </a:cubicBezTo>
                  <a:cubicBezTo>
                    <a:pt x="4338" y="4295"/>
                    <a:pt x="4338" y="4273"/>
                    <a:pt x="4338" y="4261"/>
                  </a:cubicBezTo>
                  <a:cubicBezTo>
                    <a:pt x="4338" y="4251"/>
                    <a:pt x="4327" y="4251"/>
                    <a:pt x="4315" y="4251"/>
                  </a:cubicBezTo>
                  <a:close/>
                  <a:moveTo>
                    <a:pt x="3521" y="4121"/>
                  </a:moveTo>
                  <a:cubicBezTo>
                    <a:pt x="3516" y="4121"/>
                    <a:pt x="3510" y="4124"/>
                    <a:pt x="3510" y="4129"/>
                  </a:cubicBezTo>
                  <a:lnTo>
                    <a:pt x="3444" y="4195"/>
                  </a:lnTo>
                  <a:cubicBezTo>
                    <a:pt x="3432" y="4195"/>
                    <a:pt x="3432" y="4207"/>
                    <a:pt x="3444" y="4217"/>
                  </a:cubicBezTo>
                  <a:cubicBezTo>
                    <a:pt x="3422" y="4217"/>
                    <a:pt x="3400" y="4207"/>
                    <a:pt x="3388" y="4195"/>
                  </a:cubicBezTo>
                  <a:cubicBezTo>
                    <a:pt x="3378" y="4195"/>
                    <a:pt x="3356" y="4207"/>
                    <a:pt x="3356" y="4217"/>
                  </a:cubicBezTo>
                  <a:cubicBezTo>
                    <a:pt x="3356" y="4229"/>
                    <a:pt x="3356" y="4239"/>
                    <a:pt x="3366" y="4239"/>
                  </a:cubicBezTo>
                  <a:lnTo>
                    <a:pt x="3378" y="4239"/>
                  </a:lnTo>
                  <a:lnTo>
                    <a:pt x="3378" y="4251"/>
                  </a:lnTo>
                  <a:cubicBezTo>
                    <a:pt x="3356" y="4261"/>
                    <a:pt x="3334" y="4284"/>
                    <a:pt x="3311" y="4295"/>
                  </a:cubicBezTo>
                  <a:cubicBezTo>
                    <a:pt x="3300" y="4306"/>
                    <a:pt x="3300" y="4317"/>
                    <a:pt x="3311" y="4328"/>
                  </a:cubicBezTo>
                  <a:cubicBezTo>
                    <a:pt x="3311" y="4339"/>
                    <a:pt x="3322" y="4339"/>
                    <a:pt x="3322" y="4339"/>
                  </a:cubicBezTo>
                  <a:cubicBezTo>
                    <a:pt x="3334" y="4339"/>
                    <a:pt x="3334" y="4339"/>
                    <a:pt x="3334" y="4328"/>
                  </a:cubicBezTo>
                  <a:cubicBezTo>
                    <a:pt x="3356" y="4317"/>
                    <a:pt x="3388" y="4295"/>
                    <a:pt x="3410" y="4284"/>
                  </a:cubicBezTo>
                  <a:cubicBezTo>
                    <a:pt x="3410" y="4273"/>
                    <a:pt x="3422" y="4261"/>
                    <a:pt x="3410" y="4251"/>
                  </a:cubicBezTo>
                  <a:lnTo>
                    <a:pt x="3410" y="4251"/>
                  </a:lnTo>
                  <a:cubicBezTo>
                    <a:pt x="3422" y="4261"/>
                    <a:pt x="3444" y="4261"/>
                    <a:pt x="3454" y="4273"/>
                  </a:cubicBezTo>
                  <a:cubicBezTo>
                    <a:pt x="3466" y="4273"/>
                    <a:pt x="3477" y="4261"/>
                    <a:pt x="3477" y="4251"/>
                  </a:cubicBezTo>
                  <a:cubicBezTo>
                    <a:pt x="3477" y="4239"/>
                    <a:pt x="3477" y="4229"/>
                    <a:pt x="3466" y="4229"/>
                  </a:cubicBezTo>
                  <a:lnTo>
                    <a:pt x="3477" y="4217"/>
                  </a:lnTo>
                  <a:cubicBezTo>
                    <a:pt x="3499" y="4207"/>
                    <a:pt x="3521" y="4185"/>
                    <a:pt x="3532" y="4163"/>
                  </a:cubicBezTo>
                  <a:cubicBezTo>
                    <a:pt x="3543" y="4151"/>
                    <a:pt x="3543" y="4140"/>
                    <a:pt x="3532" y="4129"/>
                  </a:cubicBezTo>
                  <a:cubicBezTo>
                    <a:pt x="3532" y="4124"/>
                    <a:pt x="3527" y="4121"/>
                    <a:pt x="3521" y="4121"/>
                  </a:cubicBezTo>
                  <a:close/>
                  <a:moveTo>
                    <a:pt x="3719" y="4284"/>
                  </a:moveTo>
                  <a:cubicBezTo>
                    <a:pt x="3709" y="4284"/>
                    <a:pt x="3697" y="4284"/>
                    <a:pt x="3687" y="4306"/>
                  </a:cubicBezTo>
                  <a:cubicBezTo>
                    <a:pt x="3687" y="4317"/>
                    <a:pt x="3697" y="4328"/>
                    <a:pt x="3709" y="4328"/>
                  </a:cubicBezTo>
                  <a:cubicBezTo>
                    <a:pt x="3741" y="4328"/>
                    <a:pt x="3764" y="4328"/>
                    <a:pt x="3797" y="4339"/>
                  </a:cubicBezTo>
                  <a:cubicBezTo>
                    <a:pt x="3808" y="4339"/>
                    <a:pt x="3819" y="4328"/>
                    <a:pt x="3819" y="4317"/>
                  </a:cubicBezTo>
                  <a:cubicBezTo>
                    <a:pt x="3819" y="4306"/>
                    <a:pt x="3808" y="4295"/>
                    <a:pt x="3797" y="4295"/>
                  </a:cubicBezTo>
                  <a:cubicBezTo>
                    <a:pt x="3775" y="4295"/>
                    <a:pt x="3741" y="4284"/>
                    <a:pt x="3719" y="4284"/>
                  </a:cubicBezTo>
                  <a:close/>
                  <a:moveTo>
                    <a:pt x="3885" y="4295"/>
                  </a:moveTo>
                  <a:cubicBezTo>
                    <a:pt x="3874" y="4295"/>
                    <a:pt x="3863" y="4306"/>
                    <a:pt x="3863" y="4317"/>
                  </a:cubicBezTo>
                  <a:cubicBezTo>
                    <a:pt x="3863" y="4328"/>
                    <a:pt x="3874" y="4339"/>
                    <a:pt x="3885" y="4339"/>
                  </a:cubicBezTo>
                  <a:lnTo>
                    <a:pt x="3974" y="4339"/>
                  </a:lnTo>
                  <a:cubicBezTo>
                    <a:pt x="3984" y="4339"/>
                    <a:pt x="3996" y="4328"/>
                    <a:pt x="3996" y="4317"/>
                  </a:cubicBezTo>
                  <a:cubicBezTo>
                    <a:pt x="3996" y="4306"/>
                    <a:pt x="3984" y="4295"/>
                    <a:pt x="3974" y="4295"/>
                  </a:cubicBezTo>
                  <a:close/>
                  <a:moveTo>
                    <a:pt x="4139" y="4284"/>
                  </a:moveTo>
                  <a:cubicBezTo>
                    <a:pt x="4117" y="4284"/>
                    <a:pt x="4084" y="4295"/>
                    <a:pt x="4062" y="4295"/>
                  </a:cubicBezTo>
                  <a:cubicBezTo>
                    <a:pt x="4051" y="4295"/>
                    <a:pt x="4040" y="4306"/>
                    <a:pt x="4040" y="4317"/>
                  </a:cubicBezTo>
                  <a:cubicBezTo>
                    <a:pt x="4040" y="4328"/>
                    <a:pt x="4051" y="4339"/>
                    <a:pt x="4062" y="4339"/>
                  </a:cubicBezTo>
                  <a:cubicBezTo>
                    <a:pt x="4095" y="4328"/>
                    <a:pt x="4117" y="4328"/>
                    <a:pt x="4150" y="4328"/>
                  </a:cubicBezTo>
                  <a:cubicBezTo>
                    <a:pt x="4161" y="4328"/>
                    <a:pt x="4172" y="4317"/>
                    <a:pt x="4161" y="4306"/>
                  </a:cubicBezTo>
                  <a:cubicBezTo>
                    <a:pt x="4161" y="4295"/>
                    <a:pt x="4150" y="4284"/>
                    <a:pt x="4139" y="4284"/>
                  </a:cubicBezTo>
                  <a:close/>
                  <a:moveTo>
                    <a:pt x="1523" y="4306"/>
                  </a:moveTo>
                  <a:cubicBezTo>
                    <a:pt x="1512" y="4306"/>
                    <a:pt x="1501" y="4306"/>
                    <a:pt x="1490" y="4317"/>
                  </a:cubicBezTo>
                  <a:cubicBezTo>
                    <a:pt x="1490" y="4328"/>
                    <a:pt x="1490" y="4339"/>
                    <a:pt x="1501" y="4350"/>
                  </a:cubicBezTo>
                  <a:cubicBezTo>
                    <a:pt x="1523" y="4361"/>
                    <a:pt x="1556" y="4372"/>
                    <a:pt x="1578" y="4383"/>
                  </a:cubicBezTo>
                  <a:lnTo>
                    <a:pt x="1590" y="4383"/>
                  </a:lnTo>
                  <a:cubicBezTo>
                    <a:pt x="1600" y="4383"/>
                    <a:pt x="1600" y="4383"/>
                    <a:pt x="1612" y="4372"/>
                  </a:cubicBezTo>
                  <a:cubicBezTo>
                    <a:pt x="1612" y="4361"/>
                    <a:pt x="1612" y="4350"/>
                    <a:pt x="1600" y="4350"/>
                  </a:cubicBezTo>
                  <a:cubicBezTo>
                    <a:pt x="1567" y="4339"/>
                    <a:pt x="1545" y="4317"/>
                    <a:pt x="1523" y="4306"/>
                  </a:cubicBezTo>
                  <a:close/>
                  <a:moveTo>
                    <a:pt x="3260" y="4342"/>
                  </a:moveTo>
                  <a:cubicBezTo>
                    <a:pt x="3256" y="4342"/>
                    <a:pt x="3251" y="4344"/>
                    <a:pt x="3245" y="4350"/>
                  </a:cubicBezTo>
                  <a:cubicBezTo>
                    <a:pt x="3223" y="4361"/>
                    <a:pt x="3190" y="4372"/>
                    <a:pt x="3168" y="4394"/>
                  </a:cubicBezTo>
                  <a:cubicBezTo>
                    <a:pt x="3157" y="4394"/>
                    <a:pt x="3157" y="4405"/>
                    <a:pt x="3157" y="4416"/>
                  </a:cubicBezTo>
                  <a:cubicBezTo>
                    <a:pt x="3168" y="4427"/>
                    <a:pt x="3168" y="4427"/>
                    <a:pt x="3179" y="4427"/>
                  </a:cubicBezTo>
                  <a:lnTo>
                    <a:pt x="3190" y="4427"/>
                  </a:lnTo>
                  <a:cubicBezTo>
                    <a:pt x="3212" y="4416"/>
                    <a:pt x="3234" y="4394"/>
                    <a:pt x="3267" y="4383"/>
                  </a:cubicBezTo>
                  <a:cubicBezTo>
                    <a:pt x="3278" y="4372"/>
                    <a:pt x="3278" y="4361"/>
                    <a:pt x="3267" y="4350"/>
                  </a:cubicBezTo>
                  <a:cubicBezTo>
                    <a:pt x="3267" y="4344"/>
                    <a:pt x="3264" y="4342"/>
                    <a:pt x="3260" y="4342"/>
                  </a:cubicBezTo>
                  <a:close/>
                  <a:moveTo>
                    <a:pt x="1668" y="4379"/>
                  </a:moveTo>
                  <a:cubicBezTo>
                    <a:pt x="1660" y="4379"/>
                    <a:pt x="1652" y="4386"/>
                    <a:pt x="1644" y="4394"/>
                  </a:cubicBezTo>
                  <a:cubicBezTo>
                    <a:pt x="1644" y="4405"/>
                    <a:pt x="1644" y="4416"/>
                    <a:pt x="1656" y="4416"/>
                  </a:cubicBezTo>
                  <a:cubicBezTo>
                    <a:pt x="1688" y="4427"/>
                    <a:pt x="1710" y="4438"/>
                    <a:pt x="1744" y="4450"/>
                  </a:cubicBezTo>
                  <a:cubicBezTo>
                    <a:pt x="1755" y="4450"/>
                    <a:pt x="1766" y="4450"/>
                    <a:pt x="1766" y="4438"/>
                  </a:cubicBezTo>
                  <a:cubicBezTo>
                    <a:pt x="1777" y="4427"/>
                    <a:pt x="1766" y="4416"/>
                    <a:pt x="1755" y="4416"/>
                  </a:cubicBezTo>
                  <a:cubicBezTo>
                    <a:pt x="1733" y="4405"/>
                    <a:pt x="1700" y="4394"/>
                    <a:pt x="1678" y="4383"/>
                  </a:cubicBezTo>
                  <a:cubicBezTo>
                    <a:pt x="1674" y="4380"/>
                    <a:pt x="1671" y="4379"/>
                    <a:pt x="1668" y="4379"/>
                  </a:cubicBezTo>
                  <a:close/>
                  <a:moveTo>
                    <a:pt x="1832" y="4438"/>
                  </a:moveTo>
                  <a:cubicBezTo>
                    <a:pt x="1832" y="4438"/>
                    <a:pt x="1810" y="4450"/>
                    <a:pt x="1810" y="4460"/>
                  </a:cubicBezTo>
                  <a:cubicBezTo>
                    <a:pt x="1810" y="4472"/>
                    <a:pt x="1810" y="4482"/>
                    <a:pt x="1821" y="4482"/>
                  </a:cubicBezTo>
                  <a:cubicBezTo>
                    <a:pt x="1854" y="4494"/>
                    <a:pt x="1876" y="4504"/>
                    <a:pt x="1909" y="4504"/>
                  </a:cubicBezTo>
                  <a:cubicBezTo>
                    <a:pt x="1921" y="4504"/>
                    <a:pt x="1931" y="4504"/>
                    <a:pt x="1931" y="4494"/>
                  </a:cubicBezTo>
                  <a:cubicBezTo>
                    <a:pt x="1931" y="4482"/>
                    <a:pt x="1931" y="4472"/>
                    <a:pt x="1921" y="4472"/>
                  </a:cubicBezTo>
                  <a:cubicBezTo>
                    <a:pt x="1887" y="4460"/>
                    <a:pt x="1865" y="4450"/>
                    <a:pt x="1832" y="4438"/>
                  </a:cubicBezTo>
                  <a:close/>
                  <a:moveTo>
                    <a:pt x="3091" y="4427"/>
                  </a:moveTo>
                  <a:cubicBezTo>
                    <a:pt x="3069" y="4438"/>
                    <a:pt x="3035" y="4450"/>
                    <a:pt x="3013" y="4460"/>
                  </a:cubicBezTo>
                  <a:cubicBezTo>
                    <a:pt x="3002" y="4472"/>
                    <a:pt x="3002" y="4482"/>
                    <a:pt x="3002" y="4494"/>
                  </a:cubicBezTo>
                  <a:cubicBezTo>
                    <a:pt x="3002" y="4494"/>
                    <a:pt x="3013" y="4504"/>
                    <a:pt x="3024" y="4504"/>
                  </a:cubicBezTo>
                  <a:cubicBezTo>
                    <a:pt x="3057" y="4494"/>
                    <a:pt x="3079" y="4482"/>
                    <a:pt x="3113" y="4472"/>
                  </a:cubicBezTo>
                  <a:cubicBezTo>
                    <a:pt x="3123" y="4460"/>
                    <a:pt x="3123" y="4450"/>
                    <a:pt x="3123" y="4438"/>
                  </a:cubicBezTo>
                  <a:cubicBezTo>
                    <a:pt x="3113" y="4427"/>
                    <a:pt x="3101" y="4427"/>
                    <a:pt x="3091" y="4427"/>
                  </a:cubicBezTo>
                  <a:close/>
                  <a:moveTo>
                    <a:pt x="1997" y="4494"/>
                  </a:moveTo>
                  <a:cubicBezTo>
                    <a:pt x="1987" y="4494"/>
                    <a:pt x="1975" y="4494"/>
                    <a:pt x="1975" y="4504"/>
                  </a:cubicBezTo>
                  <a:cubicBezTo>
                    <a:pt x="1975" y="4516"/>
                    <a:pt x="1975" y="4526"/>
                    <a:pt x="1987" y="4538"/>
                  </a:cubicBezTo>
                  <a:cubicBezTo>
                    <a:pt x="2020" y="4538"/>
                    <a:pt x="2053" y="4548"/>
                    <a:pt x="2075" y="4548"/>
                  </a:cubicBezTo>
                  <a:lnTo>
                    <a:pt x="2086" y="4548"/>
                  </a:lnTo>
                  <a:cubicBezTo>
                    <a:pt x="2086" y="4548"/>
                    <a:pt x="2097" y="4548"/>
                    <a:pt x="2097" y="4538"/>
                  </a:cubicBezTo>
                  <a:cubicBezTo>
                    <a:pt x="2108" y="4526"/>
                    <a:pt x="2097" y="4516"/>
                    <a:pt x="2086" y="4516"/>
                  </a:cubicBezTo>
                  <a:cubicBezTo>
                    <a:pt x="2053" y="4504"/>
                    <a:pt x="2031" y="4504"/>
                    <a:pt x="1997" y="4494"/>
                  </a:cubicBezTo>
                  <a:close/>
                  <a:moveTo>
                    <a:pt x="2945" y="4489"/>
                  </a:moveTo>
                  <a:cubicBezTo>
                    <a:pt x="2942" y="4489"/>
                    <a:pt x="2939" y="4490"/>
                    <a:pt x="2936" y="4494"/>
                  </a:cubicBezTo>
                  <a:lnTo>
                    <a:pt x="2903" y="4494"/>
                  </a:lnTo>
                  <a:cubicBezTo>
                    <a:pt x="2892" y="4504"/>
                    <a:pt x="2870" y="4504"/>
                    <a:pt x="2848" y="4516"/>
                  </a:cubicBezTo>
                  <a:cubicBezTo>
                    <a:pt x="2836" y="4516"/>
                    <a:pt x="2836" y="4526"/>
                    <a:pt x="2836" y="4538"/>
                  </a:cubicBezTo>
                  <a:cubicBezTo>
                    <a:pt x="2836" y="4548"/>
                    <a:pt x="2848" y="4560"/>
                    <a:pt x="2858" y="4560"/>
                  </a:cubicBezTo>
                  <a:cubicBezTo>
                    <a:pt x="2881" y="4548"/>
                    <a:pt x="2903" y="4548"/>
                    <a:pt x="2925" y="4538"/>
                  </a:cubicBezTo>
                  <a:cubicBezTo>
                    <a:pt x="2925" y="4538"/>
                    <a:pt x="2936" y="4538"/>
                    <a:pt x="2947" y="4526"/>
                  </a:cubicBezTo>
                  <a:cubicBezTo>
                    <a:pt x="2958" y="4526"/>
                    <a:pt x="2958" y="4516"/>
                    <a:pt x="2958" y="4504"/>
                  </a:cubicBezTo>
                  <a:cubicBezTo>
                    <a:pt x="2958" y="4497"/>
                    <a:pt x="2953" y="4489"/>
                    <a:pt x="2945" y="4489"/>
                  </a:cubicBezTo>
                  <a:close/>
                  <a:moveTo>
                    <a:pt x="2174" y="4526"/>
                  </a:moveTo>
                  <a:cubicBezTo>
                    <a:pt x="2163" y="4526"/>
                    <a:pt x="2152" y="4538"/>
                    <a:pt x="2141" y="4548"/>
                  </a:cubicBezTo>
                  <a:cubicBezTo>
                    <a:pt x="2141" y="4560"/>
                    <a:pt x="2152" y="4571"/>
                    <a:pt x="2163" y="4571"/>
                  </a:cubicBezTo>
                  <a:cubicBezTo>
                    <a:pt x="2196" y="4571"/>
                    <a:pt x="2218" y="4582"/>
                    <a:pt x="2252" y="4582"/>
                  </a:cubicBezTo>
                  <a:cubicBezTo>
                    <a:pt x="2262" y="4582"/>
                    <a:pt x="2274" y="4582"/>
                    <a:pt x="2274" y="4571"/>
                  </a:cubicBezTo>
                  <a:cubicBezTo>
                    <a:pt x="2274" y="4560"/>
                    <a:pt x="2262" y="4548"/>
                    <a:pt x="2252" y="4538"/>
                  </a:cubicBezTo>
                  <a:cubicBezTo>
                    <a:pt x="2230" y="4538"/>
                    <a:pt x="2196" y="4538"/>
                    <a:pt x="2174" y="4526"/>
                  </a:cubicBezTo>
                  <a:close/>
                  <a:moveTo>
                    <a:pt x="2780" y="4533"/>
                  </a:moveTo>
                  <a:cubicBezTo>
                    <a:pt x="2777" y="4533"/>
                    <a:pt x="2774" y="4534"/>
                    <a:pt x="2770" y="4538"/>
                  </a:cubicBezTo>
                  <a:cubicBezTo>
                    <a:pt x="2737" y="4538"/>
                    <a:pt x="2715" y="4538"/>
                    <a:pt x="2682" y="4548"/>
                  </a:cubicBezTo>
                  <a:cubicBezTo>
                    <a:pt x="2671" y="4548"/>
                    <a:pt x="2660" y="4560"/>
                    <a:pt x="2660" y="4571"/>
                  </a:cubicBezTo>
                  <a:cubicBezTo>
                    <a:pt x="2671" y="4582"/>
                    <a:pt x="2671" y="4593"/>
                    <a:pt x="2682" y="4593"/>
                  </a:cubicBezTo>
                  <a:lnTo>
                    <a:pt x="2693" y="4582"/>
                  </a:lnTo>
                  <a:cubicBezTo>
                    <a:pt x="2715" y="4582"/>
                    <a:pt x="2748" y="4582"/>
                    <a:pt x="2770" y="4571"/>
                  </a:cubicBezTo>
                  <a:cubicBezTo>
                    <a:pt x="2782" y="4571"/>
                    <a:pt x="2792" y="4560"/>
                    <a:pt x="2792" y="4548"/>
                  </a:cubicBezTo>
                  <a:cubicBezTo>
                    <a:pt x="2792" y="4541"/>
                    <a:pt x="2787" y="4533"/>
                    <a:pt x="2780" y="4533"/>
                  </a:cubicBezTo>
                  <a:close/>
                  <a:moveTo>
                    <a:pt x="2340" y="4548"/>
                  </a:moveTo>
                  <a:cubicBezTo>
                    <a:pt x="2329" y="4548"/>
                    <a:pt x="2318" y="4560"/>
                    <a:pt x="2318" y="4571"/>
                  </a:cubicBezTo>
                  <a:cubicBezTo>
                    <a:pt x="2318" y="4582"/>
                    <a:pt x="2329" y="4593"/>
                    <a:pt x="2340" y="4593"/>
                  </a:cubicBezTo>
                  <a:cubicBezTo>
                    <a:pt x="2362" y="4593"/>
                    <a:pt x="2395" y="4593"/>
                    <a:pt x="2428" y="4604"/>
                  </a:cubicBezTo>
                  <a:cubicBezTo>
                    <a:pt x="2439" y="4604"/>
                    <a:pt x="2450" y="4593"/>
                    <a:pt x="2450" y="4582"/>
                  </a:cubicBezTo>
                  <a:cubicBezTo>
                    <a:pt x="2450" y="4571"/>
                    <a:pt x="2439" y="4560"/>
                    <a:pt x="2428" y="4560"/>
                  </a:cubicBezTo>
                  <a:cubicBezTo>
                    <a:pt x="2395" y="4560"/>
                    <a:pt x="2373" y="4548"/>
                    <a:pt x="2340" y="4548"/>
                  </a:cubicBezTo>
                  <a:close/>
                  <a:moveTo>
                    <a:pt x="2594" y="4548"/>
                  </a:moveTo>
                  <a:cubicBezTo>
                    <a:pt x="2571" y="4560"/>
                    <a:pt x="2539" y="4560"/>
                    <a:pt x="2517" y="4560"/>
                  </a:cubicBezTo>
                  <a:cubicBezTo>
                    <a:pt x="2505" y="4560"/>
                    <a:pt x="2495" y="4571"/>
                    <a:pt x="2495" y="4582"/>
                  </a:cubicBezTo>
                  <a:cubicBezTo>
                    <a:pt x="2495" y="4593"/>
                    <a:pt x="2505" y="4604"/>
                    <a:pt x="2517" y="4604"/>
                  </a:cubicBezTo>
                  <a:cubicBezTo>
                    <a:pt x="2539" y="4604"/>
                    <a:pt x="2571" y="4593"/>
                    <a:pt x="2605" y="4593"/>
                  </a:cubicBezTo>
                  <a:cubicBezTo>
                    <a:pt x="2616" y="4593"/>
                    <a:pt x="2616" y="4582"/>
                    <a:pt x="2616" y="4571"/>
                  </a:cubicBezTo>
                  <a:cubicBezTo>
                    <a:pt x="2616" y="4560"/>
                    <a:pt x="2605" y="4548"/>
                    <a:pt x="2594" y="4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6"/>
          <p:cNvSpPr txBox="1">
            <a:spLocks noGrp="1"/>
          </p:cNvSpPr>
          <p:nvPr>
            <p:ph type="title" hasCustomPrompt="1"/>
          </p:nvPr>
        </p:nvSpPr>
        <p:spPr>
          <a:xfrm>
            <a:off x="4882175" y="832153"/>
            <a:ext cx="3548700" cy="572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4" name="Google Shape;704;p36"/>
          <p:cNvSpPr txBox="1">
            <a:spLocks noGrp="1"/>
          </p:cNvSpPr>
          <p:nvPr>
            <p:ph type="subTitle" idx="1"/>
          </p:nvPr>
        </p:nvSpPr>
        <p:spPr>
          <a:xfrm>
            <a:off x="4882175" y="1396681"/>
            <a:ext cx="3548700" cy="3264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PT Sans"/>
              <a:buNone/>
              <a:defRPr sz="18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05" name="Google Shape;705;p36"/>
          <p:cNvSpPr txBox="1">
            <a:spLocks noGrp="1"/>
          </p:cNvSpPr>
          <p:nvPr>
            <p:ph type="title" idx="2" hasCustomPrompt="1"/>
          </p:nvPr>
        </p:nvSpPr>
        <p:spPr>
          <a:xfrm>
            <a:off x="4882175" y="2129867"/>
            <a:ext cx="3548700" cy="572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6" name="Google Shape;706;p36"/>
          <p:cNvSpPr txBox="1">
            <a:spLocks noGrp="1"/>
          </p:cNvSpPr>
          <p:nvPr>
            <p:ph type="subTitle" idx="3"/>
          </p:nvPr>
        </p:nvSpPr>
        <p:spPr>
          <a:xfrm>
            <a:off x="4882175" y="2694717"/>
            <a:ext cx="3548700" cy="3264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PT Sans"/>
              <a:buNone/>
              <a:defRPr sz="18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07" name="Google Shape;707;p36"/>
          <p:cNvSpPr txBox="1">
            <a:spLocks noGrp="1"/>
          </p:cNvSpPr>
          <p:nvPr>
            <p:ph type="title" idx="4" hasCustomPrompt="1"/>
          </p:nvPr>
        </p:nvSpPr>
        <p:spPr>
          <a:xfrm>
            <a:off x="4882175" y="3427581"/>
            <a:ext cx="3548700" cy="572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8" name="Google Shape;708;p36"/>
          <p:cNvSpPr txBox="1">
            <a:spLocks noGrp="1"/>
          </p:cNvSpPr>
          <p:nvPr>
            <p:ph type="subTitle" idx="5"/>
          </p:nvPr>
        </p:nvSpPr>
        <p:spPr>
          <a:xfrm>
            <a:off x="4882175" y="3984947"/>
            <a:ext cx="3548700" cy="3264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PT Sans"/>
              <a:buNone/>
              <a:defRPr sz="18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33"/>
        <p:cNvGrpSpPr/>
        <p:nvPr/>
      </p:nvGrpSpPr>
      <p:grpSpPr>
        <a:xfrm>
          <a:off x="0" y="0"/>
          <a:ext cx="0" cy="0"/>
          <a:chOff x="0" y="0"/>
          <a:chExt cx="0" cy="0"/>
        </a:xfrm>
      </p:grpSpPr>
      <p:grpSp>
        <p:nvGrpSpPr>
          <p:cNvPr id="734" name="Google Shape;734;p38"/>
          <p:cNvGrpSpPr/>
          <p:nvPr/>
        </p:nvGrpSpPr>
        <p:grpSpPr>
          <a:xfrm>
            <a:off x="-681550" y="-1359693"/>
            <a:ext cx="9882725" cy="6744577"/>
            <a:chOff x="-681550" y="-1359693"/>
            <a:chExt cx="9882725" cy="6744577"/>
          </a:xfrm>
        </p:grpSpPr>
        <p:grpSp>
          <p:nvGrpSpPr>
            <p:cNvPr id="735" name="Google Shape;735;p38"/>
            <p:cNvGrpSpPr/>
            <p:nvPr/>
          </p:nvGrpSpPr>
          <p:grpSpPr>
            <a:xfrm flipH="1">
              <a:off x="-57171" y="-241368"/>
              <a:ext cx="9258346" cy="5626252"/>
              <a:chOff x="-60021" y="-248618"/>
              <a:chExt cx="9258346" cy="5626252"/>
            </a:xfrm>
          </p:grpSpPr>
          <p:sp>
            <p:nvSpPr>
              <p:cNvPr id="736" name="Google Shape;736;p38"/>
              <p:cNvSpPr/>
              <p:nvPr/>
            </p:nvSpPr>
            <p:spPr>
              <a:xfrm>
                <a:off x="-60021" y="4192213"/>
                <a:ext cx="1185162" cy="1185421"/>
              </a:xfrm>
              <a:custGeom>
                <a:avLst/>
                <a:gdLst/>
                <a:ahLst/>
                <a:cxnLst/>
                <a:rect l="l" t="t" r="r" b="b"/>
                <a:pathLst>
                  <a:path w="4581" h="4582" extrusionOk="0">
                    <a:moveTo>
                      <a:pt x="0" y="0"/>
                    </a:moveTo>
                    <a:lnTo>
                      <a:pt x="0" y="4582"/>
                    </a:lnTo>
                    <a:lnTo>
                      <a:pt x="4150" y="4582"/>
                    </a:lnTo>
                    <a:cubicBezTo>
                      <a:pt x="4470" y="3985"/>
                      <a:pt x="4580" y="3257"/>
                      <a:pt x="4327" y="2605"/>
                    </a:cubicBezTo>
                    <a:cubicBezTo>
                      <a:pt x="4051" y="1877"/>
                      <a:pt x="3444" y="1347"/>
                      <a:pt x="2792" y="961"/>
                    </a:cubicBezTo>
                    <a:cubicBezTo>
                      <a:pt x="1931" y="453"/>
                      <a:pt x="982" y="1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2392858" y="-40564"/>
                <a:ext cx="1436631" cy="420149"/>
              </a:xfrm>
              <a:custGeom>
                <a:avLst/>
                <a:gdLst/>
                <a:ahLst/>
                <a:cxnLst/>
                <a:rect l="l" t="t" r="r" b="b"/>
                <a:pathLst>
                  <a:path w="5553" h="1624" extrusionOk="0">
                    <a:moveTo>
                      <a:pt x="1" y="1"/>
                    </a:moveTo>
                    <a:cubicBezTo>
                      <a:pt x="376" y="674"/>
                      <a:pt x="994" y="1182"/>
                      <a:pt x="1711" y="1447"/>
                    </a:cubicBezTo>
                    <a:cubicBezTo>
                      <a:pt x="2054" y="1568"/>
                      <a:pt x="2396" y="1624"/>
                      <a:pt x="2749" y="1624"/>
                    </a:cubicBezTo>
                    <a:cubicBezTo>
                      <a:pt x="3246" y="1624"/>
                      <a:pt x="3742" y="1513"/>
                      <a:pt x="4184" y="1292"/>
                    </a:cubicBezTo>
                    <a:cubicBezTo>
                      <a:pt x="4571" y="1104"/>
                      <a:pt x="4924" y="839"/>
                      <a:pt x="5199" y="520"/>
                    </a:cubicBezTo>
                    <a:cubicBezTo>
                      <a:pt x="5332" y="365"/>
                      <a:pt x="5454" y="189"/>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8572499" y="2026147"/>
                <a:ext cx="625826" cy="1556414"/>
              </a:xfrm>
              <a:custGeom>
                <a:avLst/>
                <a:gdLst/>
                <a:ahLst/>
                <a:cxnLst/>
                <a:rect l="l" t="t" r="r" b="b"/>
                <a:pathLst>
                  <a:path w="2419" h="6016" extrusionOk="0">
                    <a:moveTo>
                      <a:pt x="2419" y="0"/>
                    </a:moveTo>
                    <a:cubicBezTo>
                      <a:pt x="1944" y="221"/>
                      <a:pt x="1524" y="518"/>
                      <a:pt x="1171" y="916"/>
                    </a:cubicBezTo>
                    <a:cubicBezTo>
                      <a:pt x="376" y="1799"/>
                      <a:pt x="1" y="3079"/>
                      <a:pt x="420" y="4217"/>
                    </a:cubicBezTo>
                    <a:cubicBezTo>
                      <a:pt x="741" y="5110"/>
                      <a:pt x="1492" y="5839"/>
                      <a:pt x="2419" y="6015"/>
                    </a:cubicBezTo>
                    <a:lnTo>
                      <a:pt x="2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8096189" y="-52442"/>
                <a:ext cx="1059686" cy="540192"/>
              </a:xfrm>
              <a:custGeom>
                <a:avLst/>
                <a:gdLst/>
                <a:ahLst/>
                <a:cxnLst/>
                <a:rect l="l" t="t" r="r" b="b"/>
                <a:pathLst>
                  <a:path w="4096" h="2088" extrusionOk="0">
                    <a:moveTo>
                      <a:pt x="133" y="1"/>
                    </a:moveTo>
                    <a:cubicBezTo>
                      <a:pt x="0" y="939"/>
                      <a:pt x="773" y="1822"/>
                      <a:pt x="1678" y="2021"/>
                    </a:cubicBezTo>
                    <a:cubicBezTo>
                      <a:pt x="1866" y="2065"/>
                      <a:pt x="2053" y="2087"/>
                      <a:pt x="2241" y="2087"/>
                    </a:cubicBezTo>
                    <a:cubicBezTo>
                      <a:pt x="2904" y="2087"/>
                      <a:pt x="3532" y="1833"/>
                      <a:pt x="4096" y="1469"/>
                    </a:cubicBezTo>
                    <a:lnTo>
                      <a:pt x="4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3164025" y="4717225"/>
                <a:ext cx="1279911" cy="426276"/>
              </a:xfrm>
              <a:custGeom>
                <a:avLst/>
                <a:gdLst/>
                <a:ahLst/>
                <a:cxnLst/>
                <a:rect l="l" t="t" r="r" b="b"/>
                <a:pathLst>
                  <a:path w="8125" h="2706" extrusionOk="0">
                    <a:moveTo>
                      <a:pt x="4825" y="1"/>
                    </a:moveTo>
                    <a:cubicBezTo>
                      <a:pt x="4229" y="1"/>
                      <a:pt x="3621" y="123"/>
                      <a:pt x="3069" y="332"/>
                    </a:cubicBezTo>
                    <a:cubicBezTo>
                      <a:pt x="1833" y="807"/>
                      <a:pt x="829" y="1690"/>
                      <a:pt x="1" y="2706"/>
                    </a:cubicBezTo>
                    <a:lnTo>
                      <a:pt x="8070" y="2706"/>
                    </a:lnTo>
                    <a:cubicBezTo>
                      <a:pt x="8125" y="2275"/>
                      <a:pt x="7970" y="1811"/>
                      <a:pt x="7749" y="1447"/>
                    </a:cubicBezTo>
                    <a:cubicBezTo>
                      <a:pt x="7463" y="1006"/>
                      <a:pt x="7043" y="641"/>
                      <a:pt x="6569" y="398"/>
                    </a:cubicBezTo>
                    <a:cubicBezTo>
                      <a:pt x="6028" y="123"/>
                      <a:pt x="5432" y="1"/>
                      <a:pt x="4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866853" y="532150"/>
                <a:ext cx="646879" cy="550877"/>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 y="-248618"/>
                <a:ext cx="1125141" cy="1508035"/>
              </a:xfrm>
              <a:custGeom>
                <a:avLst/>
                <a:gdLst/>
                <a:ahLst/>
                <a:cxnLst/>
                <a:rect l="l" t="t" r="r" b="b"/>
                <a:pathLst>
                  <a:path w="4349" h="5829" extrusionOk="0">
                    <a:moveTo>
                      <a:pt x="0" y="0"/>
                    </a:moveTo>
                    <a:lnTo>
                      <a:pt x="0" y="5552"/>
                    </a:lnTo>
                    <a:cubicBezTo>
                      <a:pt x="464" y="5750"/>
                      <a:pt x="982" y="5817"/>
                      <a:pt x="1479" y="5828"/>
                    </a:cubicBezTo>
                    <a:lnTo>
                      <a:pt x="1534" y="5828"/>
                    </a:lnTo>
                    <a:cubicBezTo>
                      <a:pt x="2284" y="5828"/>
                      <a:pt x="3157" y="5674"/>
                      <a:pt x="3697" y="5100"/>
                    </a:cubicBezTo>
                    <a:cubicBezTo>
                      <a:pt x="4349" y="4393"/>
                      <a:pt x="4172" y="3378"/>
                      <a:pt x="3719" y="2605"/>
                    </a:cubicBezTo>
                    <a:cubicBezTo>
                      <a:pt x="3289" y="1854"/>
                      <a:pt x="2627" y="1236"/>
                      <a:pt x="1899" y="783"/>
                    </a:cubicBezTo>
                    <a:cubicBezTo>
                      <a:pt x="1313" y="419"/>
                      <a:pt x="673"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8626834" y="4426349"/>
                <a:ext cx="517166" cy="717151"/>
              </a:xfrm>
              <a:custGeom>
                <a:avLst/>
                <a:gdLst/>
                <a:ahLst/>
                <a:cxnLst/>
                <a:rect l="l" t="t" r="r" b="b"/>
                <a:pathLst>
                  <a:path w="1999" h="2772" extrusionOk="0">
                    <a:moveTo>
                      <a:pt x="1999" y="1"/>
                    </a:moveTo>
                    <a:cubicBezTo>
                      <a:pt x="883" y="376"/>
                      <a:pt x="0" y="1624"/>
                      <a:pt x="365" y="2772"/>
                    </a:cubicBezTo>
                    <a:lnTo>
                      <a:pt x="1999" y="2772"/>
                    </a:lnTo>
                    <a:lnTo>
                      <a:pt x="19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38"/>
            <p:cNvSpPr/>
            <p:nvPr/>
          </p:nvSpPr>
          <p:spPr>
            <a:xfrm>
              <a:off x="7281582" y="-241382"/>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681844" y="4631281"/>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flipH="1">
              <a:off x="6693722" y="4663486"/>
              <a:ext cx="938215" cy="588470"/>
            </a:xfrm>
            <a:custGeom>
              <a:avLst/>
              <a:gdLst/>
              <a:ahLst/>
              <a:cxnLst/>
              <a:rect l="l" t="t" r="r" b="b"/>
              <a:pathLst>
                <a:path w="5510" h="3456" extrusionOk="0">
                  <a:moveTo>
                    <a:pt x="2706" y="1"/>
                  </a:moveTo>
                  <a:cubicBezTo>
                    <a:pt x="2672" y="1"/>
                    <a:pt x="2650" y="12"/>
                    <a:pt x="2617" y="12"/>
                  </a:cubicBezTo>
                  <a:cubicBezTo>
                    <a:pt x="2606" y="23"/>
                    <a:pt x="2595" y="34"/>
                    <a:pt x="2606" y="45"/>
                  </a:cubicBezTo>
                  <a:lnTo>
                    <a:pt x="2617" y="56"/>
                  </a:lnTo>
                  <a:lnTo>
                    <a:pt x="2628" y="56"/>
                  </a:lnTo>
                  <a:cubicBezTo>
                    <a:pt x="2650" y="45"/>
                    <a:pt x="2684" y="45"/>
                    <a:pt x="2706" y="45"/>
                  </a:cubicBezTo>
                  <a:cubicBezTo>
                    <a:pt x="2716" y="45"/>
                    <a:pt x="2728" y="34"/>
                    <a:pt x="2728" y="23"/>
                  </a:cubicBezTo>
                  <a:cubicBezTo>
                    <a:pt x="2728" y="12"/>
                    <a:pt x="2716" y="1"/>
                    <a:pt x="2706" y="1"/>
                  </a:cubicBezTo>
                  <a:close/>
                  <a:moveTo>
                    <a:pt x="2794" y="1"/>
                  </a:moveTo>
                  <a:cubicBezTo>
                    <a:pt x="2783" y="1"/>
                    <a:pt x="2772" y="12"/>
                    <a:pt x="2772" y="23"/>
                  </a:cubicBezTo>
                  <a:cubicBezTo>
                    <a:pt x="2772" y="34"/>
                    <a:pt x="2783" y="45"/>
                    <a:pt x="2794" y="45"/>
                  </a:cubicBezTo>
                  <a:cubicBezTo>
                    <a:pt x="2816" y="45"/>
                    <a:pt x="2849" y="56"/>
                    <a:pt x="2871" y="56"/>
                  </a:cubicBezTo>
                  <a:cubicBezTo>
                    <a:pt x="2871" y="67"/>
                    <a:pt x="2871" y="67"/>
                    <a:pt x="2882" y="67"/>
                  </a:cubicBezTo>
                  <a:cubicBezTo>
                    <a:pt x="2882" y="67"/>
                    <a:pt x="2893" y="56"/>
                    <a:pt x="2893" y="45"/>
                  </a:cubicBezTo>
                  <a:cubicBezTo>
                    <a:pt x="2904" y="34"/>
                    <a:pt x="2893" y="23"/>
                    <a:pt x="2882" y="23"/>
                  </a:cubicBezTo>
                  <a:cubicBezTo>
                    <a:pt x="2860" y="12"/>
                    <a:pt x="2827" y="12"/>
                    <a:pt x="2794" y="1"/>
                  </a:cubicBezTo>
                  <a:close/>
                  <a:moveTo>
                    <a:pt x="2539" y="40"/>
                  </a:moveTo>
                  <a:cubicBezTo>
                    <a:pt x="2535" y="40"/>
                    <a:pt x="2532" y="42"/>
                    <a:pt x="2529" y="45"/>
                  </a:cubicBezTo>
                  <a:cubicBezTo>
                    <a:pt x="2507" y="56"/>
                    <a:pt x="2473" y="67"/>
                    <a:pt x="2451" y="78"/>
                  </a:cubicBezTo>
                  <a:cubicBezTo>
                    <a:pt x="2441" y="89"/>
                    <a:pt x="2441" y="100"/>
                    <a:pt x="2441" y="111"/>
                  </a:cubicBezTo>
                  <a:cubicBezTo>
                    <a:pt x="2451" y="111"/>
                    <a:pt x="2451" y="122"/>
                    <a:pt x="2463" y="122"/>
                  </a:cubicBezTo>
                  <a:cubicBezTo>
                    <a:pt x="2463" y="122"/>
                    <a:pt x="2473" y="122"/>
                    <a:pt x="2473" y="111"/>
                  </a:cubicBezTo>
                  <a:cubicBezTo>
                    <a:pt x="2496" y="100"/>
                    <a:pt x="2518" y="89"/>
                    <a:pt x="2551" y="78"/>
                  </a:cubicBezTo>
                  <a:cubicBezTo>
                    <a:pt x="2562" y="78"/>
                    <a:pt x="2562" y="67"/>
                    <a:pt x="2562" y="56"/>
                  </a:cubicBezTo>
                  <a:cubicBezTo>
                    <a:pt x="2554" y="48"/>
                    <a:pt x="2546" y="40"/>
                    <a:pt x="2539" y="40"/>
                  </a:cubicBezTo>
                  <a:close/>
                  <a:moveTo>
                    <a:pt x="2971" y="56"/>
                  </a:moveTo>
                  <a:cubicBezTo>
                    <a:pt x="2959" y="56"/>
                    <a:pt x="2949" y="56"/>
                    <a:pt x="2937" y="67"/>
                  </a:cubicBezTo>
                  <a:cubicBezTo>
                    <a:pt x="2926" y="78"/>
                    <a:pt x="2937" y="89"/>
                    <a:pt x="2949" y="89"/>
                  </a:cubicBezTo>
                  <a:cubicBezTo>
                    <a:pt x="2971" y="111"/>
                    <a:pt x="2993" y="122"/>
                    <a:pt x="3015" y="145"/>
                  </a:cubicBezTo>
                  <a:lnTo>
                    <a:pt x="3025" y="145"/>
                  </a:lnTo>
                  <a:cubicBezTo>
                    <a:pt x="3037" y="145"/>
                    <a:pt x="3037" y="145"/>
                    <a:pt x="3037" y="133"/>
                  </a:cubicBezTo>
                  <a:cubicBezTo>
                    <a:pt x="3047" y="133"/>
                    <a:pt x="3047" y="111"/>
                    <a:pt x="3037" y="111"/>
                  </a:cubicBezTo>
                  <a:cubicBezTo>
                    <a:pt x="3015" y="89"/>
                    <a:pt x="2993" y="67"/>
                    <a:pt x="2971" y="56"/>
                  </a:cubicBezTo>
                  <a:close/>
                  <a:moveTo>
                    <a:pt x="2391" y="125"/>
                  </a:moveTo>
                  <a:cubicBezTo>
                    <a:pt x="2385" y="125"/>
                    <a:pt x="2380" y="128"/>
                    <a:pt x="2375" y="133"/>
                  </a:cubicBezTo>
                  <a:cubicBezTo>
                    <a:pt x="2352" y="145"/>
                    <a:pt x="2330" y="167"/>
                    <a:pt x="2308" y="189"/>
                  </a:cubicBezTo>
                  <a:lnTo>
                    <a:pt x="2308" y="221"/>
                  </a:lnTo>
                  <a:lnTo>
                    <a:pt x="2341" y="221"/>
                  </a:lnTo>
                  <a:cubicBezTo>
                    <a:pt x="2363" y="199"/>
                    <a:pt x="2385" y="177"/>
                    <a:pt x="2407" y="167"/>
                  </a:cubicBezTo>
                  <a:cubicBezTo>
                    <a:pt x="2407" y="155"/>
                    <a:pt x="2419" y="145"/>
                    <a:pt x="2407" y="133"/>
                  </a:cubicBezTo>
                  <a:cubicBezTo>
                    <a:pt x="2402" y="128"/>
                    <a:pt x="2396" y="125"/>
                    <a:pt x="2391" y="125"/>
                  </a:cubicBezTo>
                  <a:close/>
                  <a:moveTo>
                    <a:pt x="3070" y="167"/>
                  </a:moveTo>
                  <a:cubicBezTo>
                    <a:pt x="3059" y="177"/>
                    <a:pt x="3059" y="189"/>
                    <a:pt x="3070" y="199"/>
                  </a:cubicBezTo>
                  <a:cubicBezTo>
                    <a:pt x="3092" y="221"/>
                    <a:pt x="3103" y="243"/>
                    <a:pt x="3114" y="266"/>
                  </a:cubicBezTo>
                  <a:cubicBezTo>
                    <a:pt x="3125" y="277"/>
                    <a:pt x="3125" y="277"/>
                    <a:pt x="3136" y="277"/>
                  </a:cubicBezTo>
                  <a:lnTo>
                    <a:pt x="3147" y="277"/>
                  </a:lnTo>
                  <a:cubicBezTo>
                    <a:pt x="3158" y="266"/>
                    <a:pt x="3158" y="255"/>
                    <a:pt x="3158" y="243"/>
                  </a:cubicBezTo>
                  <a:cubicBezTo>
                    <a:pt x="3136" y="221"/>
                    <a:pt x="3125" y="199"/>
                    <a:pt x="3103" y="177"/>
                  </a:cubicBezTo>
                  <a:cubicBezTo>
                    <a:pt x="3092" y="167"/>
                    <a:pt x="3081" y="167"/>
                    <a:pt x="3070" y="167"/>
                  </a:cubicBezTo>
                  <a:close/>
                  <a:moveTo>
                    <a:pt x="2269" y="246"/>
                  </a:moveTo>
                  <a:cubicBezTo>
                    <a:pt x="2264" y="246"/>
                    <a:pt x="2258" y="249"/>
                    <a:pt x="2253" y="255"/>
                  </a:cubicBezTo>
                  <a:cubicBezTo>
                    <a:pt x="2231" y="277"/>
                    <a:pt x="2220" y="299"/>
                    <a:pt x="2198" y="332"/>
                  </a:cubicBezTo>
                  <a:cubicBezTo>
                    <a:pt x="2198" y="332"/>
                    <a:pt x="2198" y="354"/>
                    <a:pt x="2209" y="354"/>
                  </a:cubicBezTo>
                  <a:lnTo>
                    <a:pt x="2242" y="354"/>
                  </a:lnTo>
                  <a:cubicBezTo>
                    <a:pt x="2253" y="321"/>
                    <a:pt x="2264" y="299"/>
                    <a:pt x="2286" y="277"/>
                  </a:cubicBezTo>
                  <a:cubicBezTo>
                    <a:pt x="2297" y="266"/>
                    <a:pt x="2286" y="255"/>
                    <a:pt x="2286" y="255"/>
                  </a:cubicBezTo>
                  <a:cubicBezTo>
                    <a:pt x="2281" y="249"/>
                    <a:pt x="2275" y="246"/>
                    <a:pt x="2269" y="246"/>
                  </a:cubicBezTo>
                  <a:close/>
                  <a:moveTo>
                    <a:pt x="3174" y="316"/>
                  </a:moveTo>
                  <a:cubicBezTo>
                    <a:pt x="3171" y="316"/>
                    <a:pt x="3169" y="318"/>
                    <a:pt x="3169" y="321"/>
                  </a:cubicBezTo>
                  <a:cubicBezTo>
                    <a:pt x="3158" y="321"/>
                    <a:pt x="3147" y="332"/>
                    <a:pt x="3147" y="343"/>
                  </a:cubicBezTo>
                  <a:cubicBezTo>
                    <a:pt x="3158" y="365"/>
                    <a:pt x="3169" y="398"/>
                    <a:pt x="3180" y="420"/>
                  </a:cubicBezTo>
                  <a:cubicBezTo>
                    <a:pt x="3180" y="432"/>
                    <a:pt x="3191" y="442"/>
                    <a:pt x="3202" y="442"/>
                  </a:cubicBezTo>
                  <a:lnTo>
                    <a:pt x="3202" y="432"/>
                  </a:lnTo>
                  <a:cubicBezTo>
                    <a:pt x="3213" y="432"/>
                    <a:pt x="3224" y="420"/>
                    <a:pt x="3213" y="409"/>
                  </a:cubicBezTo>
                  <a:cubicBezTo>
                    <a:pt x="3213" y="387"/>
                    <a:pt x="3202" y="354"/>
                    <a:pt x="3191" y="332"/>
                  </a:cubicBezTo>
                  <a:cubicBezTo>
                    <a:pt x="3191" y="324"/>
                    <a:pt x="3180" y="316"/>
                    <a:pt x="3174" y="316"/>
                  </a:cubicBezTo>
                  <a:close/>
                  <a:moveTo>
                    <a:pt x="2177" y="394"/>
                  </a:moveTo>
                  <a:cubicBezTo>
                    <a:pt x="2170" y="394"/>
                    <a:pt x="2164" y="401"/>
                    <a:pt x="2164" y="409"/>
                  </a:cubicBezTo>
                  <a:cubicBezTo>
                    <a:pt x="2142" y="432"/>
                    <a:pt x="2132" y="454"/>
                    <a:pt x="2120" y="486"/>
                  </a:cubicBezTo>
                  <a:cubicBezTo>
                    <a:pt x="2120" y="498"/>
                    <a:pt x="2120" y="508"/>
                    <a:pt x="2132" y="508"/>
                  </a:cubicBezTo>
                  <a:lnTo>
                    <a:pt x="2142" y="508"/>
                  </a:lnTo>
                  <a:cubicBezTo>
                    <a:pt x="2154" y="508"/>
                    <a:pt x="2164" y="508"/>
                    <a:pt x="2164" y="498"/>
                  </a:cubicBezTo>
                  <a:cubicBezTo>
                    <a:pt x="2176" y="476"/>
                    <a:pt x="2186" y="442"/>
                    <a:pt x="2198" y="420"/>
                  </a:cubicBezTo>
                  <a:cubicBezTo>
                    <a:pt x="2198" y="409"/>
                    <a:pt x="2198" y="398"/>
                    <a:pt x="2186" y="398"/>
                  </a:cubicBezTo>
                  <a:cubicBezTo>
                    <a:pt x="2183" y="395"/>
                    <a:pt x="2180" y="394"/>
                    <a:pt x="2177" y="394"/>
                  </a:cubicBezTo>
                  <a:close/>
                  <a:moveTo>
                    <a:pt x="3213" y="476"/>
                  </a:moveTo>
                  <a:cubicBezTo>
                    <a:pt x="3202" y="486"/>
                    <a:pt x="3191" y="498"/>
                    <a:pt x="3191" y="508"/>
                  </a:cubicBezTo>
                  <a:cubicBezTo>
                    <a:pt x="3202" y="530"/>
                    <a:pt x="3202" y="564"/>
                    <a:pt x="3202" y="586"/>
                  </a:cubicBezTo>
                  <a:cubicBezTo>
                    <a:pt x="3202" y="597"/>
                    <a:pt x="3213" y="608"/>
                    <a:pt x="3224" y="608"/>
                  </a:cubicBezTo>
                  <a:cubicBezTo>
                    <a:pt x="3236" y="608"/>
                    <a:pt x="3246" y="597"/>
                    <a:pt x="3246" y="586"/>
                  </a:cubicBezTo>
                  <a:cubicBezTo>
                    <a:pt x="3246" y="553"/>
                    <a:pt x="3246" y="530"/>
                    <a:pt x="3236" y="498"/>
                  </a:cubicBezTo>
                  <a:cubicBezTo>
                    <a:pt x="3236" y="486"/>
                    <a:pt x="3224" y="476"/>
                    <a:pt x="3213" y="476"/>
                  </a:cubicBezTo>
                  <a:close/>
                  <a:moveTo>
                    <a:pt x="2120" y="553"/>
                  </a:moveTo>
                  <a:cubicBezTo>
                    <a:pt x="2110" y="553"/>
                    <a:pt x="2098" y="553"/>
                    <a:pt x="2098" y="564"/>
                  </a:cubicBezTo>
                  <a:cubicBezTo>
                    <a:pt x="2088" y="597"/>
                    <a:pt x="2076" y="619"/>
                    <a:pt x="2076" y="652"/>
                  </a:cubicBezTo>
                  <a:cubicBezTo>
                    <a:pt x="2066" y="663"/>
                    <a:pt x="2076" y="674"/>
                    <a:pt x="2088" y="674"/>
                  </a:cubicBezTo>
                  <a:cubicBezTo>
                    <a:pt x="2098" y="674"/>
                    <a:pt x="2110" y="674"/>
                    <a:pt x="2110" y="663"/>
                  </a:cubicBezTo>
                  <a:cubicBezTo>
                    <a:pt x="2120" y="630"/>
                    <a:pt x="2132" y="608"/>
                    <a:pt x="2132" y="575"/>
                  </a:cubicBezTo>
                  <a:cubicBezTo>
                    <a:pt x="2142" y="564"/>
                    <a:pt x="2132" y="553"/>
                    <a:pt x="2120" y="553"/>
                  </a:cubicBezTo>
                  <a:close/>
                  <a:moveTo>
                    <a:pt x="3236" y="652"/>
                  </a:moveTo>
                  <a:cubicBezTo>
                    <a:pt x="3224" y="652"/>
                    <a:pt x="3213" y="663"/>
                    <a:pt x="3213" y="674"/>
                  </a:cubicBezTo>
                  <a:lnTo>
                    <a:pt x="3213" y="685"/>
                  </a:lnTo>
                  <a:lnTo>
                    <a:pt x="3213" y="751"/>
                  </a:lnTo>
                  <a:cubicBezTo>
                    <a:pt x="3202" y="773"/>
                    <a:pt x="3213" y="773"/>
                    <a:pt x="3224" y="773"/>
                  </a:cubicBezTo>
                  <a:cubicBezTo>
                    <a:pt x="3236" y="773"/>
                    <a:pt x="3246" y="773"/>
                    <a:pt x="3246" y="763"/>
                  </a:cubicBezTo>
                  <a:lnTo>
                    <a:pt x="3246" y="685"/>
                  </a:lnTo>
                  <a:lnTo>
                    <a:pt x="3246" y="674"/>
                  </a:lnTo>
                  <a:cubicBezTo>
                    <a:pt x="3246" y="663"/>
                    <a:pt x="3246" y="652"/>
                    <a:pt x="3236" y="652"/>
                  </a:cubicBezTo>
                  <a:close/>
                  <a:moveTo>
                    <a:pt x="2076" y="719"/>
                  </a:moveTo>
                  <a:cubicBezTo>
                    <a:pt x="2066" y="719"/>
                    <a:pt x="2054" y="729"/>
                    <a:pt x="2054" y="741"/>
                  </a:cubicBezTo>
                  <a:cubicBezTo>
                    <a:pt x="2054" y="763"/>
                    <a:pt x="2043" y="785"/>
                    <a:pt x="2043" y="807"/>
                  </a:cubicBezTo>
                  <a:lnTo>
                    <a:pt x="2043" y="817"/>
                  </a:lnTo>
                  <a:cubicBezTo>
                    <a:pt x="2043" y="829"/>
                    <a:pt x="2043" y="839"/>
                    <a:pt x="2054" y="851"/>
                  </a:cubicBezTo>
                  <a:lnTo>
                    <a:pt x="2066" y="851"/>
                  </a:lnTo>
                  <a:cubicBezTo>
                    <a:pt x="2076" y="851"/>
                    <a:pt x="2076" y="839"/>
                    <a:pt x="2076" y="829"/>
                  </a:cubicBezTo>
                  <a:lnTo>
                    <a:pt x="2088" y="817"/>
                  </a:lnTo>
                  <a:cubicBezTo>
                    <a:pt x="2088" y="795"/>
                    <a:pt x="2088" y="763"/>
                    <a:pt x="2098" y="741"/>
                  </a:cubicBezTo>
                  <a:cubicBezTo>
                    <a:pt x="2098" y="729"/>
                    <a:pt x="2088" y="719"/>
                    <a:pt x="2076" y="719"/>
                  </a:cubicBezTo>
                  <a:close/>
                  <a:moveTo>
                    <a:pt x="3224" y="817"/>
                  </a:moveTo>
                  <a:cubicBezTo>
                    <a:pt x="3213" y="817"/>
                    <a:pt x="3202" y="829"/>
                    <a:pt x="3202" y="839"/>
                  </a:cubicBezTo>
                  <a:cubicBezTo>
                    <a:pt x="3202" y="873"/>
                    <a:pt x="3191" y="895"/>
                    <a:pt x="3191" y="928"/>
                  </a:cubicBezTo>
                  <a:cubicBezTo>
                    <a:pt x="3191" y="939"/>
                    <a:pt x="3191" y="950"/>
                    <a:pt x="3202" y="950"/>
                  </a:cubicBezTo>
                  <a:lnTo>
                    <a:pt x="3213" y="950"/>
                  </a:lnTo>
                  <a:cubicBezTo>
                    <a:pt x="3213" y="950"/>
                    <a:pt x="3224" y="939"/>
                    <a:pt x="3224" y="928"/>
                  </a:cubicBezTo>
                  <a:cubicBezTo>
                    <a:pt x="3236" y="906"/>
                    <a:pt x="3236" y="873"/>
                    <a:pt x="3246" y="851"/>
                  </a:cubicBezTo>
                  <a:cubicBezTo>
                    <a:pt x="3246" y="839"/>
                    <a:pt x="3236" y="829"/>
                    <a:pt x="3224" y="817"/>
                  </a:cubicBezTo>
                  <a:close/>
                  <a:moveTo>
                    <a:pt x="2045" y="890"/>
                  </a:moveTo>
                  <a:cubicBezTo>
                    <a:pt x="2038" y="890"/>
                    <a:pt x="2032" y="898"/>
                    <a:pt x="2032" y="906"/>
                  </a:cubicBezTo>
                  <a:cubicBezTo>
                    <a:pt x="2032" y="939"/>
                    <a:pt x="2032" y="972"/>
                    <a:pt x="2021" y="994"/>
                  </a:cubicBezTo>
                  <a:cubicBezTo>
                    <a:pt x="2021" y="1006"/>
                    <a:pt x="2032" y="1016"/>
                    <a:pt x="2043" y="1016"/>
                  </a:cubicBezTo>
                  <a:cubicBezTo>
                    <a:pt x="2054" y="1016"/>
                    <a:pt x="2066" y="1006"/>
                    <a:pt x="2066" y="994"/>
                  </a:cubicBezTo>
                  <a:cubicBezTo>
                    <a:pt x="2066" y="972"/>
                    <a:pt x="2066" y="939"/>
                    <a:pt x="2076" y="917"/>
                  </a:cubicBezTo>
                  <a:cubicBezTo>
                    <a:pt x="2076" y="906"/>
                    <a:pt x="2066" y="895"/>
                    <a:pt x="2054" y="895"/>
                  </a:cubicBezTo>
                  <a:cubicBezTo>
                    <a:pt x="2051" y="892"/>
                    <a:pt x="2048" y="890"/>
                    <a:pt x="2045" y="890"/>
                  </a:cubicBezTo>
                  <a:close/>
                  <a:moveTo>
                    <a:pt x="3191" y="994"/>
                  </a:moveTo>
                  <a:cubicBezTo>
                    <a:pt x="3180" y="994"/>
                    <a:pt x="3169" y="994"/>
                    <a:pt x="3169" y="1006"/>
                  </a:cubicBezTo>
                  <a:cubicBezTo>
                    <a:pt x="3169" y="1038"/>
                    <a:pt x="3158" y="1060"/>
                    <a:pt x="3147" y="1094"/>
                  </a:cubicBezTo>
                  <a:cubicBezTo>
                    <a:pt x="3147" y="1104"/>
                    <a:pt x="3158" y="1116"/>
                    <a:pt x="3169" y="1116"/>
                  </a:cubicBezTo>
                  <a:cubicBezTo>
                    <a:pt x="3180" y="1116"/>
                    <a:pt x="3191" y="1116"/>
                    <a:pt x="3191" y="1104"/>
                  </a:cubicBezTo>
                  <a:cubicBezTo>
                    <a:pt x="3202" y="1072"/>
                    <a:pt x="3202" y="1050"/>
                    <a:pt x="3213" y="1016"/>
                  </a:cubicBezTo>
                  <a:cubicBezTo>
                    <a:pt x="3213" y="1006"/>
                    <a:pt x="3202" y="994"/>
                    <a:pt x="3191" y="994"/>
                  </a:cubicBezTo>
                  <a:close/>
                  <a:moveTo>
                    <a:pt x="2043" y="1060"/>
                  </a:moveTo>
                  <a:cubicBezTo>
                    <a:pt x="2032" y="1060"/>
                    <a:pt x="2021" y="1072"/>
                    <a:pt x="2021" y="1082"/>
                  </a:cubicBezTo>
                  <a:lnTo>
                    <a:pt x="2021" y="1171"/>
                  </a:lnTo>
                  <a:cubicBezTo>
                    <a:pt x="2032" y="1182"/>
                    <a:pt x="2032" y="1193"/>
                    <a:pt x="2043" y="1193"/>
                  </a:cubicBezTo>
                  <a:cubicBezTo>
                    <a:pt x="2054" y="1193"/>
                    <a:pt x="2066" y="1182"/>
                    <a:pt x="2066" y="1171"/>
                  </a:cubicBezTo>
                  <a:lnTo>
                    <a:pt x="2066" y="1082"/>
                  </a:lnTo>
                  <a:cubicBezTo>
                    <a:pt x="2066" y="1072"/>
                    <a:pt x="2054" y="1060"/>
                    <a:pt x="2043" y="1060"/>
                  </a:cubicBezTo>
                  <a:close/>
                  <a:moveTo>
                    <a:pt x="3147" y="1160"/>
                  </a:moveTo>
                  <a:cubicBezTo>
                    <a:pt x="3136" y="1160"/>
                    <a:pt x="3125" y="1160"/>
                    <a:pt x="3125" y="1171"/>
                  </a:cubicBezTo>
                  <a:cubicBezTo>
                    <a:pt x="3114" y="1204"/>
                    <a:pt x="3114" y="1226"/>
                    <a:pt x="3103" y="1259"/>
                  </a:cubicBezTo>
                  <a:cubicBezTo>
                    <a:pt x="3092" y="1270"/>
                    <a:pt x="3103" y="1281"/>
                    <a:pt x="3114" y="1281"/>
                  </a:cubicBezTo>
                  <a:lnTo>
                    <a:pt x="3125" y="1281"/>
                  </a:lnTo>
                  <a:cubicBezTo>
                    <a:pt x="3125" y="1281"/>
                    <a:pt x="3136" y="1281"/>
                    <a:pt x="3136" y="1270"/>
                  </a:cubicBezTo>
                  <a:cubicBezTo>
                    <a:pt x="3147" y="1237"/>
                    <a:pt x="3158" y="1215"/>
                    <a:pt x="3169" y="1182"/>
                  </a:cubicBezTo>
                  <a:cubicBezTo>
                    <a:pt x="3169" y="1171"/>
                    <a:pt x="3158" y="1160"/>
                    <a:pt x="3147" y="1160"/>
                  </a:cubicBezTo>
                  <a:close/>
                  <a:moveTo>
                    <a:pt x="2054" y="1237"/>
                  </a:moveTo>
                  <a:cubicBezTo>
                    <a:pt x="2043" y="1237"/>
                    <a:pt x="2032" y="1248"/>
                    <a:pt x="2032" y="1259"/>
                  </a:cubicBezTo>
                  <a:cubicBezTo>
                    <a:pt x="2032" y="1281"/>
                    <a:pt x="2043" y="1315"/>
                    <a:pt x="2043" y="1347"/>
                  </a:cubicBezTo>
                  <a:cubicBezTo>
                    <a:pt x="2043" y="1359"/>
                    <a:pt x="2054" y="1359"/>
                    <a:pt x="2066" y="1359"/>
                  </a:cubicBezTo>
                  <a:cubicBezTo>
                    <a:pt x="2076" y="1359"/>
                    <a:pt x="2088" y="1347"/>
                    <a:pt x="2088" y="1337"/>
                  </a:cubicBezTo>
                  <a:cubicBezTo>
                    <a:pt x="2076" y="1315"/>
                    <a:pt x="2076" y="1281"/>
                    <a:pt x="2076" y="1248"/>
                  </a:cubicBezTo>
                  <a:cubicBezTo>
                    <a:pt x="2076" y="1237"/>
                    <a:pt x="2066" y="1237"/>
                    <a:pt x="2054" y="1237"/>
                  </a:cubicBezTo>
                  <a:close/>
                  <a:moveTo>
                    <a:pt x="3093" y="1321"/>
                  </a:moveTo>
                  <a:cubicBezTo>
                    <a:pt x="3085" y="1321"/>
                    <a:pt x="3078" y="1328"/>
                    <a:pt x="3070" y="1337"/>
                  </a:cubicBezTo>
                  <a:cubicBezTo>
                    <a:pt x="3059" y="1359"/>
                    <a:pt x="3047" y="1391"/>
                    <a:pt x="3037" y="1413"/>
                  </a:cubicBezTo>
                  <a:cubicBezTo>
                    <a:pt x="3037" y="1425"/>
                    <a:pt x="3037" y="1436"/>
                    <a:pt x="3047" y="1447"/>
                  </a:cubicBezTo>
                  <a:lnTo>
                    <a:pt x="3059" y="1447"/>
                  </a:lnTo>
                  <a:cubicBezTo>
                    <a:pt x="3070" y="1447"/>
                    <a:pt x="3081" y="1436"/>
                    <a:pt x="3081" y="1436"/>
                  </a:cubicBezTo>
                  <a:cubicBezTo>
                    <a:pt x="3092" y="1403"/>
                    <a:pt x="3103" y="1381"/>
                    <a:pt x="3114" y="1347"/>
                  </a:cubicBezTo>
                  <a:cubicBezTo>
                    <a:pt x="3114" y="1337"/>
                    <a:pt x="3114" y="1325"/>
                    <a:pt x="3103" y="1325"/>
                  </a:cubicBezTo>
                  <a:cubicBezTo>
                    <a:pt x="3100" y="1322"/>
                    <a:pt x="3096" y="1321"/>
                    <a:pt x="3093" y="1321"/>
                  </a:cubicBezTo>
                  <a:close/>
                  <a:moveTo>
                    <a:pt x="2076" y="1403"/>
                  </a:moveTo>
                  <a:cubicBezTo>
                    <a:pt x="2066" y="1403"/>
                    <a:pt x="2054" y="1413"/>
                    <a:pt x="2054" y="1425"/>
                  </a:cubicBezTo>
                  <a:cubicBezTo>
                    <a:pt x="2066" y="1458"/>
                    <a:pt x="2066" y="1491"/>
                    <a:pt x="2076" y="1513"/>
                  </a:cubicBezTo>
                  <a:cubicBezTo>
                    <a:pt x="2076" y="1524"/>
                    <a:pt x="2088" y="1535"/>
                    <a:pt x="2088" y="1535"/>
                  </a:cubicBezTo>
                  <a:lnTo>
                    <a:pt x="2098" y="1535"/>
                  </a:lnTo>
                  <a:cubicBezTo>
                    <a:pt x="2110" y="1524"/>
                    <a:pt x="2120" y="1513"/>
                    <a:pt x="2110" y="1502"/>
                  </a:cubicBezTo>
                  <a:cubicBezTo>
                    <a:pt x="2110" y="1480"/>
                    <a:pt x="2098" y="1447"/>
                    <a:pt x="2098" y="1425"/>
                  </a:cubicBezTo>
                  <a:cubicBezTo>
                    <a:pt x="2098" y="1413"/>
                    <a:pt x="2088" y="1403"/>
                    <a:pt x="2076" y="1403"/>
                  </a:cubicBezTo>
                  <a:close/>
                  <a:moveTo>
                    <a:pt x="3037" y="1480"/>
                  </a:moveTo>
                  <a:cubicBezTo>
                    <a:pt x="3025" y="1480"/>
                    <a:pt x="3015" y="1480"/>
                    <a:pt x="3003" y="1491"/>
                  </a:cubicBezTo>
                  <a:cubicBezTo>
                    <a:pt x="2993" y="1524"/>
                    <a:pt x="2981" y="1546"/>
                    <a:pt x="2971" y="1568"/>
                  </a:cubicBezTo>
                  <a:cubicBezTo>
                    <a:pt x="2971" y="1579"/>
                    <a:pt x="2971" y="1590"/>
                    <a:pt x="2981" y="1602"/>
                  </a:cubicBezTo>
                  <a:lnTo>
                    <a:pt x="2993" y="1602"/>
                  </a:lnTo>
                  <a:cubicBezTo>
                    <a:pt x="3003" y="1602"/>
                    <a:pt x="3003" y="1602"/>
                    <a:pt x="3015" y="1590"/>
                  </a:cubicBezTo>
                  <a:cubicBezTo>
                    <a:pt x="3025" y="1568"/>
                    <a:pt x="3037" y="1535"/>
                    <a:pt x="3047" y="1513"/>
                  </a:cubicBezTo>
                  <a:cubicBezTo>
                    <a:pt x="3047" y="1502"/>
                    <a:pt x="3047" y="1491"/>
                    <a:pt x="3037" y="1480"/>
                  </a:cubicBezTo>
                  <a:close/>
                  <a:moveTo>
                    <a:pt x="2110" y="1568"/>
                  </a:moveTo>
                  <a:cubicBezTo>
                    <a:pt x="2098" y="1579"/>
                    <a:pt x="2088" y="1590"/>
                    <a:pt x="2088" y="1602"/>
                  </a:cubicBezTo>
                  <a:cubicBezTo>
                    <a:pt x="2098" y="1624"/>
                    <a:pt x="2110" y="1656"/>
                    <a:pt x="2120" y="1678"/>
                  </a:cubicBezTo>
                  <a:cubicBezTo>
                    <a:pt x="2120" y="1690"/>
                    <a:pt x="2132" y="1700"/>
                    <a:pt x="2132" y="1700"/>
                  </a:cubicBezTo>
                  <a:lnTo>
                    <a:pt x="2142" y="1700"/>
                  </a:lnTo>
                  <a:cubicBezTo>
                    <a:pt x="2154" y="1690"/>
                    <a:pt x="2154" y="1678"/>
                    <a:pt x="2154" y="1668"/>
                  </a:cubicBezTo>
                  <a:cubicBezTo>
                    <a:pt x="2142" y="1646"/>
                    <a:pt x="2142" y="1612"/>
                    <a:pt x="2132" y="1590"/>
                  </a:cubicBezTo>
                  <a:cubicBezTo>
                    <a:pt x="2132" y="1579"/>
                    <a:pt x="2120" y="1568"/>
                    <a:pt x="2110" y="1568"/>
                  </a:cubicBezTo>
                  <a:close/>
                  <a:moveTo>
                    <a:pt x="2959" y="1634"/>
                  </a:moveTo>
                  <a:cubicBezTo>
                    <a:pt x="2949" y="1634"/>
                    <a:pt x="2937" y="1634"/>
                    <a:pt x="2937" y="1646"/>
                  </a:cubicBezTo>
                  <a:cubicBezTo>
                    <a:pt x="2926" y="1678"/>
                    <a:pt x="2904" y="1700"/>
                    <a:pt x="2893" y="1723"/>
                  </a:cubicBezTo>
                  <a:cubicBezTo>
                    <a:pt x="2893" y="1734"/>
                    <a:pt x="2893" y="1745"/>
                    <a:pt x="2904" y="1756"/>
                  </a:cubicBezTo>
                  <a:lnTo>
                    <a:pt x="2915" y="1756"/>
                  </a:lnTo>
                  <a:lnTo>
                    <a:pt x="2926" y="1745"/>
                  </a:lnTo>
                  <a:cubicBezTo>
                    <a:pt x="2949" y="1723"/>
                    <a:pt x="2959" y="1690"/>
                    <a:pt x="2971" y="1668"/>
                  </a:cubicBezTo>
                  <a:cubicBezTo>
                    <a:pt x="2981" y="1656"/>
                    <a:pt x="2971" y="1646"/>
                    <a:pt x="2959" y="1634"/>
                  </a:cubicBezTo>
                  <a:close/>
                  <a:moveTo>
                    <a:pt x="2154" y="1734"/>
                  </a:moveTo>
                  <a:cubicBezTo>
                    <a:pt x="2142" y="1745"/>
                    <a:pt x="2142" y="1756"/>
                    <a:pt x="2142" y="1767"/>
                  </a:cubicBezTo>
                  <a:cubicBezTo>
                    <a:pt x="2154" y="1789"/>
                    <a:pt x="2164" y="1822"/>
                    <a:pt x="2176" y="1844"/>
                  </a:cubicBezTo>
                  <a:cubicBezTo>
                    <a:pt x="2176" y="1855"/>
                    <a:pt x="2186" y="1855"/>
                    <a:pt x="2186" y="1855"/>
                  </a:cubicBezTo>
                  <a:lnTo>
                    <a:pt x="2198" y="1855"/>
                  </a:lnTo>
                  <a:cubicBezTo>
                    <a:pt x="2209" y="1855"/>
                    <a:pt x="2220" y="1844"/>
                    <a:pt x="2209" y="1833"/>
                  </a:cubicBezTo>
                  <a:cubicBezTo>
                    <a:pt x="2198" y="1800"/>
                    <a:pt x="2186" y="1778"/>
                    <a:pt x="2186" y="1756"/>
                  </a:cubicBezTo>
                  <a:cubicBezTo>
                    <a:pt x="2176" y="1745"/>
                    <a:pt x="2164" y="1734"/>
                    <a:pt x="2154" y="1734"/>
                  </a:cubicBezTo>
                  <a:close/>
                  <a:moveTo>
                    <a:pt x="2882" y="1789"/>
                  </a:moveTo>
                  <a:cubicBezTo>
                    <a:pt x="2871" y="1789"/>
                    <a:pt x="2860" y="1789"/>
                    <a:pt x="2849" y="1800"/>
                  </a:cubicBezTo>
                  <a:cubicBezTo>
                    <a:pt x="2838" y="1822"/>
                    <a:pt x="2827" y="1844"/>
                    <a:pt x="2805" y="1866"/>
                  </a:cubicBezTo>
                  <a:cubicBezTo>
                    <a:pt x="2805" y="1877"/>
                    <a:pt x="2805" y="1889"/>
                    <a:pt x="2816" y="1899"/>
                  </a:cubicBezTo>
                  <a:lnTo>
                    <a:pt x="2827" y="1899"/>
                  </a:lnTo>
                  <a:cubicBezTo>
                    <a:pt x="2827" y="1899"/>
                    <a:pt x="2838" y="1899"/>
                    <a:pt x="2838" y="1889"/>
                  </a:cubicBezTo>
                  <a:cubicBezTo>
                    <a:pt x="2860" y="1866"/>
                    <a:pt x="2871" y="1844"/>
                    <a:pt x="2893" y="1822"/>
                  </a:cubicBezTo>
                  <a:cubicBezTo>
                    <a:pt x="2893" y="1811"/>
                    <a:pt x="2893" y="1800"/>
                    <a:pt x="2882" y="1789"/>
                  </a:cubicBezTo>
                  <a:close/>
                  <a:moveTo>
                    <a:pt x="2220" y="1899"/>
                  </a:moveTo>
                  <a:cubicBezTo>
                    <a:pt x="2209" y="1899"/>
                    <a:pt x="2198" y="1911"/>
                    <a:pt x="2209" y="1921"/>
                  </a:cubicBezTo>
                  <a:cubicBezTo>
                    <a:pt x="2220" y="1955"/>
                    <a:pt x="2231" y="1977"/>
                    <a:pt x="2242" y="2010"/>
                  </a:cubicBezTo>
                  <a:cubicBezTo>
                    <a:pt x="2242" y="2010"/>
                    <a:pt x="2253" y="2021"/>
                    <a:pt x="2264" y="2021"/>
                  </a:cubicBezTo>
                  <a:lnTo>
                    <a:pt x="2264" y="2010"/>
                  </a:lnTo>
                  <a:cubicBezTo>
                    <a:pt x="2275" y="2010"/>
                    <a:pt x="2286" y="1999"/>
                    <a:pt x="2275" y="1987"/>
                  </a:cubicBezTo>
                  <a:cubicBezTo>
                    <a:pt x="2264" y="1965"/>
                    <a:pt x="2253" y="1933"/>
                    <a:pt x="2242" y="1911"/>
                  </a:cubicBezTo>
                  <a:cubicBezTo>
                    <a:pt x="2242" y="1899"/>
                    <a:pt x="2231" y="1899"/>
                    <a:pt x="2220" y="1899"/>
                  </a:cubicBezTo>
                  <a:close/>
                  <a:moveTo>
                    <a:pt x="2794" y="1933"/>
                  </a:moveTo>
                  <a:cubicBezTo>
                    <a:pt x="2783" y="1933"/>
                    <a:pt x="2772" y="1933"/>
                    <a:pt x="2760" y="1943"/>
                  </a:cubicBezTo>
                  <a:cubicBezTo>
                    <a:pt x="2750" y="1965"/>
                    <a:pt x="2728" y="1987"/>
                    <a:pt x="2716" y="2010"/>
                  </a:cubicBezTo>
                  <a:cubicBezTo>
                    <a:pt x="2706" y="2021"/>
                    <a:pt x="2706" y="2032"/>
                    <a:pt x="2716" y="2043"/>
                  </a:cubicBezTo>
                  <a:lnTo>
                    <a:pt x="2728" y="2043"/>
                  </a:lnTo>
                  <a:cubicBezTo>
                    <a:pt x="2738" y="2043"/>
                    <a:pt x="2738" y="2043"/>
                    <a:pt x="2750" y="2032"/>
                  </a:cubicBezTo>
                  <a:cubicBezTo>
                    <a:pt x="2760" y="2010"/>
                    <a:pt x="2783" y="1987"/>
                    <a:pt x="2794" y="1965"/>
                  </a:cubicBezTo>
                  <a:cubicBezTo>
                    <a:pt x="2805" y="1955"/>
                    <a:pt x="2805" y="1943"/>
                    <a:pt x="2794" y="1933"/>
                  </a:cubicBezTo>
                  <a:close/>
                  <a:moveTo>
                    <a:pt x="2286" y="2054"/>
                  </a:moveTo>
                  <a:cubicBezTo>
                    <a:pt x="2275" y="2065"/>
                    <a:pt x="2275" y="2076"/>
                    <a:pt x="2275" y="2087"/>
                  </a:cubicBezTo>
                  <a:cubicBezTo>
                    <a:pt x="2297" y="2109"/>
                    <a:pt x="2308" y="2131"/>
                    <a:pt x="2319" y="2164"/>
                  </a:cubicBezTo>
                  <a:lnTo>
                    <a:pt x="2352" y="2164"/>
                  </a:lnTo>
                  <a:cubicBezTo>
                    <a:pt x="2363" y="2164"/>
                    <a:pt x="2363" y="2153"/>
                    <a:pt x="2352" y="2142"/>
                  </a:cubicBezTo>
                  <a:cubicBezTo>
                    <a:pt x="2341" y="2109"/>
                    <a:pt x="2330" y="2087"/>
                    <a:pt x="2319" y="2065"/>
                  </a:cubicBezTo>
                  <a:cubicBezTo>
                    <a:pt x="2308" y="2054"/>
                    <a:pt x="2297" y="2054"/>
                    <a:pt x="2286" y="2054"/>
                  </a:cubicBezTo>
                  <a:close/>
                  <a:moveTo>
                    <a:pt x="2662" y="2076"/>
                  </a:moveTo>
                  <a:cubicBezTo>
                    <a:pt x="2639" y="2109"/>
                    <a:pt x="2628" y="2131"/>
                    <a:pt x="2606" y="2153"/>
                  </a:cubicBezTo>
                  <a:cubicBezTo>
                    <a:pt x="2606" y="2153"/>
                    <a:pt x="2606" y="2176"/>
                    <a:pt x="2617" y="2176"/>
                  </a:cubicBezTo>
                  <a:cubicBezTo>
                    <a:pt x="2617" y="2186"/>
                    <a:pt x="2617" y="2186"/>
                    <a:pt x="2628" y="2186"/>
                  </a:cubicBezTo>
                  <a:lnTo>
                    <a:pt x="2639" y="2176"/>
                  </a:lnTo>
                  <a:cubicBezTo>
                    <a:pt x="2662" y="2153"/>
                    <a:pt x="2672" y="2131"/>
                    <a:pt x="2694" y="2109"/>
                  </a:cubicBezTo>
                  <a:cubicBezTo>
                    <a:pt x="2706" y="2098"/>
                    <a:pt x="2706" y="2087"/>
                    <a:pt x="2694" y="2076"/>
                  </a:cubicBezTo>
                  <a:close/>
                  <a:moveTo>
                    <a:pt x="2584" y="2208"/>
                  </a:moveTo>
                  <a:cubicBezTo>
                    <a:pt x="2573" y="2208"/>
                    <a:pt x="2562" y="2208"/>
                    <a:pt x="2551" y="2220"/>
                  </a:cubicBezTo>
                  <a:lnTo>
                    <a:pt x="2496" y="2274"/>
                  </a:lnTo>
                  <a:cubicBezTo>
                    <a:pt x="2485" y="2286"/>
                    <a:pt x="2496" y="2297"/>
                    <a:pt x="2496" y="2308"/>
                  </a:cubicBezTo>
                  <a:lnTo>
                    <a:pt x="2529" y="2308"/>
                  </a:lnTo>
                  <a:cubicBezTo>
                    <a:pt x="2551" y="2286"/>
                    <a:pt x="2562" y="2264"/>
                    <a:pt x="2584" y="2242"/>
                  </a:cubicBezTo>
                  <a:cubicBezTo>
                    <a:pt x="2595" y="2230"/>
                    <a:pt x="2595" y="2220"/>
                    <a:pt x="2584" y="2208"/>
                  </a:cubicBezTo>
                  <a:close/>
                  <a:moveTo>
                    <a:pt x="2390" y="2200"/>
                  </a:moveTo>
                  <a:cubicBezTo>
                    <a:pt x="2385" y="2200"/>
                    <a:pt x="2380" y="2203"/>
                    <a:pt x="2375" y="2208"/>
                  </a:cubicBezTo>
                  <a:cubicBezTo>
                    <a:pt x="2363" y="2208"/>
                    <a:pt x="2363" y="2220"/>
                    <a:pt x="2363" y="2230"/>
                  </a:cubicBezTo>
                  <a:cubicBezTo>
                    <a:pt x="2385" y="2264"/>
                    <a:pt x="2397" y="2286"/>
                    <a:pt x="2407" y="2308"/>
                  </a:cubicBezTo>
                  <a:cubicBezTo>
                    <a:pt x="2419" y="2308"/>
                    <a:pt x="2419" y="2319"/>
                    <a:pt x="2429" y="2319"/>
                  </a:cubicBezTo>
                  <a:cubicBezTo>
                    <a:pt x="2429" y="2319"/>
                    <a:pt x="2441" y="2319"/>
                    <a:pt x="2441" y="2308"/>
                  </a:cubicBezTo>
                  <a:cubicBezTo>
                    <a:pt x="2451" y="2308"/>
                    <a:pt x="2451" y="2297"/>
                    <a:pt x="2451" y="2286"/>
                  </a:cubicBezTo>
                  <a:cubicBezTo>
                    <a:pt x="2429" y="2264"/>
                    <a:pt x="2419" y="2242"/>
                    <a:pt x="2397" y="2208"/>
                  </a:cubicBezTo>
                  <a:cubicBezTo>
                    <a:pt x="2397" y="2203"/>
                    <a:pt x="2394" y="2200"/>
                    <a:pt x="2390" y="2200"/>
                  </a:cubicBezTo>
                  <a:close/>
                  <a:moveTo>
                    <a:pt x="2457" y="2333"/>
                  </a:moveTo>
                  <a:cubicBezTo>
                    <a:pt x="2452" y="2333"/>
                    <a:pt x="2446" y="2335"/>
                    <a:pt x="2441" y="2341"/>
                  </a:cubicBezTo>
                  <a:cubicBezTo>
                    <a:pt x="2419" y="2363"/>
                    <a:pt x="2397" y="2385"/>
                    <a:pt x="2375" y="2396"/>
                  </a:cubicBezTo>
                  <a:lnTo>
                    <a:pt x="2375" y="2429"/>
                  </a:lnTo>
                  <a:cubicBezTo>
                    <a:pt x="2380" y="2435"/>
                    <a:pt x="2385" y="2438"/>
                    <a:pt x="2391" y="2438"/>
                  </a:cubicBezTo>
                  <a:cubicBezTo>
                    <a:pt x="2396" y="2438"/>
                    <a:pt x="2402" y="2435"/>
                    <a:pt x="2407" y="2429"/>
                  </a:cubicBezTo>
                  <a:cubicBezTo>
                    <a:pt x="2429" y="2418"/>
                    <a:pt x="2441" y="2396"/>
                    <a:pt x="2463" y="2374"/>
                  </a:cubicBezTo>
                  <a:cubicBezTo>
                    <a:pt x="2473" y="2407"/>
                    <a:pt x="2496" y="2429"/>
                    <a:pt x="2518" y="2451"/>
                  </a:cubicBezTo>
                  <a:lnTo>
                    <a:pt x="2540" y="2451"/>
                  </a:lnTo>
                  <a:cubicBezTo>
                    <a:pt x="2551" y="2440"/>
                    <a:pt x="2551" y="2429"/>
                    <a:pt x="2551" y="2418"/>
                  </a:cubicBezTo>
                  <a:cubicBezTo>
                    <a:pt x="2529" y="2396"/>
                    <a:pt x="2507" y="2374"/>
                    <a:pt x="2496" y="2352"/>
                  </a:cubicBezTo>
                  <a:cubicBezTo>
                    <a:pt x="2485" y="2352"/>
                    <a:pt x="2485" y="2341"/>
                    <a:pt x="2473" y="2341"/>
                  </a:cubicBezTo>
                  <a:cubicBezTo>
                    <a:pt x="2468" y="2335"/>
                    <a:pt x="2463" y="2333"/>
                    <a:pt x="2457" y="2333"/>
                  </a:cubicBezTo>
                  <a:close/>
                  <a:moveTo>
                    <a:pt x="2334" y="2454"/>
                  </a:moveTo>
                  <a:cubicBezTo>
                    <a:pt x="2330" y="2454"/>
                    <a:pt x="2325" y="2457"/>
                    <a:pt x="2319" y="2463"/>
                  </a:cubicBezTo>
                  <a:cubicBezTo>
                    <a:pt x="2297" y="2485"/>
                    <a:pt x="2275" y="2495"/>
                    <a:pt x="2253" y="2517"/>
                  </a:cubicBezTo>
                  <a:cubicBezTo>
                    <a:pt x="2242" y="2529"/>
                    <a:pt x="2242" y="2539"/>
                    <a:pt x="2253" y="2551"/>
                  </a:cubicBezTo>
                  <a:lnTo>
                    <a:pt x="2275" y="2551"/>
                  </a:lnTo>
                  <a:cubicBezTo>
                    <a:pt x="2297" y="2529"/>
                    <a:pt x="2319" y="2507"/>
                    <a:pt x="2341" y="2495"/>
                  </a:cubicBezTo>
                  <a:cubicBezTo>
                    <a:pt x="2352" y="2485"/>
                    <a:pt x="2352" y="2473"/>
                    <a:pt x="2341" y="2463"/>
                  </a:cubicBezTo>
                  <a:cubicBezTo>
                    <a:pt x="2341" y="2457"/>
                    <a:pt x="2338" y="2454"/>
                    <a:pt x="2334" y="2454"/>
                  </a:cubicBezTo>
                  <a:close/>
                  <a:moveTo>
                    <a:pt x="2573" y="2485"/>
                  </a:moveTo>
                  <a:cubicBezTo>
                    <a:pt x="2562" y="2495"/>
                    <a:pt x="2562" y="2507"/>
                    <a:pt x="2562" y="2517"/>
                  </a:cubicBezTo>
                  <a:lnTo>
                    <a:pt x="2628" y="2584"/>
                  </a:lnTo>
                  <a:lnTo>
                    <a:pt x="2650" y="2584"/>
                  </a:lnTo>
                  <a:cubicBezTo>
                    <a:pt x="2662" y="2573"/>
                    <a:pt x="2662" y="2561"/>
                    <a:pt x="2650" y="2551"/>
                  </a:cubicBezTo>
                  <a:cubicBezTo>
                    <a:pt x="2639" y="2529"/>
                    <a:pt x="2617" y="2507"/>
                    <a:pt x="2595" y="2485"/>
                  </a:cubicBezTo>
                  <a:close/>
                  <a:moveTo>
                    <a:pt x="2203" y="2564"/>
                  </a:moveTo>
                  <a:cubicBezTo>
                    <a:pt x="2198" y="2564"/>
                    <a:pt x="2192" y="2567"/>
                    <a:pt x="2186" y="2573"/>
                  </a:cubicBezTo>
                  <a:cubicBezTo>
                    <a:pt x="2164" y="2584"/>
                    <a:pt x="2142" y="2606"/>
                    <a:pt x="2120" y="2628"/>
                  </a:cubicBezTo>
                  <a:cubicBezTo>
                    <a:pt x="2110" y="2628"/>
                    <a:pt x="2110" y="2639"/>
                    <a:pt x="2120" y="2650"/>
                  </a:cubicBezTo>
                  <a:cubicBezTo>
                    <a:pt x="2120" y="2661"/>
                    <a:pt x="2132" y="2661"/>
                    <a:pt x="2132" y="2661"/>
                  </a:cubicBezTo>
                  <a:lnTo>
                    <a:pt x="2142" y="2661"/>
                  </a:lnTo>
                  <a:cubicBezTo>
                    <a:pt x="2164" y="2639"/>
                    <a:pt x="2186" y="2617"/>
                    <a:pt x="2209" y="2606"/>
                  </a:cubicBezTo>
                  <a:cubicBezTo>
                    <a:pt x="2220" y="2595"/>
                    <a:pt x="2220" y="2584"/>
                    <a:pt x="2220" y="2573"/>
                  </a:cubicBezTo>
                  <a:cubicBezTo>
                    <a:pt x="2214" y="2567"/>
                    <a:pt x="2209" y="2564"/>
                    <a:pt x="2203" y="2564"/>
                  </a:cubicBezTo>
                  <a:close/>
                  <a:moveTo>
                    <a:pt x="2700" y="2608"/>
                  </a:moveTo>
                  <a:cubicBezTo>
                    <a:pt x="2694" y="2608"/>
                    <a:pt x="2689" y="2611"/>
                    <a:pt x="2684" y="2617"/>
                  </a:cubicBezTo>
                  <a:cubicBezTo>
                    <a:pt x="2672" y="2628"/>
                    <a:pt x="2672" y="2639"/>
                    <a:pt x="2684" y="2650"/>
                  </a:cubicBezTo>
                  <a:cubicBezTo>
                    <a:pt x="2706" y="2672"/>
                    <a:pt x="2728" y="2683"/>
                    <a:pt x="2738" y="2705"/>
                  </a:cubicBezTo>
                  <a:cubicBezTo>
                    <a:pt x="2750" y="2716"/>
                    <a:pt x="2750" y="2716"/>
                    <a:pt x="2760" y="2716"/>
                  </a:cubicBezTo>
                  <a:cubicBezTo>
                    <a:pt x="2760" y="2716"/>
                    <a:pt x="2772" y="2716"/>
                    <a:pt x="2772" y="2705"/>
                  </a:cubicBezTo>
                  <a:cubicBezTo>
                    <a:pt x="2783" y="2694"/>
                    <a:pt x="2783" y="2683"/>
                    <a:pt x="2772" y="2683"/>
                  </a:cubicBezTo>
                  <a:cubicBezTo>
                    <a:pt x="2750" y="2661"/>
                    <a:pt x="2728" y="2639"/>
                    <a:pt x="2716" y="2617"/>
                  </a:cubicBezTo>
                  <a:cubicBezTo>
                    <a:pt x="2711" y="2611"/>
                    <a:pt x="2705" y="2608"/>
                    <a:pt x="2700" y="2608"/>
                  </a:cubicBezTo>
                  <a:close/>
                  <a:moveTo>
                    <a:pt x="2054" y="2672"/>
                  </a:moveTo>
                  <a:cubicBezTo>
                    <a:pt x="2043" y="2683"/>
                    <a:pt x="2021" y="2694"/>
                    <a:pt x="2010" y="2705"/>
                  </a:cubicBezTo>
                  <a:cubicBezTo>
                    <a:pt x="1999" y="2705"/>
                    <a:pt x="1988" y="2716"/>
                    <a:pt x="1977" y="2727"/>
                  </a:cubicBezTo>
                  <a:cubicBezTo>
                    <a:pt x="1966" y="2727"/>
                    <a:pt x="1966" y="2738"/>
                    <a:pt x="1977" y="2750"/>
                  </a:cubicBezTo>
                  <a:cubicBezTo>
                    <a:pt x="1977" y="2760"/>
                    <a:pt x="1988" y="2760"/>
                    <a:pt x="1988" y="2760"/>
                  </a:cubicBezTo>
                  <a:lnTo>
                    <a:pt x="1999" y="2760"/>
                  </a:lnTo>
                  <a:cubicBezTo>
                    <a:pt x="2010" y="2750"/>
                    <a:pt x="2021" y="2738"/>
                    <a:pt x="2032" y="2738"/>
                  </a:cubicBezTo>
                  <a:cubicBezTo>
                    <a:pt x="2054" y="2727"/>
                    <a:pt x="2066" y="2716"/>
                    <a:pt x="2076" y="2705"/>
                  </a:cubicBezTo>
                  <a:cubicBezTo>
                    <a:pt x="2088" y="2705"/>
                    <a:pt x="2088" y="2683"/>
                    <a:pt x="2076" y="2683"/>
                  </a:cubicBezTo>
                  <a:cubicBezTo>
                    <a:pt x="2076" y="2672"/>
                    <a:pt x="2066" y="2672"/>
                    <a:pt x="2054" y="2672"/>
                  </a:cubicBezTo>
                  <a:close/>
                  <a:moveTo>
                    <a:pt x="2821" y="2730"/>
                  </a:moveTo>
                  <a:cubicBezTo>
                    <a:pt x="2816" y="2730"/>
                    <a:pt x="2810" y="2733"/>
                    <a:pt x="2805" y="2738"/>
                  </a:cubicBezTo>
                  <a:cubicBezTo>
                    <a:pt x="2794" y="2750"/>
                    <a:pt x="2794" y="2760"/>
                    <a:pt x="2805" y="2772"/>
                  </a:cubicBezTo>
                  <a:cubicBezTo>
                    <a:pt x="2827" y="2782"/>
                    <a:pt x="2849" y="2804"/>
                    <a:pt x="2871" y="2826"/>
                  </a:cubicBezTo>
                  <a:lnTo>
                    <a:pt x="2904" y="2826"/>
                  </a:lnTo>
                  <a:lnTo>
                    <a:pt x="2904" y="2794"/>
                  </a:lnTo>
                  <a:cubicBezTo>
                    <a:pt x="2882" y="2772"/>
                    <a:pt x="2860" y="2760"/>
                    <a:pt x="2838" y="2738"/>
                  </a:cubicBezTo>
                  <a:cubicBezTo>
                    <a:pt x="2832" y="2733"/>
                    <a:pt x="2827" y="2730"/>
                    <a:pt x="2821" y="2730"/>
                  </a:cubicBezTo>
                  <a:close/>
                  <a:moveTo>
                    <a:pt x="1926" y="2763"/>
                  </a:moveTo>
                  <a:cubicBezTo>
                    <a:pt x="1922" y="2763"/>
                    <a:pt x="1916" y="2766"/>
                    <a:pt x="1911" y="2772"/>
                  </a:cubicBezTo>
                  <a:cubicBezTo>
                    <a:pt x="1889" y="2782"/>
                    <a:pt x="1855" y="2794"/>
                    <a:pt x="1833" y="2816"/>
                  </a:cubicBezTo>
                  <a:cubicBezTo>
                    <a:pt x="1823" y="2816"/>
                    <a:pt x="1823" y="2826"/>
                    <a:pt x="1833" y="2838"/>
                  </a:cubicBezTo>
                  <a:cubicBezTo>
                    <a:pt x="1833" y="2848"/>
                    <a:pt x="1833" y="2848"/>
                    <a:pt x="1845" y="2848"/>
                  </a:cubicBezTo>
                  <a:lnTo>
                    <a:pt x="1855" y="2848"/>
                  </a:lnTo>
                  <a:cubicBezTo>
                    <a:pt x="1877" y="2838"/>
                    <a:pt x="1911" y="2816"/>
                    <a:pt x="1933" y="2804"/>
                  </a:cubicBezTo>
                  <a:cubicBezTo>
                    <a:pt x="1944" y="2794"/>
                    <a:pt x="1944" y="2782"/>
                    <a:pt x="1933" y="2772"/>
                  </a:cubicBezTo>
                  <a:cubicBezTo>
                    <a:pt x="1933" y="2766"/>
                    <a:pt x="1930" y="2763"/>
                    <a:pt x="1926" y="2763"/>
                  </a:cubicBezTo>
                  <a:close/>
                  <a:moveTo>
                    <a:pt x="1756" y="2848"/>
                  </a:moveTo>
                  <a:cubicBezTo>
                    <a:pt x="1734" y="2870"/>
                    <a:pt x="1712" y="2882"/>
                    <a:pt x="1690" y="2893"/>
                  </a:cubicBezTo>
                  <a:cubicBezTo>
                    <a:pt x="1679" y="2893"/>
                    <a:pt x="1668" y="2915"/>
                    <a:pt x="1679" y="2926"/>
                  </a:cubicBezTo>
                  <a:lnTo>
                    <a:pt x="1690" y="2937"/>
                  </a:lnTo>
                  <a:cubicBezTo>
                    <a:pt x="1701" y="2937"/>
                    <a:pt x="1701" y="2926"/>
                    <a:pt x="1701" y="2926"/>
                  </a:cubicBezTo>
                  <a:cubicBezTo>
                    <a:pt x="1734" y="2915"/>
                    <a:pt x="1756" y="2904"/>
                    <a:pt x="1779" y="2893"/>
                  </a:cubicBezTo>
                  <a:cubicBezTo>
                    <a:pt x="1789" y="2882"/>
                    <a:pt x="1789" y="2870"/>
                    <a:pt x="1789" y="2860"/>
                  </a:cubicBezTo>
                  <a:cubicBezTo>
                    <a:pt x="1779" y="2848"/>
                    <a:pt x="1767" y="2848"/>
                    <a:pt x="1756" y="2848"/>
                  </a:cubicBezTo>
                  <a:close/>
                  <a:moveTo>
                    <a:pt x="2948" y="2840"/>
                  </a:moveTo>
                  <a:cubicBezTo>
                    <a:pt x="2943" y="2840"/>
                    <a:pt x="2937" y="2843"/>
                    <a:pt x="2937" y="2848"/>
                  </a:cubicBezTo>
                  <a:cubicBezTo>
                    <a:pt x="2926" y="2860"/>
                    <a:pt x="2926" y="2870"/>
                    <a:pt x="2937" y="2882"/>
                  </a:cubicBezTo>
                  <a:cubicBezTo>
                    <a:pt x="2959" y="2893"/>
                    <a:pt x="2981" y="2915"/>
                    <a:pt x="3003" y="2937"/>
                  </a:cubicBezTo>
                  <a:lnTo>
                    <a:pt x="3025" y="2937"/>
                  </a:lnTo>
                  <a:cubicBezTo>
                    <a:pt x="3025" y="2937"/>
                    <a:pt x="3037" y="2937"/>
                    <a:pt x="3037" y="2926"/>
                  </a:cubicBezTo>
                  <a:cubicBezTo>
                    <a:pt x="3047" y="2915"/>
                    <a:pt x="3037" y="2904"/>
                    <a:pt x="3037" y="2904"/>
                  </a:cubicBezTo>
                  <a:cubicBezTo>
                    <a:pt x="3015" y="2882"/>
                    <a:pt x="2993" y="2860"/>
                    <a:pt x="2959" y="2848"/>
                  </a:cubicBezTo>
                  <a:cubicBezTo>
                    <a:pt x="2959" y="2843"/>
                    <a:pt x="2954" y="2840"/>
                    <a:pt x="2948" y="2840"/>
                  </a:cubicBezTo>
                  <a:close/>
                  <a:moveTo>
                    <a:pt x="1613" y="2926"/>
                  </a:moveTo>
                  <a:cubicBezTo>
                    <a:pt x="1580" y="2937"/>
                    <a:pt x="1558" y="2948"/>
                    <a:pt x="1524" y="2959"/>
                  </a:cubicBezTo>
                  <a:cubicBezTo>
                    <a:pt x="1524" y="2970"/>
                    <a:pt x="1514" y="2981"/>
                    <a:pt x="1514" y="2992"/>
                  </a:cubicBezTo>
                  <a:cubicBezTo>
                    <a:pt x="1524" y="3003"/>
                    <a:pt x="1524" y="3003"/>
                    <a:pt x="1536" y="3003"/>
                  </a:cubicBezTo>
                  <a:lnTo>
                    <a:pt x="1546" y="3003"/>
                  </a:lnTo>
                  <a:cubicBezTo>
                    <a:pt x="1568" y="2992"/>
                    <a:pt x="1602" y="2981"/>
                    <a:pt x="1624" y="2970"/>
                  </a:cubicBezTo>
                  <a:cubicBezTo>
                    <a:pt x="1635" y="2959"/>
                    <a:pt x="1635" y="2948"/>
                    <a:pt x="1635" y="2937"/>
                  </a:cubicBezTo>
                  <a:cubicBezTo>
                    <a:pt x="1635" y="2926"/>
                    <a:pt x="1624" y="2926"/>
                    <a:pt x="1613" y="2926"/>
                  </a:cubicBezTo>
                  <a:close/>
                  <a:moveTo>
                    <a:pt x="3092" y="2943"/>
                  </a:moveTo>
                  <a:cubicBezTo>
                    <a:pt x="3084" y="2943"/>
                    <a:pt x="3077" y="2948"/>
                    <a:pt x="3070" y="2948"/>
                  </a:cubicBezTo>
                  <a:cubicBezTo>
                    <a:pt x="3070" y="2959"/>
                    <a:pt x="3070" y="2981"/>
                    <a:pt x="3081" y="2981"/>
                  </a:cubicBezTo>
                  <a:lnTo>
                    <a:pt x="3092" y="2992"/>
                  </a:lnTo>
                  <a:cubicBezTo>
                    <a:pt x="3114" y="3003"/>
                    <a:pt x="3136" y="3014"/>
                    <a:pt x="3147" y="3025"/>
                  </a:cubicBezTo>
                  <a:lnTo>
                    <a:pt x="3158" y="3037"/>
                  </a:lnTo>
                  <a:cubicBezTo>
                    <a:pt x="3169" y="3037"/>
                    <a:pt x="3180" y="3025"/>
                    <a:pt x="3180" y="3025"/>
                  </a:cubicBezTo>
                  <a:cubicBezTo>
                    <a:pt x="3191" y="3014"/>
                    <a:pt x="3180" y="3003"/>
                    <a:pt x="3169" y="2992"/>
                  </a:cubicBezTo>
                  <a:cubicBezTo>
                    <a:pt x="3158" y="2981"/>
                    <a:pt x="3136" y="2970"/>
                    <a:pt x="3114" y="2959"/>
                  </a:cubicBezTo>
                  <a:lnTo>
                    <a:pt x="3103" y="2948"/>
                  </a:lnTo>
                  <a:cubicBezTo>
                    <a:pt x="3099" y="2944"/>
                    <a:pt x="3096" y="2943"/>
                    <a:pt x="3092" y="2943"/>
                  </a:cubicBezTo>
                  <a:close/>
                  <a:moveTo>
                    <a:pt x="1447" y="2992"/>
                  </a:moveTo>
                  <a:cubicBezTo>
                    <a:pt x="1425" y="3003"/>
                    <a:pt x="1392" y="3014"/>
                    <a:pt x="1370" y="3025"/>
                  </a:cubicBezTo>
                  <a:cubicBezTo>
                    <a:pt x="1359" y="3025"/>
                    <a:pt x="1359" y="3037"/>
                    <a:pt x="1359" y="3047"/>
                  </a:cubicBezTo>
                  <a:cubicBezTo>
                    <a:pt x="1359" y="3059"/>
                    <a:pt x="1370" y="3069"/>
                    <a:pt x="1381" y="3069"/>
                  </a:cubicBezTo>
                  <a:cubicBezTo>
                    <a:pt x="1414" y="3059"/>
                    <a:pt x="1436" y="3047"/>
                    <a:pt x="1469" y="3037"/>
                  </a:cubicBezTo>
                  <a:cubicBezTo>
                    <a:pt x="1480" y="3025"/>
                    <a:pt x="1480" y="3014"/>
                    <a:pt x="1480" y="3003"/>
                  </a:cubicBezTo>
                  <a:cubicBezTo>
                    <a:pt x="1469" y="2992"/>
                    <a:pt x="1458" y="2992"/>
                    <a:pt x="1447" y="2992"/>
                  </a:cubicBezTo>
                  <a:close/>
                  <a:moveTo>
                    <a:pt x="1293" y="3047"/>
                  </a:moveTo>
                  <a:cubicBezTo>
                    <a:pt x="1259" y="3059"/>
                    <a:pt x="1237" y="3069"/>
                    <a:pt x="1205" y="3081"/>
                  </a:cubicBezTo>
                  <a:cubicBezTo>
                    <a:pt x="1193" y="3081"/>
                    <a:pt x="1193" y="3091"/>
                    <a:pt x="1193" y="3103"/>
                  </a:cubicBezTo>
                  <a:cubicBezTo>
                    <a:pt x="1193" y="3113"/>
                    <a:pt x="1205" y="3113"/>
                    <a:pt x="1215" y="3113"/>
                  </a:cubicBezTo>
                  <a:cubicBezTo>
                    <a:pt x="1249" y="3113"/>
                    <a:pt x="1271" y="3103"/>
                    <a:pt x="1303" y="3091"/>
                  </a:cubicBezTo>
                  <a:cubicBezTo>
                    <a:pt x="1315" y="3091"/>
                    <a:pt x="1315" y="3081"/>
                    <a:pt x="1315" y="3069"/>
                  </a:cubicBezTo>
                  <a:cubicBezTo>
                    <a:pt x="1315" y="3059"/>
                    <a:pt x="1303" y="3047"/>
                    <a:pt x="1293" y="3047"/>
                  </a:cubicBezTo>
                  <a:close/>
                  <a:moveTo>
                    <a:pt x="3246" y="3037"/>
                  </a:moveTo>
                  <a:cubicBezTo>
                    <a:pt x="3236" y="3037"/>
                    <a:pt x="3224" y="3037"/>
                    <a:pt x="3224" y="3047"/>
                  </a:cubicBezTo>
                  <a:cubicBezTo>
                    <a:pt x="3213" y="3059"/>
                    <a:pt x="3213" y="3069"/>
                    <a:pt x="3224" y="3069"/>
                  </a:cubicBezTo>
                  <a:cubicBezTo>
                    <a:pt x="3246" y="3091"/>
                    <a:pt x="3280" y="3103"/>
                    <a:pt x="3302" y="3113"/>
                  </a:cubicBezTo>
                  <a:lnTo>
                    <a:pt x="3312" y="3113"/>
                  </a:lnTo>
                  <a:cubicBezTo>
                    <a:pt x="3324" y="3113"/>
                    <a:pt x="3324" y="3113"/>
                    <a:pt x="3334" y="3103"/>
                  </a:cubicBezTo>
                  <a:cubicBezTo>
                    <a:pt x="3334" y="3103"/>
                    <a:pt x="3334" y="3081"/>
                    <a:pt x="3324" y="3081"/>
                  </a:cubicBezTo>
                  <a:cubicBezTo>
                    <a:pt x="3302" y="3069"/>
                    <a:pt x="3268" y="3047"/>
                    <a:pt x="3246" y="3037"/>
                  </a:cubicBezTo>
                  <a:close/>
                  <a:moveTo>
                    <a:pt x="1137" y="3098"/>
                  </a:moveTo>
                  <a:cubicBezTo>
                    <a:pt x="1134" y="3098"/>
                    <a:pt x="1130" y="3099"/>
                    <a:pt x="1127" y="3103"/>
                  </a:cubicBezTo>
                  <a:cubicBezTo>
                    <a:pt x="1094" y="3103"/>
                    <a:pt x="1072" y="3113"/>
                    <a:pt x="1039" y="3113"/>
                  </a:cubicBezTo>
                  <a:cubicBezTo>
                    <a:pt x="1028" y="3125"/>
                    <a:pt x="1028" y="3135"/>
                    <a:pt x="1028" y="3147"/>
                  </a:cubicBezTo>
                  <a:cubicBezTo>
                    <a:pt x="1028" y="3147"/>
                    <a:pt x="1039" y="3157"/>
                    <a:pt x="1050" y="3157"/>
                  </a:cubicBezTo>
                  <a:cubicBezTo>
                    <a:pt x="1083" y="3147"/>
                    <a:pt x="1105" y="3147"/>
                    <a:pt x="1138" y="3135"/>
                  </a:cubicBezTo>
                  <a:cubicBezTo>
                    <a:pt x="1149" y="3135"/>
                    <a:pt x="1149" y="3125"/>
                    <a:pt x="1149" y="3113"/>
                  </a:cubicBezTo>
                  <a:cubicBezTo>
                    <a:pt x="1149" y="3106"/>
                    <a:pt x="1144" y="3098"/>
                    <a:pt x="1137" y="3098"/>
                  </a:cubicBezTo>
                  <a:close/>
                  <a:moveTo>
                    <a:pt x="962" y="3135"/>
                  </a:moveTo>
                  <a:cubicBezTo>
                    <a:pt x="928" y="3135"/>
                    <a:pt x="906" y="3147"/>
                    <a:pt x="873" y="3147"/>
                  </a:cubicBezTo>
                  <a:cubicBezTo>
                    <a:pt x="862" y="3147"/>
                    <a:pt x="851" y="3157"/>
                    <a:pt x="851" y="3169"/>
                  </a:cubicBezTo>
                  <a:cubicBezTo>
                    <a:pt x="862" y="3180"/>
                    <a:pt x="862" y="3191"/>
                    <a:pt x="873" y="3191"/>
                  </a:cubicBezTo>
                  <a:lnTo>
                    <a:pt x="884" y="3191"/>
                  </a:lnTo>
                  <a:cubicBezTo>
                    <a:pt x="906" y="3191"/>
                    <a:pt x="940" y="3180"/>
                    <a:pt x="962" y="3180"/>
                  </a:cubicBezTo>
                  <a:cubicBezTo>
                    <a:pt x="972" y="3169"/>
                    <a:pt x="984" y="3157"/>
                    <a:pt x="984" y="3147"/>
                  </a:cubicBezTo>
                  <a:cubicBezTo>
                    <a:pt x="984" y="3135"/>
                    <a:pt x="972" y="3135"/>
                    <a:pt x="962" y="3135"/>
                  </a:cubicBezTo>
                  <a:close/>
                  <a:moveTo>
                    <a:pt x="3401" y="3113"/>
                  </a:moveTo>
                  <a:cubicBezTo>
                    <a:pt x="3390" y="3113"/>
                    <a:pt x="3379" y="3113"/>
                    <a:pt x="3368" y="3125"/>
                  </a:cubicBezTo>
                  <a:cubicBezTo>
                    <a:pt x="3368" y="3135"/>
                    <a:pt x="3368" y="3147"/>
                    <a:pt x="3379" y="3157"/>
                  </a:cubicBezTo>
                  <a:cubicBezTo>
                    <a:pt x="3401" y="3169"/>
                    <a:pt x="3434" y="3180"/>
                    <a:pt x="3456" y="3191"/>
                  </a:cubicBezTo>
                  <a:lnTo>
                    <a:pt x="3467" y="3191"/>
                  </a:lnTo>
                  <a:cubicBezTo>
                    <a:pt x="3478" y="3191"/>
                    <a:pt x="3478" y="3191"/>
                    <a:pt x="3489" y="3180"/>
                  </a:cubicBezTo>
                  <a:cubicBezTo>
                    <a:pt x="3489" y="3169"/>
                    <a:pt x="3489" y="3157"/>
                    <a:pt x="3478" y="3157"/>
                  </a:cubicBezTo>
                  <a:cubicBezTo>
                    <a:pt x="3445" y="3147"/>
                    <a:pt x="3423" y="3135"/>
                    <a:pt x="3401" y="3113"/>
                  </a:cubicBezTo>
                  <a:close/>
                  <a:moveTo>
                    <a:pt x="23" y="3147"/>
                  </a:moveTo>
                  <a:cubicBezTo>
                    <a:pt x="12" y="3147"/>
                    <a:pt x="1" y="3157"/>
                    <a:pt x="1" y="3169"/>
                  </a:cubicBezTo>
                  <a:cubicBezTo>
                    <a:pt x="1" y="3180"/>
                    <a:pt x="1" y="3191"/>
                    <a:pt x="12" y="3191"/>
                  </a:cubicBezTo>
                  <a:cubicBezTo>
                    <a:pt x="45" y="3191"/>
                    <a:pt x="79" y="3202"/>
                    <a:pt x="101" y="3202"/>
                  </a:cubicBezTo>
                  <a:cubicBezTo>
                    <a:pt x="111" y="3202"/>
                    <a:pt x="123" y="3191"/>
                    <a:pt x="123" y="3180"/>
                  </a:cubicBezTo>
                  <a:cubicBezTo>
                    <a:pt x="123" y="3169"/>
                    <a:pt x="123" y="3157"/>
                    <a:pt x="111" y="3157"/>
                  </a:cubicBezTo>
                  <a:cubicBezTo>
                    <a:pt x="79" y="3157"/>
                    <a:pt x="57" y="3157"/>
                    <a:pt x="23" y="3147"/>
                  </a:cubicBezTo>
                  <a:close/>
                  <a:moveTo>
                    <a:pt x="189" y="3169"/>
                  </a:moveTo>
                  <a:cubicBezTo>
                    <a:pt x="178" y="3169"/>
                    <a:pt x="167" y="3180"/>
                    <a:pt x="167" y="3191"/>
                  </a:cubicBezTo>
                  <a:cubicBezTo>
                    <a:pt x="167" y="3202"/>
                    <a:pt x="178" y="3213"/>
                    <a:pt x="189" y="3213"/>
                  </a:cubicBezTo>
                  <a:lnTo>
                    <a:pt x="277" y="3213"/>
                  </a:lnTo>
                  <a:cubicBezTo>
                    <a:pt x="288" y="3213"/>
                    <a:pt x="299" y="3213"/>
                    <a:pt x="299" y="3202"/>
                  </a:cubicBezTo>
                  <a:cubicBezTo>
                    <a:pt x="299" y="3191"/>
                    <a:pt x="288" y="3180"/>
                    <a:pt x="277" y="3180"/>
                  </a:cubicBezTo>
                  <a:cubicBezTo>
                    <a:pt x="244" y="3180"/>
                    <a:pt x="222" y="3169"/>
                    <a:pt x="189" y="3169"/>
                  </a:cubicBezTo>
                  <a:close/>
                  <a:moveTo>
                    <a:pt x="785" y="3157"/>
                  </a:moveTo>
                  <a:cubicBezTo>
                    <a:pt x="763" y="3169"/>
                    <a:pt x="729" y="3169"/>
                    <a:pt x="707" y="3169"/>
                  </a:cubicBezTo>
                  <a:cubicBezTo>
                    <a:pt x="697" y="3169"/>
                    <a:pt x="685" y="3180"/>
                    <a:pt x="685" y="3191"/>
                  </a:cubicBezTo>
                  <a:cubicBezTo>
                    <a:pt x="685" y="3202"/>
                    <a:pt x="697" y="3213"/>
                    <a:pt x="707" y="3213"/>
                  </a:cubicBezTo>
                  <a:cubicBezTo>
                    <a:pt x="741" y="3213"/>
                    <a:pt x="763" y="3202"/>
                    <a:pt x="796" y="3202"/>
                  </a:cubicBezTo>
                  <a:cubicBezTo>
                    <a:pt x="807" y="3202"/>
                    <a:pt x="818" y="3191"/>
                    <a:pt x="807" y="3180"/>
                  </a:cubicBezTo>
                  <a:cubicBezTo>
                    <a:pt x="807" y="3169"/>
                    <a:pt x="796" y="3157"/>
                    <a:pt x="785" y="3157"/>
                  </a:cubicBezTo>
                  <a:close/>
                  <a:moveTo>
                    <a:pt x="366" y="3180"/>
                  </a:moveTo>
                  <a:cubicBezTo>
                    <a:pt x="354" y="3180"/>
                    <a:pt x="344" y="3191"/>
                    <a:pt x="344" y="3202"/>
                  </a:cubicBezTo>
                  <a:cubicBezTo>
                    <a:pt x="344" y="3213"/>
                    <a:pt x="354" y="3224"/>
                    <a:pt x="366" y="3224"/>
                  </a:cubicBezTo>
                  <a:lnTo>
                    <a:pt x="442" y="3224"/>
                  </a:lnTo>
                  <a:cubicBezTo>
                    <a:pt x="465" y="3224"/>
                    <a:pt x="465" y="3213"/>
                    <a:pt x="465" y="3202"/>
                  </a:cubicBezTo>
                  <a:cubicBezTo>
                    <a:pt x="465" y="3191"/>
                    <a:pt x="465" y="3180"/>
                    <a:pt x="442" y="3180"/>
                  </a:cubicBezTo>
                  <a:close/>
                  <a:moveTo>
                    <a:pt x="531" y="3180"/>
                  </a:moveTo>
                  <a:cubicBezTo>
                    <a:pt x="520" y="3180"/>
                    <a:pt x="509" y="3191"/>
                    <a:pt x="509" y="3202"/>
                  </a:cubicBezTo>
                  <a:cubicBezTo>
                    <a:pt x="509" y="3213"/>
                    <a:pt x="520" y="3224"/>
                    <a:pt x="531" y="3224"/>
                  </a:cubicBezTo>
                  <a:cubicBezTo>
                    <a:pt x="564" y="3224"/>
                    <a:pt x="597" y="3224"/>
                    <a:pt x="619" y="3213"/>
                  </a:cubicBezTo>
                  <a:cubicBezTo>
                    <a:pt x="631" y="3213"/>
                    <a:pt x="641" y="3202"/>
                    <a:pt x="641" y="3191"/>
                  </a:cubicBezTo>
                  <a:cubicBezTo>
                    <a:pt x="641" y="3180"/>
                    <a:pt x="631" y="3180"/>
                    <a:pt x="619" y="3180"/>
                  </a:cubicBezTo>
                  <a:close/>
                  <a:moveTo>
                    <a:pt x="3546" y="3186"/>
                  </a:moveTo>
                  <a:cubicBezTo>
                    <a:pt x="3538" y="3186"/>
                    <a:pt x="3530" y="3194"/>
                    <a:pt x="3523" y="3202"/>
                  </a:cubicBezTo>
                  <a:cubicBezTo>
                    <a:pt x="3523" y="3213"/>
                    <a:pt x="3523" y="3224"/>
                    <a:pt x="3533" y="3224"/>
                  </a:cubicBezTo>
                  <a:cubicBezTo>
                    <a:pt x="3567" y="3235"/>
                    <a:pt x="3589" y="3246"/>
                    <a:pt x="3621" y="3257"/>
                  </a:cubicBezTo>
                  <a:cubicBezTo>
                    <a:pt x="3633" y="3257"/>
                    <a:pt x="3644" y="3257"/>
                    <a:pt x="3644" y="3246"/>
                  </a:cubicBezTo>
                  <a:cubicBezTo>
                    <a:pt x="3644" y="3235"/>
                    <a:pt x="3644" y="3224"/>
                    <a:pt x="3633" y="3224"/>
                  </a:cubicBezTo>
                  <a:cubicBezTo>
                    <a:pt x="3611" y="3213"/>
                    <a:pt x="3577" y="3202"/>
                    <a:pt x="3555" y="3191"/>
                  </a:cubicBezTo>
                  <a:cubicBezTo>
                    <a:pt x="3552" y="3188"/>
                    <a:pt x="3549" y="3186"/>
                    <a:pt x="3546" y="3186"/>
                  </a:cubicBezTo>
                  <a:close/>
                  <a:moveTo>
                    <a:pt x="3710" y="3246"/>
                  </a:moveTo>
                  <a:cubicBezTo>
                    <a:pt x="3699" y="3246"/>
                    <a:pt x="3688" y="3257"/>
                    <a:pt x="3688" y="3268"/>
                  </a:cubicBezTo>
                  <a:cubicBezTo>
                    <a:pt x="3688" y="3279"/>
                    <a:pt x="3688" y="3290"/>
                    <a:pt x="3699" y="3290"/>
                  </a:cubicBezTo>
                  <a:cubicBezTo>
                    <a:pt x="3732" y="3301"/>
                    <a:pt x="3754" y="3312"/>
                    <a:pt x="3787" y="3312"/>
                  </a:cubicBezTo>
                  <a:cubicBezTo>
                    <a:pt x="3798" y="3312"/>
                    <a:pt x="3810" y="3312"/>
                    <a:pt x="3810" y="3301"/>
                  </a:cubicBezTo>
                  <a:cubicBezTo>
                    <a:pt x="3810" y="3290"/>
                    <a:pt x="3810" y="3279"/>
                    <a:pt x="3798" y="3279"/>
                  </a:cubicBezTo>
                  <a:cubicBezTo>
                    <a:pt x="3765" y="3268"/>
                    <a:pt x="3743" y="3257"/>
                    <a:pt x="3710" y="3246"/>
                  </a:cubicBezTo>
                  <a:close/>
                  <a:moveTo>
                    <a:pt x="3876" y="3301"/>
                  </a:moveTo>
                  <a:cubicBezTo>
                    <a:pt x="3864" y="3301"/>
                    <a:pt x="3854" y="3301"/>
                    <a:pt x="3854" y="3312"/>
                  </a:cubicBezTo>
                  <a:cubicBezTo>
                    <a:pt x="3842" y="3323"/>
                    <a:pt x="3854" y="3334"/>
                    <a:pt x="3864" y="3346"/>
                  </a:cubicBezTo>
                  <a:cubicBezTo>
                    <a:pt x="3898" y="3346"/>
                    <a:pt x="3920" y="3356"/>
                    <a:pt x="3953" y="3368"/>
                  </a:cubicBezTo>
                  <a:cubicBezTo>
                    <a:pt x="3964" y="3368"/>
                    <a:pt x="3975" y="3356"/>
                    <a:pt x="3975" y="3346"/>
                  </a:cubicBezTo>
                  <a:cubicBezTo>
                    <a:pt x="3975" y="3334"/>
                    <a:pt x="3975" y="3323"/>
                    <a:pt x="3964" y="3323"/>
                  </a:cubicBezTo>
                  <a:cubicBezTo>
                    <a:pt x="3930" y="3312"/>
                    <a:pt x="3908" y="3312"/>
                    <a:pt x="3876" y="3301"/>
                  </a:cubicBezTo>
                  <a:close/>
                  <a:moveTo>
                    <a:pt x="4041" y="3346"/>
                  </a:moveTo>
                  <a:cubicBezTo>
                    <a:pt x="4030" y="3346"/>
                    <a:pt x="4019" y="3346"/>
                    <a:pt x="4019" y="3356"/>
                  </a:cubicBezTo>
                  <a:cubicBezTo>
                    <a:pt x="4019" y="3368"/>
                    <a:pt x="4019" y="3378"/>
                    <a:pt x="4030" y="3378"/>
                  </a:cubicBezTo>
                  <a:cubicBezTo>
                    <a:pt x="4063" y="3390"/>
                    <a:pt x="4085" y="3400"/>
                    <a:pt x="4119" y="3400"/>
                  </a:cubicBezTo>
                  <a:cubicBezTo>
                    <a:pt x="4129" y="3400"/>
                    <a:pt x="4141" y="3390"/>
                    <a:pt x="4141" y="3390"/>
                  </a:cubicBezTo>
                  <a:cubicBezTo>
                    <a:pt x="4141" y="3368"/>
                    <a:pt x="4141" y="3368"/>
                    <a:pt x="4129" y="3356"/>
                  </a:cubicBezTo>
                  <a:cubicBezTo>
                    <a:pt x="4097" y="3356"/>
                    <a:pt x="4074" y="3346"/>
                    <a:pt x="4041" y="3346"/>
                  </a:cubicBezTo>
                  <a:close/>
                  <a:moveTo>
                    <a:pt x="5487" y="3334"/>
                  </a:moveTo>
                  <a:cubicBezTo>
                    <a:pt x="5454" y="3346"/>
                    <a:pt x="5432" y="3346"/>
                    <a:pt x="5399" y="3356"/>
                  </a:cubicBezTo>
                  <a:cubicBezTo>
                    <a:pt x="5388" y="3356"/>
                    <a:pt x="5388" y="3368"/>
                    <a:pt x="5388" y="3378"/>
                  </a:cubicBezTo>
                  <a:cubicBezTo>
                    <a:pt x="5388" y="3390"/>
                    <a:pt x="5399" y="3400"/>
                    <a:pt x="5410" y="3400"/>
                  </a:cubicBezTo>
                  <a:cubicBezTo>
                    <a:pt x="5443" y="3390"/>
                    <a:pt x="5465" y="3390"/>
                    <a:pt x="5498" y="3378"/>
                  </a:cubicBezTo>
                  <a:cubicBezTo>
                    <a:pt x="5509" y="3378"/>
                    <a:pt x="5509" y="3368"/>
                    <a:pt x="5509" y="3356"/>
                  </a:cubicBezTo>
                  <a:cubicBezTo>
                    <a:pt x="5509" y="3346"/>
                    <a:pt x="5498" y="3334"/>
                    <a:pt x="5487" y="3334"/>
                  </a:cubicBezTo>
                  <a:close/>
                  <a:moveTo>
                    <a:pt x="5321" y="3368"/>
                  </a:moveTo>
                  <a:cubicBezTo>
                    <a:pt x="5289" y="3378"/>
                    <a:pt x="5267" y="3378"/>
                    <a:pt x="5233" y="3378"/>
                  </a:cubicBezTo>
                  <a:cubicBezTo>
                    <a:pt x="5222" y="3378"/>
                    <a:pt x="5211" y="3390"/>
                    <a:pt x="5211" y="3400"/>
                  </a:cubicBezTo>
                  <a:cubicBezTo>
                    <a:pt x="5211" y="3412"/>
                    <a:pt x="5222" y="3422"/>
                    <a:pt x="5233" y="3422"/>
                  </a:cubicBezTo>
                  <a:cubicBezTo>
                    <a:pt x="5267" y="3422"/>
                    <a:pt x="5299" y="3412"/>
                    <a:pt x="5321" y="3412"/>
                  </a:cubicBezTo>
                  <a:cubicBezTo>
                    <a:pt x="5333" y="3412"/>
                    <a:pt x="5343" y="3400"/>
                    <a:pt x="5343" y="3390"/>
                  </a:cubicBezTo>
                  <a:cubicBezTo>
                    <a:pt x="5343" y="3378"/>
                    <a:pt x="5333" y="3368"/>
                    <a:pt x="5321" y="3368"/>
                  </a:cubicBezTo>
                  <a:close/>
                  <a:moveTo>
                    <a:pt x="4197" y="3374"/>
                  </a:moveTo>
                  <a:cubicBezTo>
                    <a:pt x="4190" y="3374"/>
                    <a:pt x="4185" y="3382"/>
                    <a:pt x="4185" y="3390"/>
                  </a:cubicBezTo>
                  <a:cubicBezTo>
                    <a:pt x="4185" y="3400"/>
                    <a:pt x="4195" y="3412"/>
                    <a:pt x="4207" y="3412"/>
                  </a:cubicBezTo>
                  <a:cubicBezTo>
                    <a:pt x="4229" y="3422"/>
                    <a:pt x="4262" y="3422"/>
                    <a:pt x="4284" y="3434"/>
                  </a:cubicBezTo>
                  <a:lnTo>
                    <a:pt x="4295" y="3434"/>
                  </a:lnTo>
                  <a:cubicBezTo>
                    <a:pt x="4306" y="3434"/>
                    <a:pt x="4306" y="3422"/>
                    <a:pt x="4317" y="3412"/>
                  </a:cubicBezTo>
                  <a:cubicBezTo>
                    <a:pt x="4317" y="3400"/>
                    <a:pt x="4306" y="3390"/>
                    <a:pt x="4295" y="3390"/>
                  </a:cubicBezTo>
                  <a:cubicBezTo>
                    <a:pt x="4262" y="3378"/>
                    <a:pt x="4240" y="3378"/>
                    <a:pt x="4207" y="3378"/>
                  </a:cubicBezTo>
                  <a:cubicBezTo>
                    <a:pt x="4204" y="3375"/>
                    <a:pt x="4200" y="3374"/>
                    <a:pt x="4197" y="3374"/>
                  </a:cubicBezTo>
                  <a:close/>
                  <a:moveTo>
                    <a:pt x="4383" y="3400"/>
                  </a:moveTo>
                  <a:cubicBezTo>
                    <a:pt x="4372" y="3400"/>
                    <a:pt x="4361" y="3400"/>
                    <a:pt x="4361" y="3412"/>
                  </a:cubicBezTo>
                  <a:cubicBezTo>
                    <a:pt x="4350" y="3422"/>
                    <a:pt x="4361" y="3434"/>
                    <a:pt x="4372" y="3434"/>
                  </a:cubicBezTo>
                  <a:cubicBezTo>
                    <a:pt x="4406" y="3444"/>
                    <a:pt x="4428" y="3444"/>
                    <a:pt x="4460" y="3444"/>
                  </a:cubicBezTo>
                  <a:cubicBezTo>
                    <a:pt x="4472" y="3444"/>
                    <a:pt x="4482" y="3434"/>
                    <a:pt x="4482" y="3422"/>
                  </a:cubicBezTo>
                  <a:cubicBezTo>
                    <a:pt x="4482" y="3412"/>
                    <a:pt x="4472" y="3412"/>
                    <a:pt x="4460" y="3400"/>
                  </a:cubicBezTo>
                  <a:close/>
                  <a:moveTo>
                    <a:pt x="5145" y="3390"/>
                  </a:moveTo>
                  <a:cubicBezTo>
                    <a:pt x="5123" y="3400"/>
                    <a:pt x="5090" y="3400"/>
                    <a:pt x="5068" y="3400"/>
                  </a:cubicBezTo>
                  <a:cubicBezTo>
                    <a:pt x="5056" y="3400"/>
                    <a:pt x="5046" y="3412"/>
                    <a:pt x="5046" y="3422"/>
                  </a:cubicBezTo>
                  <a:cubicBezTo>
                    <a:pt x="5046" y="3434"/>
                    <a:pt x="5056" y="3444"/>
                    <a:pt x="5068" y="3444"/>
                  </a:cubicBezTo>
                  <a:cubicBezTo>
                    <a:pt x="5090" y="3444"/>
                    <a:pt x="5123" y="3434"/>
                    <a:pt x="5156" y="3434"/>
                  </a:cubicBezTo>
                  <a:cubicBezTo>
                    <a:pt x="5167" y="3434"/>
                    <a:pt x="5167" y="3422"/>
                    <a:pt x="5167" y="3412"/>
                  </a:cubicBezTo>
                  <a:cubicBezTo>
                    <a:pt x="5167" y="3400"/>
                    <a:pt x="5156" y="3390"/>
                    <a:pt x="5145" y="3390"/>
                  </a:cubicBezTo>
                  <a:close/>
                  <a:moveTo>
                    <a:pt x="4549" y="3412"/>
                  </a:moveTo>
                  <a:cubicBezTo>
                    <a:pt x="4538" y="3412"/>
                    <a:pt x="4527" y="3422"/>
                    <a:pt x="4527" y="3434"/>
                  </a:cubicBezTo>
                  <a:cubicBezTo>
                    <a:pt x="4527" y="3444"/>
                    <a:pt x="4538" y="3456"/>
                    <a:pt x="4549" y="3456"/>
                  </a:cubicBezTo>
                  <a:lnTo>
                    <a:pt x="4637" y="3456"/>
                  </a:lnTo>
                  <a:cubicBezTo>
                    <a:pt x="4648" y="3456"/>
                    <a:pt x="4659" y="3444"/>
                    <a:pt x="4659" y="3434"/>
                  </a:cubicBezTo>
                  <a:cubicBezTo>
                    <a:pt x="4659" y="3422"/>
                    <a:pt x="4648" y="3412"/>
                    <a:pt x="4637" y="3412"/>
                  </a:cubicBezTo>
                  <a:close/>
                  <a:moveTo>
                    <a:pt x="4725" y="3412"/>
                  </a:moveTo>
                  <a:cubicBezTo>
                    <a:pt x="4715" y="3412"/>
                    <a:pt x="4703" y="3422"/>
                    <a:pt x="4703" y="3434"/>
                  </a:cubicBezTo>
                  <a:cubicBezTo>
                    <a:pt x="4703" y="3444"/>
                    <a:pt x="4715" y="3456"/>
                    <a:pt x="4725" y="3456"/>
                  </a:cubicBezTo>
                  <a:lnTo>
                    <a:pt x="4803" y="3456"/>
                  </a:lnTo>
                  <a:cubicBezTo>
                    <a:pt x="4814" y="3456"/>
                    <a:pt x="4825" y="3444"/>
                    <a:pt x="4825" y="3434"/>
                  </a:cubicBezTo>
                  <a:cubicBezTo>
                    <a:pt x="4825" y="3422"/>
                    <a:pt x="4814" y="3412"/>
                    <a:pt x="4803" y="3412"/>
                  </a:cubicBezTo>
                  <a:close/>
                  <a:moveTo>
                    <a:pt x="4891" y="3412"/>
                  </a:moveTo>
                  <a:cubicBezTo>
                    <a:pt x="4880" y="3412"/>
                    <a:pt x="4869" y="3422"/>
                    <a:pt x="4869" y="3434"/>
                  </a:cubicBezTo>
                  <a:cubicBezTo>
                    <a:pt x="4869" y="3444"/>
                    <a:pt x="4880" y="3456"/>
                    <a:pt x="4891" y="3456"/>
                  </a:cubicBezTo>
                  <a:cubicBezTo>
                    <a:pt x="4924" y="3456"/>
                    <a:pt x="4946" y="3456"/>
                    <a:pt x="4980" y="3444"/>
                  </a:cubicBezTo>
                  <a:cubicBezTo>
                    <a:pt x="4990" y="3444"/>
                    <a:pt x="5002" y="3444"/>
                    <a:pt x="5002" y="3422"/>
                  </a:cubicBezTo>
                  <a:cubicBezTo>
                    <a:pt x="5002" y="3412"/>
                    <a:pt x="4990" y="3412"/>
                    <a:pt x="4980" y="34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681550" y="604338"/>
              <a:ext cx="1144831" cy="1909413"/>
            </a:xfrm>
            <a:custGeom>
              <a:avLst/>
              <a:gdLst/>
              <a:ahLst/>
              <a:cxnLst/>
              <a:rect l="l" t="t" r="r" b="b"/>
              <a:pathLst>
                <a:path w="8412" h="14030" extrusionOk="0">
                  <a:moveTo>
                    <a:pt x="7164" y="1"/>
                  </a:moveTo>
                  <a:cubicBezTo>
                    <a:pt x="7154" y="1"/>
                    <a:pt x="7142" y="11"/>
                    <a:pt x="7142" y="33"/>
                  </a:cubicBezTo>
                  <a:cubicBezTo>
                    <a:pt x="7142" y="45"/>
                    <a:pt x="7154" y="45"/>
                    <a:pt x="7164" y="45"/>
                  </a:cubicBezTo>
                  <a:lnTo>
                    <a:pt x="7252" y="45"/>
                  </a:lnTo>
                  <a:cubicBezTo>
                    <a:pt x="7264" y="45"/>
                    <a:pt x="7275" y="33"/>
                    <a:pt x="7275" y="23"/>
                  </a:cubicBezTo>
                  <a:cubicBezTo>
                    <a:pt x="7275" y="11"/>
                    <a:pt x="7264" y="1"/>
                    <a:pt x="7252" y="1"/>
                  </a:cubicBezTo>
                  <a:close/>
                  <a:moveTo>
                    <a:pt x="7352" y="11"/>
                  </a:moveTo>
                  <a:cubicBezTo>
                    <a:pt x="7330" y="11"/>
                    <a:pt x="7330" y="11"/>
                    <a:pt x="7319" y="33"/>
                  </a:cubicBezTo>
                  <a:cubicBezTo>
                    <a:pt x="7319" y="45"/>
                    <a:pt x="7330" y="55"/>
                    <a:pt x="7341" y="55"/>
                  </a:cubicBezTo>
                  <a:lnTo>
                    <a:pt x="7441" y="55"/>
                  </a:lnTo>
                  <a:cubicBezTo>
                    <a:pt x="7451" y="55"/>
                    <a:pt x="7463" y="45"/>
                    <a:pt x="7463" y="33"/>
                  </a:cubicBezTo>
                  <a:cubicBezTo>
                    <a:pt x="7463" y="23"/>
                    <a:pt x="7451" y="11"/>
                    <a:pt x="7441" y="11"/>
                  </a:cubicBezTo>
                  <a:close/>
                  <a:moveTo>
                    <a:pt x="7065" y="11"/>
                  </a:moveTo>
                  <a:cubicBezTo>
                    <a:pt x="7043" y="11"/>
                    <a:pt x="7010" y="23"/>
                    <a:pt x="6977" y="23"/>
                  </a:cubicBezTo>
                  <a:cubicBezTo>
                    <a:pt x="6965" y="23"/>
                    <a:pt x="6955" y="33"/>
                    <a:pt x="6955" y="45"/>
                  </a:cubicBezTo>
                  <a:cubicBezTo>
                    <a:pt x="6965" y="55"/>
                    <a:pt x="6965" y="67"/>
                    <a:pt x="6977" y="67"/>
                  </a:cubicBezTo>
                  <a:lnTo>
                    <a:pt x="6988" y="67"/>
                  </a:lnTo>
                  <a:cubicBezTo>
                    <a:pt x="7010" y="67"/>
                    <a:pt x="7043" y="55"/>
                    <a:pt x="7076" y="55"/>
                  </a:cubicBezTo>
                  <a:cubicBezTo>
                    <a:pt x="7087" y="55"/>
                    <a:pt x="7098" y="45"/>
                    <a:pt x="7098" y="33"/>
                  </a:cubicBezTo>
                  <a:cubicBezTo>
                    <a:pt x="7087" y="23"/>
                    <a:pt x="7076" y="11"/>
                    <a:pt x="7065" y="11"/>
                  </a:cubicBezTo>
                  <a:close/>
                  <a:moveTo>
                    <a:pt x="7529" y="23"/>
                  </a:moveTo>
                  <a:cubicBezTo>
                    <a:pt x="7517" y="23"/>
                    <a:pt x="7507" y="33"/>
                    <a:pt x="7507" y="45"/>
                  </a:cubicBezTo>
                  <a:cubicBezTo>
                    <a:pt x="7507" y="55"/>
                    <a:pt x="7517" y="67"/>
                    <a:pt x="7529" y="67"/>
                  </a:cubicBezTo>
                  <a:cubicBezTo>
                    <a:pt x="7551" y="67"/>
                    <a:pt x="7584" y="77"/>
                    <a:pt x="7617" y="77"/>
                  </a:cubicBezTo>
                  <a:cubicBezTo>
                    <a:pt x="7628" y="77"/>
                    <a:pt x="7639" y="77"/>
                    <a:pt x="7639" y="67"/>
                  </a:cubicBezTo>
                  <a:cubicBezTo>
                    <a:pt x="7639" y="55"/>
                    <a:pt x="7639" y="33"/>
                    <a:pt x="7628" y="33"/>
                  </a:cubicBezTo>
                  <a:cubicBezTo>
                    <a:pt x="7595" y="33"/>
                    <a:pt x="7562" y="23"/>
                    <a:pt x="7529" y="23"/>
                  </a:cubicBezTo>
                  <a:close/>
                  <a:moveTo>
                    <a:pt x="6889" y="45"/>
                  </a:moveTo>
                  <a:cubicBezTo>
                    <a:pt x="6855" y="55"/>
                    <a:pt x="6822" y="55"/>
                    <a:pt x="6800" y="67"/>
                  </a:cubicBezTo>
                  <a:cubicBezTo>
                    <a:pt x="6789" y="77"/>
                    <a:pt x="6778" y="89"/>
                    <a:pt x="6778" y="100"/>
                  </a:cubicBezTo>
                  <a:cubicBezTo>
                    <a:pt x="6789" y="111"/>
                    <a:pt x="6789" y="111"/>
                    <a:pt x="6800" y="111"/>
                  </a:cubicBezTo>
                  <a:lnTo>
                    <a:pt x="6811" y="111"/>
                  </a:lnTo>
                  <a:cubicBezTo>
                    <a:pt x="6833" y="100"/>
                    <a:pt x="6867" y="89"/>
                    <a:pt x="6899" y="89"/>
                  </a:cubicBezTo>
                  <a:cubicBezTo>
                    <a:pt x="6911" y="89"/>
                    <a:pt x="6911" y="67"/>
                    <a:pt x="6911" y="55"/>
                  </a:cubicBezTo>
                  <a:cubicBezTo>
                    <a:pt x="6911" y="45"/>
                    <a:pt x="6899" y="45"/>
                    <a:pt x="6889" y="45"/>
                  </a:cubicBezTo>
                  <a:close/>
                  <a:moveTo>
                    <a:pt x="7716" y="55"/>
                  </a:moveTo>
                  <a:cubicBezTo>
                    <a:pt x="7705" y="55"/>
                    <a:pt x="7694" y="55"/>
                    <a:pt x="7683" y="67"/>
                  </a:cubicBezTo>
                  <a:cubicBezTo>
                    <a:pt x="7683" y="89"/>
                    <a:pt x="7694" y="100"/>
                    <a:pt x="7705" y="100"/>
                  </a:cubicBezTo>
                  <a:cubicBezTo>
                    <a:pt x="7738" y="100"/>
                    <a:pt x="7760" y="111"/>
                    <a:pt x="7794" y="122"/>
                  </a:cubicBezTo>
                  <a:cubicBezTo>
                    <a:pt x="7804" y="122"/>
                    <a:pt x="7816" y="111"/>
                    <a:pt x="7816" y="111"/>
                  </a:cubicBezTo>
                  <a:cubicBezTo>
                    <a:pt x="7826" y="100"/>
                    <a:pt x="7816" y="77"/>
                    <a:pt x="7804" y="77"/>
                  </a:cubicBezTo>
                  <a:cubicBezTo>
                    <a:pt x="7772" y="67"/>
                    <a:pt x="7750" y="67"/>
                    <a:pt x="7716" y="55"/>
                  </a:cubicBezTo>
                  <a:close/>
                  <a:moveTo>
                    <a:pt x="6721" y="106"/>
                  </a:moveTo>
                  <a:cubicBezTo>
                    <a:pt x="6718" y="106"/>
                    <a:pt x="6715" y="108"/>
                    <a:pt x="6712" y="111"/>
                  </a:cubicBezTo>
                  <a:cubicBezTo>
                    <a:pt x="6679" y="122"/>
                    <a:pt x="6656" y="133"/>
                    <a:pt x="6624" y="155"/>
                  </a:cubicBezTo>
                  <a:cubicBezTo>
                    <a:pt x="6612" y="155"/>
                    <a:pt x="6612" y="166"/>
                    <a:pt x="6624" y="177"/>
                  </a:cubicBezTo>
                  <a:cubicBezTo>
                    <a:pt x="6624" y="188"/>
                    <a:pt x="6634" y="188"/>
                    <a:pt x="6634" y="188"/>
                  </a:cubicBezTo>
                  <a:lnTo>
                    <a:pt x="6646" y="188"/>
                  </a:lnTo>
                  <a:cubicBezTo>
                    <a:pt x="6679" y="177"/>
                    <a:pt x="6701" y="155"/>
                    <a:pt x="6723" y="144"/>
                  </a:cubicBezTo>
                  <a:cubicBezTo>
                    <a:pt x="6734" y="144"/>
                    <a:pt x="6745" y="133"/>
                    <a:pt x="6734" y="122"/>
                  </a:cubicBezTo>
                  <a:cubicBezTo>
                    <a:pt x="6734" y="114"/>
                    <a:pt x="6728" y="106"/>
                    <a:pt x="6721" y="106"/>
                  </a:cubicBezTo>
                  <a:close/>
                  <a:moveTo>
                    <a:pt x="7883" y="106"/>
                  </a:moveTo>
                  <a:cubicBezTo>
                    <a:pt x="7876" y="106"/>
                    <a:pt x="7871" y="114"/>
                    <a:pt x="7871" y="122"/>
                  </a:cubicBezTo>
                  <a:cubicBezTo>
                    <a:pt x="7860" y="133"/>
                    <a:pt x="7871" y="144"/>
                    <a:pt x="7882" y="144"/>
                  </a:cubicBezTo>
                  <a:cubicBezTo>
                    <a:pt x="7904" y="155"/>
                    <a:pt x="7937" y="166"/>
                    <a:pt x="7959" y="188"/>
                  </a:cubicBezTo>
                  <a:lnTo>
                    <a:pt x="7970" y="188"/>
                  </a:lnTo>
                  <a:cubicBezTo>
                    <a:pt x="7981" y="188"/>
                    <a:pt x="7992" y="177"/>
                    <a:pt x="7992" y="177"/>
                  </a:cubicBezTo>
                  <a:cubicBezTo>
                    <a:pt x="7992" y="166"/>
                    <a:pt x="7992" y="144"/>
                    <a:pt x="7981" y="144"/>
                  </a:cubicBezTo>
                  <a:cubicBezTo>
                    <a:pt x="7948" y="133"/>
                    <a:pt x="7926" y="122"/>
                    <a:pt x="7893" y="111"/>
                  </a:cubicBezTo>
                  <a:cubicBezTo>
                    <a:pt x="7890" y="108"/>
                    <a:pt x="7886" y="106"/>
                    <a:pt x="7883" y="106"/>
                  </a:cubicBezTo>
                  <a:close/>
                  <a:moveTo>
                    <a:pt x="8049" y="180"/>
                  </a:moveTo>
                  <a:cubicBezTo>
                    <a:pt x="8042" y="180"/>
                    <a:pt x="8037" y="183"/>
                    <a:pt x="8037" y="188"/>
                  </a:cubicBezTo>
                  <a:cubicBezTo>
                    <a:pt x="8025" y="199"/>
                    <a:pt x="8037" y="221"/>
                    <a:pt x="8047" y="221"/>
                  </a:cubicBezTo>
                  <a:cubicBezTo>
                    <a:pt x="8069" y="232"/>
                    <a:pt x="8091" y="254"/>
                    <a:pt x="8113" y="266"/>
                  </a:cubicBezTo>
                  <a:cubicBezTo>
                    <a:pt x="8125" y="276"/>
                    <a:pt x="8125" y="276"/>
                    <a:pt x="8136" y="276"/>
                  </a:cubicBezTo>
                  <a:lnTo>
                    <a:pt x="8147" y="266"/>
                  </a:lnTo>
                  <a:cubicBezTo>
                    <a:pt x="8158" y="254"/>
                    <a:pt x="8158" y="243"/>
                    <a:pt x="8147" y="232"/>
                  </a:cubicBezTo>
                  <a:cubicBezTo>
                    <a:pt x="8113" y="221"/>
                    <a:pt x="8091" y="199"/>
                    <a:pt x="8069" y="188"/>
                  </a:cubicBezTo>
                  <a:cubicBezTo>
                    <a:pt x="8064" y="183"/>
                    <a:pt x="8056" y="180"/>
                    <a:pt x="8049" y="180"/>
                  </a:cubicBezTo>
                  <a:close/>
                  <a:moveTo>
                    <a:pt x="6546" y="199"/>
                  </a:moveTo>
                  <a:cubicBezTo>
                    <a:pt x="6524" y="221"/>
                    <a:pt x="6502" y="243"/>
                    <a:pt x="6469" y="254"/>
                  </a:cubicBezTo>
                  <a:cubicBezTo>
                    <a:pt x="6469" y="266"/>
                    <a:pt x="6458" y="276"/>
                    <a:pt x="6469" y="288"/>
                  </a:cubicBezTo>
                  <a:cubicBezTo>
                    <a:pt x="6480" y="298"/>
                    <a:pt x="6480" y="298"/>
                    <a:pt x="6491" y="298"/>
                  </a:cubicBezTo>
                  <a:lnTo>
                    <a:pt x="6502" y="298"/>
                  </a:lnTo>
                  <a:cubicBezTo>
                    <a:pt x="6524" y="276"/>
                    <a:pt x="6546" y="254"/>
                    <a:pt x="6568" y="243"/>
                  </a:cubicBezTo>
                  <a:cubicBezTo>
                    <a:pt x="6580" y="232"/>
                    <a:pt x="6590" y="221"/>
                    <a:pt x="6580" y="210"/>
                  </a:cubicBezTo>
                  <a:cubicBezTo>
                    <a:pt x="6568" y="199"/>
                    <a:pt x="6558" y="199"/>
                    <a:pt x="6546" y="199"/>
                  </a:cubicBezTo>
                  <a:close/>
                  <a:moveTo>
                    <a:pt x="8213" y="288"/>
                  </a:moveTo>
                  <a:cubicBezTo>
                    <a:pt x="8213" y="288"/>
                    <a:pt x="8191" y="288"/>
                    <a:pt x="8191" y="298"/>
                  </a:cubicBezTo>
                  <a:cubicBezTo>
                    <a:pt x="8180" y="298"/>
                    <a:pt x="8180" y="320"/>
                    <a:pt x="8191" y="320"/>
                  </a:cubicBezTo>
                  <a:cubicBezTo>
                    <a:pt x="8213" y="342"/>
                    <a:pt x="8235" y="364"/>
                    <a:pt x="8246" y="386"/>
                  </a:cubicBezTo>
                  <a:cubicBezTo>
                    <a:pt x="8257" y="398"/>
                    <a:pt x="8257" y="398"/>
                    <a:pt x="8268" y="398"/>
                  </a:cubicBezTo>
                  <a:cubicBezTo>
                    <a:pt x="8268" y="398"/>
                    <a:pt x="8279" y="398"/>
                    <a:pt x="8279" y="386"/>
                  </a:cubicBezTo>
                  <a:cubicBezTo>
                    <a:pt x="8290" y="386"/>
                    <a:pt x="8290" y="364"/>
                    <a:pt x="8290" y="354"/>
                  </a:cubicBezTo>
                  <a:cubicBezTo>
                    <a:pt x="8268" y="332"/>
                    <a:pt x="8246" y="310"/>
                    <a:pt x="8213" y="288"/>
                  </a:cubicBezTo>
                  <a:close/>
                  <a:moveTo>
                    <a:pt x="6419" y="312"/>
                  </a:moveTo>
                  <a:cubicBezTo>
                    <a:pt x="6414" y="312"/>
                    <a:pt x="6408" y="315"/>
                    <a:pt x="6403" y="320"/>
                  </a:cubicBezTo>
                  <a:lnTo>
                    <a:pt x="6337" y="386"/>
                  </a:lnTo>
                  <a:cubicBezTo>
                    <a:pt x="6325" y="398"/>
                    <a:pt x="6325" y="409"/>
                    <a:pt x="6337" y="420"/>
                  </a:cubicBezTo>
                  <a:lnTo>
                    <a:pt x="6369" y="420"/>
                  </a:lnTo>
                  <a:lnTo>
                    <a:pt x="6436" y="354"/>
                  </a:lnTo>
                  <a:cubicBezTo>
                    <a:pt x="6447" y="342"/>
                    <a:pt x="6447" y="332"/>
                    <a:pt x="6436" y="320"/>
                  </a:cubicBezTo>
                  <a:cubicBezTo>
                    <a:pt x="6430" y="315"/>
                    <a:pt x="6425" y="312"/>
                    <a:pt x="6419" y="312"/>
                  </a:cubicBezTo>
                  <a:close/>
                  <a:moveTo>
                    <a:pt x="8322" y="426"/>
                  </a:moveTo>
                  <a:cubicBezTo>
                    <a:pt x="8319" y="426"/>
                    <a:pt x="8315" y="428"/>
                    <a:pt x="8312" y="431"/>
                  </a:cubicBezTo>
                  <a:cubicBezTo>
                    <a:pt x="8302" y="431"/>
                    <a:pt x="8302" y="453"/>
                    <a:pt x="8302" y="464"/>
                  </a:cubicBezTo>
                  <a:cubicBezTo>
                    <a:pt x="8312" y="486"/>
                    <a:pt x="8334" y="508"/>
                    <a:pt x="8334" y="541"/>
                  </a:cubicBezTo>
                  <a:cubicBezTo>
                    <a:pt x="8346" y="553"/>
                    <a:pt x="8346" y="553"/>
                    <a:pt x="8356" y="553"/>
                  </a:cubicBezTo>
                  <a:lnTo>
                    <a:pt x="8368" y="553"/>
                  </a:lnTo>
                  <a:cubicBezTo>
                    <a:pt x="8378" y="553"/>
                    <a:pt x="8390" y="530"/>
                    <a:pt x="8378" y="519"/>
                  </a:cubicBezTo>
                  <a:cubicBezTo>
                    <a:pt x="8368" y="497"/>
                    <a:pt x="8356" y="464"/>
                    <a:pt x="8346" y="442"/>
                  </a:cubicBezTo>
                  <a:cubicBezTo>
                    <a:pt x="8338" y="434"/>
                    <a:pt x="8330" y="426"/>
                    <a:pt x="8322" y="426"/>
                  </a:cubicBezTo>
                  <a:close/>
                  <a:moveTo>
                    <a:pt x="6292" y="445"/>
                  </a:moveTo>
                  <a:cubicBezTo>
                    <a:pt x="6287" y="445"/>
                    <a:pt x="6281" y="447"/>
                    <a:pt x="6281" y="453"/>
                  </a:cubicBezTo>
                  <a:cubicBezTo>
                    <a:pt x="6259" y="475"/>
                    <a:pt x="6237" y="508"/>
                    <a:pt x="6215" y="530"/>
                  </a:cubicBezTo>
                  <a:cubicBezTo>
                    <a:pt x="6215" y="541"/>
                    <a:pt x="6215" y="553"/>
                    <a:pt x="6226" y="563"/>
                  </a:cubicBezTo>
                  <a:lnTo>
                    <a:pt x="6237" y="563"/>
                  </a:lnTo>
                  <a:cubicBezTo>
                    <a:pt x="6237" y="563"/>
                    <a:pt x="6248" y="563"/>
                    <a:pt x="6248" y="553"/>
                  </a:cubicBezTo>
                  <a:lnTo>
                    <a:pt x="6315" y="486"/>
                  </a:lnTo>
                  <a:cubicBezTo>
                    <a:pt x="6315" y="475"/>
                    <a:pt x="6315" y="464"/>
                    <a:pt x="6303" y="453"/>
                  </a:cubicBezTo>
                  <a:cubicBezTo>
                    <a:pt x="6303" y="447"/>
                    <a:pt x="6298" y="445"/>
                    <a:pt x="6292" y="445"/>
                  </a:cubicBezTo>
                  <a:close/>
                  <a:moveTo>
                    <a:pt x="6183" y="592"/>
                  </a:moveTo>
                  <a:cubicBezTo>
                    <a:pt x="6176" y="592"/>
                    <a:pt x="6168" y="600"/>
                    <a:pt x="6160" y="607"/>
                  </a:cubicBezTo>
                  <a:cubicBezTo>
                    <a:pt x="6149" y="629"/>
                    <a:pt x="6127" y="651"/>
                    <a:pt x="6105" y="673"/>
                  </a:cubicBezTo>
                  <a:cubicBezTo>
                    <a:pt x="6105" y="685"/>
                    <a:pt x="6105" y="707"/>
                    <a:pt x="6116" y="707"/>
                  </a:cubicBezTo>
                  <a:lnTo>
                    <a:pt x="6127" y="718"/>
                  </a:lnTo>
                  <a:cubicBezTo>
                    <a:pt x="6138" y="718"/>
                    <a:pt x="6138" y="707"/>
                    <a:pt x="6149" y="707"/>
                  </a:cubicBezTo>
                  <a:cubicBezTo>
                    <a:pt x="6160" y="673"/>
                    <a:pt x="6182" y="651"/>
                    <a:pt x="6204" y="629"/>
                  </a:cubicBezTo>
                  <a:cubicBezTo>
                    <a:pt x="6204" y="619"/>
                    <a:pt x="6204" y="607"/>
                    <a:pt x="6193" y="597"/>
                  </a:cubicBezTo>
                  <a:cubicBezTo>
                    <a:pt x="6190" y="593"/>
                    <a:pt x="6187" y="592"/>
                    <a:pt x="6183" y="592"/>
                  </a:cubicBezTo>
                  <a:close/>
                  <a:moveTo>
                    <a:pt x="8378" y="597"/>
                  </a:moveTo>
                  <a:cubicBezTo>
                    <a:pt x="8368" y="597"/>
                    <a:pt x="8356" y="607"/>
                    <a:pt x="8356" y="619"/>
                  </a:cubicBezTo>
                  <a:cubicBezTo>
                    <a:pt x="8356" y="629"/>
                    <a:pt x="8368" y="641"/>
                    <a:pt x="8368" y="651"/>
                  </a:cubicBezTo>
                  <a:lnTo>
                    <a:pt x="8368" y="696"/>
                  </a:lnTo>
                  <a:lnTo>
                    <a:pt x="8368" y="707"/>
                  </a:lnTo>
                  <a:cubicBezTo>
                    <a:pt x="8368" y="718"/>
                    <a:pt x="8378" y="729"/>
                    <a:pt x="8390" y="729"/>
                  </a:cubicBezTo>
                  <a:cubicBezTo>
                    <a:pt x="8400" y="729"/>
                    <a:pt x="8412" y="729"/>
                    <a:pt x="8412" y="707"/>
                  </a:cubicBezTo>
                  <a:lnTo>
                    <a:pt x="8412" y="696"/>
                  </a:lnTo>
                  <a:lnTo>
                    <a:pt x="8412" y="651"/>
                  </a:lnTo>
                  <a:cubicBezTo>
                    <a:pt x="8412" y="641"/>
                    <a:pt x="8400" y="629"/>
                    <a:pt x="8400" y="619"/>
                  </a:cubicBezTo>
                  <a:cubicBezTo>
                    <a:pt x="8400" y="607"/>
                    <a:pt x="8390" y="597"/>
                    <a:pt x="8378" y="597"/>
                  </a:cubicBezTo>
                  <a:close/>
                  <a:moveTo>
                    <a:pt x="6073" y="743"/>
                  </a:moveTo>
                  <a:cubicBezTo>
                    <a:pt x="6066" y="743"/>
                    <a:pt x="6060" y="745"/>
                    <a:pt x="6060" y="751"/>
                  </a:cubicBezTo>
                  <a:cubicBezTo>
                    <a:pt x="6038" y="784"/>
                    <a:pt x="6028" y="806"/>
                    <a:pt x="6006" y="828"/>
                  </a:cubicBezTo>
                  <a:cubicBezTo>
                    <a:pt x="6006" y="839"/>
                    <a:pt x="6006" y="862"/>
                    <a:pt x="6016" y="862"/>
                  </a:cubicBezTo>
                  <a:lnTo>
                    <a:pt x="6050" y="862"/>
                  </a:lnTo>
                  <a:cubicBezTo>
                    <a:pt x="6060" y="828"/>
                    <a:pt x="6082" y="806"/>
                    <a:pt x="6094" y="784"/>
                  </a:cubicBezTo>
                  <a:cubicBezTo>
                    <a:pt x="6105" y="773"/>
                    <a:pt x="6105" y="751"/>
                    <a:pt x="6094" y="751"/>
                  </a:cubicBezTo>
                  <a:cubicBezTo>
                    <a:pt x="6088" y="745"/>
                    <a:pt x="6080" y="743"/>
                    <a:pt x="6073" y="743"/>
                  </a:cubicBezTo>
                  <a:close/>
                  <a:moveTo>
                    <a:pt x="8369" y="779"/>
                  </a:moveTo>
                  <a:cubicBezTo>
                    <a:pt x="8362" y="779"/>
                    <a:pt x="8356" y="787"/>
                    <a:pt x="8356" y="795"/>
                  </a:cubicBezTo>
                  <a:cubicBezTo>
                    <a:pt x="8346" y="828"/>
                    <a:pt x="8334" y="850"/>
                    <a:pt x="8324" y="884"/>
                  </a:cubicBezTo>
                  <a:cubicBezTo>
                    <a:pt x="8324" y="894"/>
                    <a:pt x="8324" y="906"/>
                    <a:pt x="8334" y="906"/>
                  </a:cubicBezTo>
                  <a:lnTo>
                    <a:pt x="8346" y="906"/>
                  </a:lnTo>
                  <a:cubicBezTo>
                    <a:pt x="8356" y="906"/>
                    <a:pt x="8368" y="906"/>
                    <a:pt x="8368" y="894"/>
                  </a:cubicBezTo>
                  <a:cubicBezTo>
                    <a:pt x="8378" y="872"/>
                    <a:pt x="8390" y="839"/>
                    <a:pt x="8400" y="806"/>
                  </a:cubicBezTo>
                  <a:cubicBezTo>
                    <a:pt x="8400" y="795"/>
                    <a:pt x="8390" y="784"/>
                    <a:pt x="8378" y="784"/>
                  </a:cubicBezTo>
                  <a:cubicBezTo>
                    <a:pt x="8375" y="781"/>
                    <a:pt x="8372" y="779"/>
                    <a:pt x="8369" y="779"/>
                  </a:cubicBezTo>
                  <a:close/>
                  <a:moveTo>
                    <a:pt x="5985" y="901"/>
                  </a:moveTo>
                  <a:cubicBezTo>
                    <a:pt x="5977" y="901"/>
                    <a:pt x="5969" y="909"/>
                    <a:pt x="5961" y="916"/>
                  </a:cubicBezTo>
                  <a:cubicBezTo>
                    <a:pt x="5950" y="938"/>
                    <a:pt x="5928" y="960"/>
                    <a:pt x="5917" y="994"/>
                  </a:cubicBezTo>
                  <a:cubicBezTo>
                    <a:pt x="5906" y="1005"/>
                    <a:pt x="5917" y="1016"/>
                    <a:pt x="5928" y="1016"/>
                  </a:cubicBezTo>
                  <a:cubicBezTo>
                    <a:pt x="5928" y="1027"/>
                    <a:pt x="5928" y="1027"/>
                    <a:pt x="5939" y="1027"/>
                  </a:cubicBezTo>
                  <a:lnTo>
                    <a:pt x="5950" y="1016"/>
                  </a:lnTo>
                  <a:cubicBezTo>
                    <a:pt x="5972" y="983"/>
                    <a:pt x="5984" y="960"/>
                    <a:pt x="5994" y="938"/>
                  </a:cubicBezTo>
                  <a:cubicBezTo>
                    <a:pt x="6006" y="928"/>
                    <a:pt x="6006" y="906"/>
                    <a:pt x="5994" y="906"/>
                  </a:cubicBezTo>
                  <a:cubicBezTo>
                    <a:pt x="5991" y="902"/>
                    <a:pt x="5988" y="901"/>
                    <a:pt x="5985" y="901"/>
                  </a:cubicBezTo>
                  <a:close/>
                  <a:moveTo>
                    <a:pt x="8312" y="950"/>
                  </a:moveTo>
                  <a:cubicBezTo>
                    <a:pt x="8302" y="950"/>
                    <a:pt x="8290" y="950"/>
                    <a:pt x="8290" y="960"/>
                  </a:cubicBezTo>
                  <a:cubicBezTo>
                    <a:pt x="8268" y="983"/>
                    <a:pt x="8257" y="1005"/>
                    <a:pt x="8235" y="1027"/>
                  </a:cubicBezTo>
                  <a:cubicBezTo>
                    <a:pt x="8224" y="1038"/>
                    <a:pt x="8224" y="1060"/>
                    <a:pt x="8235" y="1060"/>
                  </a:cubicBezTo>
                  <a:cubicBezTo>
                    <a:pt x="8246" y="1071"/>
                    <a:pt x="8246" y="1071"/>
                    <a:pt x="8257" y="1071"/>
                  </a:cubicBezTo>
                  <a:lnTo>
                    <a:pt x="8268" y="1060"/>
                  </a:lnTo>
                  <a:cubicBezTo>
                    <a:pt x="8290" y="1038"/>
                    <a:pt x="8312" y="1005"/>
                    <a:pt x="8324" y="983"/>
                  </a:cubicBezTo>
                  <a:cubicBezTo>
                    <a:pt x="8334" y="972"/>
                    <a:pt x="8324" y="960"/>
                    <a:pt x="8312" y="950"/>
                  </a:cubicBezTo>
                  <a:close/>
                  <a:moveTo>
                    <a:pt x="5895" y="1060"/>
                  </a:moveTo>
                  <a:cubicBezTo>
                    <a:pt x="5884" y="1060"/>
                    <a:pt x="5873" y="1060"/>
                    <a:pt x="5873" y="1071"/>
                  </a:cubicBezTo>
                  <a:cubicBezTo>
                    <a:pt x="5851" y="1093"/>
                    <a:pt x="5840" y="1126"/>
                    <a:pt x="5829" y="1149"/>
                  </a:cubicBezTo>
                  <a:cubicBezTo>
                    <a:pt x="5818" y="1159"/>
                    <a:pt x="5829" y="1181"/>
                    <a:pt x="5840" y="1181"/>
                  </a:cubicBezTo>
                  <a:lnTo>
                    <a:pt x="5851" y="1181"/>
                  </a:lnTo>
                  <a:cubicBezTo>
                    <a:pt x="5851" y="1181"/>
                    <a:pt x="5862" y="1181"/>
                    <a:pt x="5862" y="1171"/>
                  </a:cubicBezTo>
                  <a:cubicBezTo>
                    <a:pt x="5884" y="1149"/>
                    <a:pt x="5895" y="1115"/>
                    <a:pt x="5906" y="1093"/>
                  </a:cubicBezTo>
                  <a:cubicBezTo>
                    <a:pt x="5917" y="1082"/>
                    <a:pt x="5906" y="1071"/>
                    <a:pt x="5895" y="1060"/>
                  </a:cubicBezTo>
                  <a:close/>
                  <a:moveTo>
                    <a:pt x="8202" y="1093"/>
                  </a:moveTo>
                  <a:cubicBezTo>
                    <a:pt x="8202" y="1093"/>
                    <a:pt x="8180" y="1093"/>
                    <a:pt x="8180" y="1104"/>
                  </a:cubicBezTo>
                  <a:cubicBezTo>
                    <a:pt x="8158" y="1115"/>
                    <a:pt x="8136" y="1137"/>
                    <a:pt x="8113" y="1159"/>
                  </a:cubicBezTo>
                  <a:cubicBezTo>
                    <a:pt x="8103" y="1171"/>
                    <a:pt x="8103" y="1181"/>
                    <a:pt x="8103" y="1193"/>
                  </a:cubicBezTo>
                  <a:cubicBezTo>
                    <a:pt x="8113" y="1193"/>
                    <a:pt x="8113" y="1203"/>
                    <a:pt x="8125" y="1203"/>
                  </a:cubicBezTo>
                  <a:lnTo>
                    <a:pt x="8136" y="1193"/>
                  </a:lnTo>
                  <a:cubicBezTo>
                    <a:pt x="8158" y="1171"/>
                    <a:pt x="8191" y="1149"/>
                    <a:pt x="8213" y="1126"/>
                  </a:cubicBezTo>
                  <a:cubicBezTo>
                    <a:pt x="8213" y="1126"/>
                    <a:pt x="8213" y="1104"/>
                    <a:pt x="8202" y="1093"/>
                  </a:cubicBezTo>
                  <a:close/>
                  <a:moveTo>
                    <a:pt x="4228" y="1215"/>
                  </a:moveTo>
                  <a:cubicBezTo>
                    <a:pt x="4206" y="1215"/>
                    <a:pt x="4206" y="1225"/>
                    <a:pt x="4206" y="1237"/>
                  </a:cubicBezTo>
                  <a:cubicBezTo>
                    <a:pt x="4206" y="1247"/>
                    <a:pt x="4206" y="1259"/>
                    <a:pt x="4228" y="1259"/>
                  </a:cubicBezTo>
                  <a:lnTo>
                    <a:pt x="4316" y="1259"/>
                  </a:lnTo>
                  <a:cubicBezTo>
                    <a:pt x="4328" y="1259"/>
                    <a:pt x="4338" y="1259"/>
                    <a:pt x="4338" y="1237"/>
                  </a:cubicBezTo>
                  <a:cubicBezTo>
                    <a:pt x="4338" y="1225"/>
                    <a:pt x="4328" y="1215"/>
                    <a:pt x="4316" y="1215"/>
                  </a:cubicBezTo>
                  <a:close/>
                  <a:moveTo>
                    <a:pt x="4129" y="1215"/>
                  </a:moveTo>
                  <a:cubicBezTo>
                    <a:pt x="4096" y="1225"/>
                    <a:pt x="4063" y="1225"/>
                    <a:pt x="4041" y="1225"/>
                  </a:cubicBezTo>
                  <a:cubicBezTo>
                    <a:pt x="4029" y="1225"/>
                    <a:pt x="4019" y="1237"/>
                    <a:pt x="4019" y="1247"/>
                  </a:cubicBezTo>
                  <a:cubicBezTo>
                    <a:pt x="4019" y="1259"/>
                    <a:pt x="4029" y="1270"/>
                    <a:pt x="4041" y="1270"/>
                  </a:cubicBezTo>
                  <a:cubicBezTo>
                    <a:pt x="4074" y="1270"/>
                    <a:pt x="4107" y="1270"/>
                    <a:pt x="4129" y="1259"/>
                  </a:cubicBezTo>
                  <a:cubicBezTo>
                    <a:pt x="4140" y="1259"/>
                    <a:pt x="4151" y="1247"/>
                    <a:pt x="4151" y="1237"/>
                  </a:cubicBezTo>
                  <a:cubicBezTo>
                    <a:pt x="4151" y="1225"/>
                    <a:pt x="4140" y="1215"/>
                    <a:pt x="4129" y="1215"/>
                  </a:cubicBezTo>
                  <a:close/>
                  <a:moveTo>
                    <a:pt x="4405" y="1225"/>
                  </a:moveTo>
                  <a:cubicBezTo>
                    <a:pt x="4394" y="1225"/>
                    <a:pt x="4383" y="1237"/>
                    <a:pt x="4383" y="1247"/>
                  </a:cubicBezTo>
                  <a:cubicBezTo>
                    <a:pt x="4383" y="1259"/>
                    <a:pt x="4394" y="1270"/>
                    <a:pt x="4405" y="1270"/>
                  </a:cubicBezTo>
                  <a:cubicBezTo>
                    <a:pt x="4438" y="1270"/>
                    <a:pt x="4460" y="1281"/>
                    <a:pt x="4493" y="1281"/>
                  </a:cubicBezTo>
                  <a:cubicBezTo>
                    <a:pt x="4504" y="1281"/>
                    <a:pt x="4515" y="1270"/>
                    <a:pt x="4515" y="1259"/>
                  </a:cubicBezTo>
                  <a:cubicBezTo>
                    <a:pt x="4527" y="1247"/>
                    <a:pt x="4515" y="1237"/>
                    <a:pt x="4504" y="1237"/>
                  </a:cubicBezTo>
                  <a:cubicBezTo>
                    <a:pt x="4471" y="1237"/>
                    <a:pt x="4438" y="1225"/>
                    <a:pt x="4405" y="1225"/>
                  </a:cubicBezTo>
                  <a:close/>
                  <a:moveTo>
                    <a:pt x="3941" y="1237"/>
                  </a:moveTo>
                  <a:cubicBezTo>
                    <a:pt x="3919" y="1247"/>
                    <a:pt x="3886" y="1259"/>
                    <a:pt x="3853" y="1259"/>
                  </a:cubicBezTo>
                  <a:cubicBezTo>
                    <a:pt x="3842" y="1270"/>
                    <a:pt x="3831" y="1281"/>
                    <a:pt x="3842" y="1292"/>
                  </a:cubicBezTo>
                  <a:cubicBezTo>
                    <a:pt x="3842" y="1303"/>
                    <a:pt x="3853" y="1303"/>
                    <a:pt x="3864" y="1303"/>
                  </a:cubicBezTo>
                  <a:cubicBezTo>
                    <a:pt x="3897" y="1303"/>
                    <a:pt x="3919" y="1292"/>
                    <a:pt x="3953" y="1281"/>
                  </a:cubicBezTo>
                  <a:cubicBezTo>
                    <a:pt x="3963" y="1281"/>
                    <a:pt x="3975" y="1270"/>
                    <a:pt x="3975" y="1259"/>
                  </a:cubicBezTo>
                  <a:cubicBezTo>
                    <a:pt x="3975" y="1247"/>
                    <a:pt x="3953" y="1237"/>
                    <a:pt x="3941" y="1237"/>
                  </a:cubicBezTo>
                  <a:close/>
                  <a:moveTo>
                    <a:pt x="8037" y="1215"/>
                  </a:moveTo>
                  <a:cubicBezTo>
                    <a:pt x="8015" y="1237"/>
                    <a:pt x="7992" y="1247"/>
                    <a:pt x="7970" y="1270"/>
                  </a:cubicBezTo>
                  <a:cubicBezTo>
                    <a:pt x="7959" y="1270"/>
                    <a:pt x="7948" y="1292"/>
                    <a:pt x="7959" y="1303"/>
                  </a:cubicBezTo>
                  <a:lnTo>
                    <a:pt x="7992" y="1303"/>
                  </a:lnTo>
                  <a:cubicBezTo>
                    <a:pt x="8015" y="1292"/>
                    <a:pt x="8037" y="1270"/>
                    <a:pt x="8069" y="1247"/>
                  </a:cubicBezTo>
                  <a:cubicBezTo>
                    <a:pt x="8081" y="1247"/>
                    <a:pt x="8081" y="1225"/>
                    <a:pt x="8069" y="1225"/>
                  </a:cubicBezTo>
                  <a:cubicBezTo>
                    <a:pt x="8059" y="1215"/>
                    <a:pt x="8047" y="1215"/>
                    <a:pt x="8037" y="1215"/>
                  </a:cubicBezTo>
                  <a:close/>
                  <a:moveTo>
                    <a:pt x="4593" y="1247"/>
                  </a:moveTo>
                  <a:cubicBezTo>
                    <a:pt x="4581" y="1247"/>
                    <a:pt x="4571" y="1259"/>
                    <a:pt x="4571" y="1270"/>
                  </a:cubicBezTo>
                  <a:cubicBezTo>
                    <a:pt x="4559" y="1281"/>
                    <a:pt x="4571" y="1292"/>
                    <a:pt x="4581" y="1292"/>
                  </a:cubicBezTo>
                  <a:cubicBezTo>
                    <a:pt x="4615" y="1303"/>
                    <a:pt x="4648" y="1303"/>
                    <a:pt x="4670" y="1314"/>
                  </a:cubicBezTo>
                  <a:lnTo>
                    <a:pt x="4681" y="1314"/>
                  </a:lnTo>
                  <a:cubicBezTo>
                    <a:pt x="4692" y="1314"/>
                    <a:pt x="4703" y="1303"/>
                    <a:pt x="4703" y="1292"/>
                  </a:cubicBezTo>
                  <a:cubicBezTo>
                    <a:pt x="4703" y="1281"/>
                    <a:pt x="4692" y="1270"/>
                    <a:pt x="4681" y="1270"/>
                  </a:cubicBezTo>
                  <a:cubicBezTo>
                    <a:pt x="4648" y="1259"/>
                    <a:pt x="4625" y="1259"/>
                    <a:pt x="4593" y="1247"/>
                  </a:cubicBezTo>
                  <a:close/>
                  <a:moveTo>
                    <a:pt x="4760" y="1287"/>
                  </a:moveTo>
                  <a:cubicBezTo>
                    <a:pt x="4753" y="1287"/>
                    <a:pt x="4747" y="1295"/>
                    <a:pt x="4747" y="1303"/>
                  </a:cubicBezTo>
                  <a:cubicBezTo>
                    <a:pt x="4747" y="1314"/>
                    <a:pt x="4747" y="1325"/>
                    <a:pt x="4758" y="1325"/>
                  </a:cubicBezTo>
                  <a:cubicBezTo>
                    <a:pt x="4791" y="1336"/>
                    <a:pt x="4824" y="1347"/>
                    <a:pt x="4858" y="1347"/>
                  </a:cubicBezTo>
                  <a:cubicBezTo>
                    <a:pt x="4868" y="1347"/>
                    <a:pt x="4880" y="1347"/>
                    <a:pt x="4880" y="1336"/>
                  </a:cubicBezTo>
                  <a:cubicBezTo>
                    <a:pt x="4880" y="1325"/>
                    <a:pt x="4880" y="1314"/>
                    <a:pt x="4858" y="1303"/>
                  </a:cubicBezTo>
                  <a:cubicBezTo>
                    <a:pt x="4836" y="1303"/>
                    <a:pt x="4802" y="1292"/>
                    <a:pt x="4769" y="1292"/>
                  </a:cubicBezTo>
                  <a:cubicBezTo>
                    <a:pt x="4766" y="1289"/>
                    <a:pt x="4763" y="1287"/>
                    <a:pt x="4760" y="1287"/>
                  </a:cubicBezTo>
                  <a:close/>
                  <a:moveTo>
                    <a:pt x="5818" y="1225"/>
                  </a:moveTo>
                  <a:cubicBezTo>
                    <a:pt x="5807" y="1225"/>
                    <a:pt x="5795" y="1225"/>
                    <a:pt x="5785" y="1237"/>
                  </a:cubicBezTo>
                  <a:cubicBezTo>
                    <a:pt x="5773" y="1270"/>
                    <a:pt x="5763" y="1292"/>
                    <a:pt x="5751" y="1325"/>
                  </a:cubicBezTo>
                  <a:cubicBezTo>
                    <a:pt x="5741" y="1336"/>
                    <a:pt x="5751" y="1347"/>
                    <a:pt x="5763" y="1347"/>
                  </a:cubicBezTo>
                  <a:lnTo>
                    <a:pt x="5773" y="1347"/>
                  </a:lnTo>
                  <a:cubicBezTo>
                    <a:pt x="5785" y="1347"/>
                    <a:pt x="5785" y="1347"/>
                    <a:pt x="5795" y="1336"/>
                  </a:cubicBezTo>
                  <a:cubicBezTo>
                    <a:pt x="5807" y="1314"/>
                    <a:pt x="5818" y="1281"/>
                    <a:pt x="5829" y="1259"/>
                  </a:cubicBezTo>
                  <a:cubicBezTo>
                    <a:pt x="5829" y="1247"/>
                    <a:pt x="5829" y="1225"/>
                    <a:pt x="5818" y="1225"/>
                  </a:cubicBezTo>
                  <a:close/>
                  <a:moveTo>
                    <a:pt x="3774" y="1287"/>
                  </a:moveTo>
                  <a:cubicBezTo>
                    <a:pt x="3771" y="1287"/>
                    <a:pt x="3768" y="1289"/>
                    <a:pt x="3764" y="1292"/>
                  </a:cubicBezTo>
                  <a:cubicBezTo>
                    <a:pt x="3732" y="1303"/>
                    <a:pt x="3710" y="1314"/>
                    <a:pt x="3676" y="1325"/>
                  </a:cubicBezTo>
                  <a:cubicBezTo>
                    <a:pt x="3666" y="1325"/>
                    <a:pt x="3666" y="1336"/>
                    <a:pt x="3666" y="1347"/>
                  </a:cubicBezTo>
                  <a:cubicBezTo>
                    <a:pt x="3666" y="1358"/>
                    <a:pt x="3676" y="1369"/>
                    <a:pt x="3688" y="1369"/>
                  </a:cubicBezTo>
                  <a:cubicBezTo>
                    <a:pt x="3688" y="1369"/>
                    <a:pt x="3688" y="1358"/>
                    <a:pt x="3698" y="1358"/>
                  </a:cubicBezTo>
                  <a:cubicBezTo>
                    <a:pt x="3720" y="1347"/>
                    <a:pt x="3754" y="1336"/>
                    <a:pt x="3776" y="1325"/>
                  </a:cubicBezTo>
                  <a:cubicBezTo>
                    <a:pt x="3787" y="1325"/>
                    <a:pt x="3798" y="1314"/>
                    <a:pt x="3798" y="1303"/>
                  </a:cubicBezTo>
                  <a:cubicBezTo>
                    <a:pt x="3790" y="1295"/>
                    <a:pt x="3782" y="1287"/>
                    <a:pt x="3774" y="1287"/>
                  </a:cubicBezTo>
                  <a:close/>
                  <a:moveTo>
                    <a:pt x="7893" y="1309"/>
                  </a:moveTo>
                  <a:cubicBezTo>
                    <a:pt x="7889" y="1309"/>
                    <a:pt x="7885" y="1311"/>
                    <a:pt x="7882" y="1314"/>
                  </a:cubicBezTo>
                  <a:cubicBezTo>
                    <a:pt x="7882" y="1314"/>
                    <a:pt x="7871" y="1325"/>
                    <a:pt x="7860" y="1325"/>
                  </a:cubicBezTo>
                  <a:cubicBezTo>
                    <a:pt x="7838" y="1336"/>
                    <a:pt x="7826" y="1347"/>
                    <a:pt x="7804" y="1358"/>
                  </a:cubicBezTo>
                  <a:cubicBezTo>
                    <a:pt x="7794" y="1358"/>
                    <a:pt x="7794" y="1369"/>
                    <a:pt x="7794" y="1380"/>
                  </a:cubicBezTo>
                  <a:cubicBezTo>
                    <a:pt x="7804" y="1391"/>
                    <a:pt x="7804" y="1391"/>
                    <a:pt x="7816" y="1391"/>
                  </a:cubicBezTo>
                  <a:lnTo>
                    <a:pt x="7826" y="1391"/>
                  </a:lnTo>
                  <a:cubicBezTo>
                    <a:pt x="7849" y="1380"/>
                    <a:pt x="7860" y="1380"/>
                    <a:pt x="7882" y="1369"/>
                  </a:cubicBezTo>
                  <a:cubicBezTo>
                    <a:pt x="7893" y="1358"/>
                    <a:pt x="7904" y="1358"/>
                    <a:pt x="7904" y="1347"/>
                  </a:cubicBezTo>
                  <a:cubicBezTo>
                    <a:pt x="7915" y="1347"/>
                    <a:pt x="7926" y="1336"/>
                    <a:pt x="7915" y="1325"/>
                  </a:cubicBezTo>
                  <a:cubicBezTo>
                    <a:pt x="7915" y="1317"/>
                    <a:pt x="7904" y="1309"/>
                    <a:pt x="7893" y="1309"/>
                  </a:cubicBezTo>
                  <a:close/>
                  <a:moveTo>
                    <a:pt x="4940" y="1331"/>
                  </a:moveTo>
                  <a:cubicBezTo>
                    <a:pt x="4929" y="1331"/>
                    <a:pt x="4924" y="1339"/>
                    <a:pt x="4924" y="1347"/>
                  </a:cubicBezTo>
                  <a:cubicBezTo>
                    <a:pt x="4924" y="1358"/>
                    <a:pt x="4924" y="1369"/>
                    <a:pt x="4946" y="1369"/>
                  </a:cubicBezTo>
                  <a:cubicBezTo>
                    <a:pt x="4968" y="1380"/>
                    <a:pt x="5001" y="1391"/>
                    <a:pt x="5034" y="1402"/>
                  </a:cubicBezTo>
                  <a:cubicBezTo>
                    <a:pt x="5045" y="1402"/>
                    <a:pt x="5056" y="1391"/>
                    <a:pt x="5056" y="1380"/>
                  </a:cubicBezTo>
                  <a:cubicBezTo>
                    <a:pt x="5056" y="1369"/>
                    <a:pt x="5056" y="1358"/>
                    <a:pt x="5045" y="1358"/>
                  </a:cubicBezTo>
                  <a:cubicBezTo>
                    <a:pt x="5012" y="1347"/>
                    <a:pt x="4979" y="1336"/>
                    <a:pt x="4957" y="1336"/>
                  </a:cubicBezTo>
                  <a:cubicBezTo>
                    <a:pt x="4950" y="1333"/>
                    <a:pt x="4945" y="1331"/>
                    <a:pt x="4940" y="1331"/>
                  </a:cubicBezTo>
                  <a:close/>
                  <a:moveTo>
                    <a:pt x="3588" y="1358"/>
                  </a:moveTo>
                  <a:cubicBezTo>
                    <a:pt x="3566" y="1380"/>
                    <a:pt x="3533" y="1391"/>
                    <a:pt x="3511" y="1413"/>
                  </a:cubicBezTo>
                  <a:cubicBezTo>
                    <a:pt x="3500" y="1413"/>
                    <a:pt x="3500" y="1436"/>
                    <a:pt x="3511" y="1436"/>
                  </a:cubicBezTo>
                  <a:cubicBezTo>
                    <a:pt x="3511" y="1446"/>
                    <a:pt x="3522" y="1446"/>
                    <a:pt x="3522" y="1446"/>
                  </a:cubicBezTo>
                  <a:lnTo>
                    <a:pt x="3533" y="1446"/>
                  </a:lnTo>
                  <a:cubicBezTo>
                    <a:pt x="3566" y="1436"/>
                    <a:pt x="3588" y="1413"/>
                    <a:pt x="3610" y="1402"/>
                  </a:cubicBezTo>
                  <a:cubicBezTo>
                    <a:pt x="3621" y="1391"/>
                    <a:pt x="3632" y="1380"/>
                    <a:pt x="3621" y="1369"/>
                  </a:cubicBezTo>
                  <a:cubicBezTo>
                    <a:pt x="3621" y="1358"/>
                    <a:pt x="3599" y="1358"/>
                    <a:pt x="3588" y="1358"/>
                  </a:cubicBezTo>
                  <a:close/>
                  <a:moveTo>
                    <a:pt x="5133" y="1380"/>
                  </a:moveTo>
                  <a:cubicBezTo>
                    <a:pt x="5123" y="1380"/>
                    <a:pt x="5101" y="1380"/>
                    <a:pt x="5101" y="1391"/>
                  </a:cubicBezTo>
                  <a:cubicBezTo>
                    <a:pt x="5101" y="1402"/>
                    <a:pt x="5111" y="1413"/>
                    <a:pt x="5123" y="1424"/>
                  </a:cubicBezTo>
                  <a:lnTo>
                    <a:pt x="5211" y="1446"/>
                  </a:lnTo>
                  <a:cubicBezTo>
                    <a:pt x="5221" y="1446"/>
                    <a:pt x="5233" y="1436"/>
                    <a:pt x="5233" y="1424"/>
                  </a:cubicBezTo>
                  <a:cubicBezTo>
                    <a:pt x="5233" y="1413"/>
                    <a:pt x="5233" y="1402"/>
                    <a:pt x="5221" y="1402"/>
                  </a:cubicBezTo>
                  <a:lnTo>
                    <a:pt x="5133" y="1380"/>
                  </a:lnTo>
                  <a:close/>
                  <a:moveTo>
                    <a:pt x="7728" y="1391"/>
                  </a:moveTo>
                  <a:cubicBezTo>
                    <a:pt x="7694" y="1402"/>
                    <a:pt x="7672" y="1413"/>
                    <a:pt x="7639" y="1424"/>
                  </a:cubicBezTo>
                  <a:cubicBezTo>
                    <a:pt x="7628" y="1436"/>
                    <a:pt x="7628" y="1446"/>
                    <a:pt x="7628" y="1458"/>
                  </a:cubicBezTo>
                  <a:cubicBezTo>
                    <a:pt x="7628" y="1468"/>
                    <a:pt x="7639" y="1468"/>
                    <a:pt x="7650" y="1468"/>
                  </a:cubicBezTo>
                  <a:lnTo>
                    <a:pt x="7661" y="1468"/>
                  </a:lnTo>
                  <a:cubicBezTo>
                    <a:pt x="7683" y="1458"/>
                    <a:pt x="7716" y="1446"/>
                    <a:pt x="7738" y="1436"/>
                  </a:cubicBezTo>
                  <a:cubicBezTo>
                    <a:pt x="7750" y="1424"/>
                    <a:pt x="7760" y="1413"/>
                    <a:pt x="7750" y="1402"/>
                  </a:cubicBezTo>
                  <a:cubicBezTo>
                    <a:pt x="7750" y="1391"/>
                    <a:pt x="7738" y="1391"/>
                    <a:pt x="7728" y="1391"/>
                  </a:cubicBezTo>
                  <a:close/>
                  <a:moveTo>
                    <a:pt x="5310" y="1424"/>
                  </a:moveTo>
                  <a:cubicBezTo>
                    <a:pt x="5299" y="1424"/>
                    <a:pt x="5288" y="1424"/>
                    <a:pt x="5277" y="1446"/>
                  </a:cubicBezTo>
                  <a:cubicBezTo>
                    <a:pt x="5277" y="1458"/>
                    <a:pt x="5288" y="1468"/>
                    <a:pt x="5299" y="1468"/>
                  </a:cubicBezTo>
                  <a:lnTo>
                    <a:pt x="5321" y="1480"/>
                  </a:lnTo>
                  <a:cubicBezTo>
                    <a:pt x="5343" y="1480"/>
                    <a:pt x="5365" y="1490"/>
                    <a:pt x="5388" y="1490"/>
                  </a:cubicBezTo>
                  <a:cubicBezTo>
                    <a:pt x="5398" y="1490"/>
                    <a:pt x="5410" y="1490"/>
                    <a:pt x="5410" y="1480"/>
                  </a:cubicBezTo>
                  <a:cubicBezTo>
                    <a:pt x="5410" y="1468"/>
                    <a:pt x="5410" y="1446"/>
                    <a:pt x="5398" y="1446"/>
                  </a:cubicBezTo>
                  <a:cubicBezTo>
                    <a:pt x="5376" y="1446"/>
                    <a:pt x="5354" y="1436"/>
                    <a:pt x="5332" y="1436"/>
                  </a:cubicBezTo>
                  <a:lnTo>
                    <a:pt x="5310" y="1424"/>
                  </a:lnTo>
                  <a:close/>
                  <a:moveTo>
                    <a:pt x="7551" y="1458"/>
                  </a:moveTo>
                  <a:cubicBezTo>
                    <a:pt x="7529" y="1468"/>
                    <a:pt x="7495" y="1480"/>
                    <a:pt x="7463" y="1490"/>
                  </a:cubicBezTo>
                  <a:cubicBezTo>
                    <a:pt x="7451" y="1490"/>
                    <a:pt x="7451" y="1502"/>
                    <a:pt x="7451" y="1512"/>
                  </a:cubicBezTo>
                  <a:cubicBezTo>
                    <a:pt x="7451" y="1524"/>
                    <a:pt x="7463" y="1524"/>
                    <a:pt x="7473" y="1524"/>
                  </a:cubicBezTo>
                  <a:lnTo>
                    <a:pt x="7485" y="1524"/>
                  </a:lnTo>
                  <a:cubicBezTo>
                    <a:pt x="7507" y="1524"/>
                    <a:pt x="7539" y="1512"/>
                    <a:pt x="7573" y="1502"/>
                  </a:cubicBezTo>
                  <a:cubicBezTo>
                    <a:pt x="7584" y="1490"/>
                    <a:pt x="7584" y="1480"/>
                    <a:pt x="7584" y="1468"/>
                  </a:cubicBezTo>
                  <a:cubicBezTo>
                    <a:pt x="7584" y="1458"/>
                    <a:pt x="7562" y="1458"/>
                    <a:pt x="7551" y="1458"/>
                  </a:cubicBezTo>
                  <a:close/>
                  <a:moveTo>
                    <a:pt x="5486" y="1468"/>
                  </a:moveTo>
                  <a:cubicBezTo>
                    <a:pt x="5476" y="1468"/>
                    <a:pt x="5464" y="1480"/>
                    <a:pt x="5454" y="1490"/>
                  </a:cubicBezTo>
                  <a:cubicBezTo>
                    <a:pt x="5454" y="1502"/>
                    <a:pt x="5464" y="1512"/>
                    <a:pt x="5476" y="1512"/>
                  </a:cubicBezTo>
                  <a:cubicBezTo>
                    <a:pt x="5508" y="1524"/>
                    <a:pt x="5531" y="1524"/>
                    <a:pt x="5564" y="1534"/>
                  </a:cubicBezTo>
                  <a:cubicBezTo>
                    <a:pt x="5575" y="1534"/>
                    <a:pt x="5586" y="1524"/>
                    <a:pt x="5586" y="1512"/>
                  </a:cubicBezTo>
                  <a:cubicBezTo>
                    <a:pt x="5597" y="1502"/>
                    <a:pt x="5586" y="1490"/>
                    <a:pt x="5575" y="1490"/>
                  </a:cubicBezTo>
                  <a:cubicBezTo>
                    <a:pt x="5542" y="1480"/>
                    <a:pt x="5508" y="1480"/>
                    <a:pt x="5486" y="1468"/>
                  </a:cubicBezTo>
                  <a:close/>
                  <a:moveTo>
                    <a:pt x="3450" y="1460"/>
                  </a:moveTo>
                  <a:cubicBezTo>
                    <a:pt x="3445" y="1460"/>
                    <a:pt x="3439" y="1463"/>
                    <a:pt x="3433" y="1468"/>
                  </a:cubicBezTo>
                  <a:cubicBezTo>
                    <a:pt x="3411" y="1480"/>
                    <a:pt x="3389" y="1502"/>
                    <a:pt x="3367" y="1524"/>
                  </a:cubicBezTo>
                  <a:cubicBezTo>
                    <a:pt x="3357" y="1534"/>
                    <a:pt x="3357" y="1546"/>
                    <a:pt x="3367" y="1557"/>
                  </a:cubicBezTo>
                  <a:cubicBezTo>
                    <a:pt x="3367" y="1568"/>
                    <a:pt x="3379" y="1568"/>
                    <a:pt x="3379" y="1568"/>
                  </a:cubicBezTo>
                  <a:cubicBezTo>
                    <a:pt x="3389" y="1568"/>
                    <a:pt x="3389" y="1568"/>
                    <a:pt x="3401" y="1557"/>
                  </a:cubicBezTo>
                  <a:cubicBezTo>
                    <a:pt x="3423" y="1534"/>
                    <a:pt x="3445" y="1524"/>
                    <a:pt x="3467" y="1502"/>
                  </a:cubicBezTo>
                  <a:cubicBezTo>
                    <a:pt x="3477" y="1490"/>
                    <a:pt x="3477" y="1480"/>
                    <a:pt x="3467" y="1468"/>
                  </a:cubicBezTo>
                  <a:cubicBezTo>
                    <a:pt x="3461" y="1463"/>
                    <a:pt x="3456" y="1460"/>
                    <a:pt x="3450" y="1460"/>
                  </a:cubicBezTo>
                  <a:close/>
                  <a:moveTo>
                    <a:pt x="5741" y="1391"/>
                  </a:moveTo>
                  <a:cubicBezTo>
                    <a:pt x="5729" y="1391"/>
                    <a:pt x="5719" y="1402"/>
                    <a:pt x="5719" y="1413"/>
                  </a:cubicBezTo>
                  <a:cubicBezTo>
                    <a:pt x="5707" y="1436"/>
                    <a:pt x="5697" y="1468"/>
                    <a:pt x="5685" y="1502"/>
                  </a:cubicBezTo>
                  <a:cubicBezTo>
                    <a:pt x="5685" y="1502"/>
                    <a:pt x="5685" y="1512"/>
                    <a:pt x="5697" y="1512"/>
                  </a:cubicBezTo>
                  <a:lnTo>
                    <a:pt x="5663" y="1512"/>
                  </a:lnTo>
                  <a:cubicBezTo>
                    <a:pt x="5660" y="1509"/>
                    <a:pt x="5657" y="1508"/>
                    <a:pt x="5654" y="1508"/>
                  </a:cubicBezTo>
                  <a:cubicBezTo>
                    <a:pt x="5647" y="1508"/>
                    <a:pt x="5641" y="1516"/>
                    <a:pt x="5641" y="1524"/>
                  </a:cubicBezTo>
                  <a:cubicBezTo>
                    <a:pt x="5630" y="1534"/>
                    <a:pt x="5641" y="1546"/>
                    <a:pt x="5652" y="1557"/>
                  </a:cubicBezTo>
                  <a:cubicBezTo>
                    <a:pt x="5685" y="1557"/>
                    <a:pt x="5719" y="1568"/>
                    <a:pt x="5741" y="1568"/>
                  </a:cubicBezTo>
                  <a:lnTo>
                    <a:pt x="5751" y="1568"/>
                  </a:lnTo>
                  <a:cubicBezTo>
                    <a:pt x="5763" y="1568"/>
                    <a:pt x="5763" y="1568"/>
                    <a:pt x="5773" y="1557"/>
                  </a:cubicBezTo>
                  <a:cubicBezTo>
                    <a:pt x="5773" y="1534"/>
                    <a:pt x="5763" y="1524"/>
                    <a:pt x="5751" y="1524"/>
                  </a:cubicBezTo>
                  <a:lnTo>
                    <a:pt x="5729" y="1524"/>
                  </a:lnTo>
                  <a:lnTo>
                    <a:pt x="5729" y="1512"/>
                  </a:lnTo>
                  <a:cubicBezTo>
                    <a:pt x="5741" y="1480"/>
                    <a:pt x="5751" y="1458"/>
                    <a:pt x="5763" y="1424"/>
                  </a:cubicBezTo>
                  <a:cubicBezTo>
                    <a:pt x="5763" y="1413"/>
                    <a:pt x="5763" y="1402"/>
                    <a:pt x="5741" y="1391"/>
                  </a:cubicBezTo>
                  <a:close/>
                  <a:moveTo>
                    <a:pt x="7385" y="1512"/>
                  </a:moveTo>
                  <a:cubicBezTo>
                    <a:pt x="7352" y="1524"/>
                    <a:pt x="7319" y="1524"/>
                    <a:pt x="7297" y="1534"/>
                  </a:cubicBezTo>
                  <a:cubicBezTo>
                    <a:pt x="7286" y="1534"/>
                    <a:pt x="7275" y="1546"/>
                    <a:pt x="7275" y="1557"/>
                  </a:cubicBezTo>
                  <a:cubicBezTo>
                    <a:pt x="7275" y="1568"/>
                    <a:pt x="7286" y="1579"/>
                    <a:pt x="7297" y="1579"/>
                  </a:cubicBezTo>
                  <a:cubicBezTo>
                    <a:pt x="7330" y="1568"/>
                    <a:pt x="7363" y="1557"/>
                    <a:pt x="7396" y="1557"/>
                  </a:cubicBezTo>
                  <a:cubicBezTo>
                    <a:pt x="7407" y="1546"/>
                    <a:pt x="7407" y="1534"/>
                    <a:pt x="7407" y="1524"/>
                  </a:cubicBezTo>
                  <a:cubicBezTo>
                    <a:pt x="7407" y="1512"/>
                    <a:pt x="7396" y="1512"/>
                    <a:pt x="7385" y="1512"/>
                  </a:cubicBezTo>
                  <a:close/>
                  <a:moveTo>
                    <a:pt x="5840" y="1546"/>
                  </a:moveTo>
                  <a:cubicBezTo>
                    <a:pt x="5829" y="1546"/>
                    <a:pt x="5818" y="1546"/>
                    <a:pt x="5818" y="1557"/>
                  </a:cubicBezTo>
                  <a:cubicBezTo>
                    <a:pt x="5818" y="1568"/>
                    <a:pt x="5818" y="1579"/>
                    <a:pt x="5840" y="1590"/>
                  </a:cubicBezTo>
                  <a:cubicBezTo>
                    <a:pt x="5862" y="1590"/>
                    <a:pt x="5895" y="1601"/>
                    <a:pt x="5928" y="1601"/>
                  </a:cubicBezTo>
                  <a:cubicBezTo>
                    <a:pt x="5939" y="1601"/>
                    <a:pt x="5950" y="1590"/>
                    <a:pt x="5950" y="1579"/>
                  </a:cubicBezTo>
                  <a:cubicBezTo>
                    <a:pt x="5950" y="1568"/>
                    <a:pt x="5939" y="1557"/>
                    <a:pt x="5928" y="1557"/>
                  </a:cubicBezTo>
                  <a:cubicBezTo>
                    <a:pt x="5906" y="1557"/>
                    <a:pt x="5873" y="1546"/>
                    <a:pt x="5840" y="1546"/>
                  </a:cubicBezTo>
                  <a:close/>
                  <a:moveTo>
                    <a:pt x="7218" y="1552"/>
                  </a:moveTo>
                  <a:cubicBezTo>
                    <a:pt x="7215" y="1552"/>
                    <a:pt x="7212" y="1553"/>
                    <a:pt x="7208" y="1557"/>
                  </a:cubicBezTo>
                  <a:cubicBezTo>
                    <a:pt x="7176" y="1557"/>
                    <a:pt x="7142" y="1568"/>
                    <a:pt x="7109" y="1568"/>
                  </a:cubicBezTo>
                  <a:cubicBezTo>
                    <a:pt x="7098" y="1568"/>
                    <a:pt x="7098" y="1579"/>
                    <a:pt x="7098" y="1590"/>
                  </a:cubicBezTo>
                  <a:cubicBezTo>
                    <a:pt x="7098" y="1601"/>
                    <a:pt x="7109" y="1612"/>
                    <a:pt x="7120" y="1612"/>
                  </a:cubicBezTo>
                  <a:cubicBezTo>
                    <a:pt x="7154" y="1612"/>
                    <a:pt x="7186" y="1601"/>
                    <a:pt x="7208" y="1590"/>
                  </a:cubicBezTo>
                  <a:cubicBezTo>
                    <a:pt x="7220" y="1590"/>
                    <a:pt x="7230" y="1579"/>
                    <a:pt x="7230" y="1568"/>
                  </a:cubicBezTo>
                  <a:cubicBezTo>
                    <a:pt x="7230" y="1560"/>
                    <a:pt x="7225" y="1552"/>
                    <a:pt x="7218" y="1552"/>
                  </a:cubicBezTo>
                  <a:close/>
                  <a:moveTo>
                    <a:pt x="6028" y="1568"/>
                  </a:moveTo>
                  <a:cubicBezTo>
                    <a:pt x="6016" y="1568"/>
                    <a:pt x="5994" y="1579"/>
                    <a:pt x="5994" y="1590"/>
                  </a:cubicBezTo>
                  <a:cubicBezTo>
                    <a:pt x="5994" y="1601"/>
                    <a:pt x="6006" y="1612"/>
                    <a:pt x="6016" y="1612"/>
                  </a:cubicBezTo>
                  <a:cubicBezTo>
                    <a:pt x="6050" y="1623"/>
                    <a:pt x="6082" y="1623"/>
                    <a:pt x="6105" y="1623"/>
                  </a:cubicBezTo>
                  <a:lnTo>
                    <a:pt x="6116" y="1623"/>
                  </a:lnTo>
                  <a:cubicBezTo>
                    <a:pt x="6127" y="1623"/>
                    <a:pt x="6127" y="1612"/>
                    <a:pt x="6138" y="1601"/>
                  </a:cubicBezTo>
                  <a:cubicBezTo>
                    <a:pt x="6138" y="1590"/>
                    <a:pt x="6127" y="1579"/>
                    <a:pt x="6116" y="1579"/>
                  </a:cubicBezTo>
                  <a:cubicBezTo>
                    <a:pt x="6082" y="1579"/>
                    <a:pt x="6050" y="1579"/>
                    <a:pt x="6028" y="1568"/>
                  </a:cubicBezTo>
                  <a:close/>
                  <a:moveTo>
                    <a:pt x="7021" y="1579"/>
                  </a:moveTo>
                  <a:cubicBezTo>
                    <a:pt x="6999" y="1590"/>
                    <a:pt x="6965" y="1590"/>
                    <a:pt x="6933" y="1590"/>
                  </a:cubicBezTo>
                  <a:cubicBezTo>
                    <a:pt x="6921" y="1590"/>
                    <a:pt x="6911" y="1601"/>
                    <a:pt x="6911" y="1612"/>
                  </a:cubicBezTo>
                  <a:cubicBezTo>
                    <a:pt x="6911" y="1623"/>
                    <a:pt x="6921" y="1634"/>
                    <a:pt x="6933" y="1634"/>
                  </a:cubicBezTo>
                  <a:cubicBezTo>
                    <a:pt x="6965" y="1634"/>
                    <a:pt x="6999" y="1634"/>
                    <a:pt x="7032" y="1623"/>
                  </a:cubicBezTo>
                  <a:cubicBezTo>
                    <a:pt x="7043" y="1623"/>
                    <a:pt x="7054" y="1612"/>
                    <a:pt x="7043" y="1601"/>
                  </a:cubicBezTo>
                  <a:cubicBezTo>
                    <a:pt x="7043" y="1590"/>
                    <a:pt x="7032" y="1579"/>
                    <a:pt x="7021" y="1579"/>
                  </a:cubicBezTo>
                  <a:close/>
                  <a:moveTo>
                    <a:pt x="6204" y="1590"/>
                  </a:moveTo>
                  <a:cubicBezTo>
                    <a:pt x="6193" y="1590"/>
                    <a:pt x="6182" y="1601"/>
                    <a:pt x="6182" y="1612"/>
                  </a:cubicBezTo>
                  <a:cubicBezTo>
                    <a:pt x="6182" y="1623"/>
                    <a:pt x="6193" y="1634"/>
                    <a:pt x="6204" y="1634"/>
                  </a:cubicBezTo>
                  <a:cubicBezTo>
                    <a:pt x="6226" y="1634"/>
                    <a:pt x="6259" y="1645"/>
                    <a:pt x="6293" y="1645"/>
                  </a:cubicBezTo>
                  <a:cubicBezTo>
                    <a:pt x="6303" y="1645"/>
                    <a:pt x="6315" y="1634"/>
                    <a:pt x="6315" y="1623"/>
                  </a:cubicBezTo>
                  <a:cubicBezTo>
                    <a:pt x="6315" y="1612"/>
                    <a:pt x="6303" y="1601"/>
                    <a:pt x="6293" y="1601"/>
                  </a:cubicBezTo>
                  <a:cubicBezTo>
                    <a:pt x="6271" y="1601"/>
                    <a:pt x="6237" y="1590"/>
                    <a:pt x="6204" y="1590"/>
                  </a:cubicBezTo>
                  <a:close/>
                  <a:moveTo>
                    <a:pt x="6756" y="1601"/>
                  </a:moveTo>
                  <a:cubicBezTo>
                    <a:pt x="6734" y="1601"/>
                    <a:pt x="6734" y="1612"/>
                    <a:pt x="6734" y="1623"/>
                  </a:cubicBezTo>
                  <a:cubicBezTo>
                    <a:pt x="6734" y="1645"/>
                    <a:pt x="6745" y="1645"/>
                    <a:pt x="6756" y="1645"/>
                  </a:cubicBezTo>
                  <a:lnTo>
                    <a:pt x="6845" y="1645"/>
                  </a:lnTo>
                  <a:cubicBezTo>
                    <a:pt x="6855" y="1645"/>
                    <a:pt x="6867" y="1634"/>
                    <a:pt x="6867" y="1623"/>
                  </a:cubicBezTo>
                  <a:cubicBezTo>
                    <a:pt x="6867" y="1612"/>
                    <a:pt x="6855" y="1601"/>
                    <a:pt x="6845" y="1601"/>
                  </a:cubicBezTo>
                  <a:close/>
                  <a:moveTo>
                    <a:pt x="6392" y="1601"/>
                  </a:moveTo>
                  <a:cubicBezTo>
                    <a:pt x="6369" y="1601"/>
                    <a:pt x="6359" y="1612"/>
                    <a:pt x="6359" y="1623"/>
                  </a:cubicBezTo>
                  <a:cubicBezTo>
                    <a:pt x="6359" y="1634"/>
                    <a:pt x="6369" y="1645"/>
                    <a:pt x="6381" y="1645"/>
                  </a:cubicBezTo>
                  <a:cubicBezTo>
                    <a:pt x="6414" y="1645"/>
                    <a:pt x="6447" y="1656"/>
                    <a:pt x="6480" y="1656"/>
                  </a:cubicBezTo>
                  <a:cubicBezTo>
                    <a:pt x="6491" y="1656"/>
                    <a:pt x="6502" y="1645"/>
                    <a:pt x="6502" y="1634"/>
                  </a:cubicBezTo>
                  <a:cubicBezTo>
                    <a:pt x="6502" y="1623"/>
                    <a:pt x="6491" y="1612"/>
                    <a:pt x="6480" y="1612"/>
                  </a:cubicBezTo>
                  <a:cubicBezTo>
                    <a:pt x="6447" y="1601"/>
                    <a:pt x="6414" y="1601"/>
                    <a:pt x="6392" y="1601"/>
                  </a:cubicBezTo>
                  <a:close/>
                  <a:moveTo>
                    <a:pt x="6568" y="1612"/>
                  </a:moveTo>
                  <a:cubicBezTo>
                    <a:pt x="6558" y="1612"/>
                    <a:pt x="6546" y="1623"/>
                    <a:pt x="6546" y="1634"/>
                  </a:cubicBezTo>
                  <a:cubicBezTo>
                    <a:pt x="6546" y="1645"/>
                    <a:pt x="6558" y="1656"/>
                    <a:pt x="6568" y="1656"/>
                  </a:cubicBezTo>
                  <a:lnTo>
                    <a:pt x="6656" y="1656"/>
                  </a:lnTo>
                  <a:cubicBezTo>
                    <a:pt x="6679" y="1656"/>
                    <a:pt x="6679" y="1645"/>
                    <a:pt x="6679" y="1634"/>
                  </a:cubicBezTo>
                  <a:cubicBezTo>
                    <a:pt x="6679" y="1623"/>
                    <a:pt x="6668" y="1612"/>
                    <a:pt x="6656" y="1612"/>
                  </a:cubicBezTo>
                  <a:close/>
                  <a:moveTo>
                    <a:pt x="5697" y="1568"/>
                  </a:moveTo>
                  <a:cubicBezTo>
                    <a:pt x="5685" y="1568"/>
                    <a:pt x="5674" y="1579"/>
                    <a:pt x="5663" y="1590"/>
                  </a:cubicBezTo>
                  <a:cubicBezTo>
                    <a:pt x="5663" y="1623"/>
                    <a:pt x="5652" y="1645"/>
                    <a:pt x="5652" y="1678"/>
                  </a:cubicBezTo>
                  <a:cubicBezTo>
                    <a:pt x="5652" y="1689"/>
                    <a:pt x="5663" y="1700"/>
                    <a:pt x="5674" y="1700"/>
                  </a:cubicBezTo>
                  <a:cubicBezTo>
                    <a:pt x="5685" y="1700"/>
                    <a:pt x="5697" y="1700"/>
                    <a:pt x="5697" y="1689"/>
                  </a:cubicBezTo>
                  <a:cubicBezTo>
                    <a:pt x="5697" y="1656"/>
                    <a:pt x="5707" y="1623"/>
                    <a:pt x="5707" y="1601"/>
                  </a:cubicBezTo>
                  <a:cubicBezTo>
                    <a:pt x="5719" y="1590"/>
                    <a:pt x="5707" y="1579"/>
                    <a:pt x="5697" y="1568"/>
                  </a:cubicBezTo>
                  <a:close/>
                  <a:moveTo>
                    <a:pt x="5663" y="1755"/>
                  </a:moveTo>
                  <a:cubicBezTo>
                    <a:pt x="5652" y="1755"/>
                    <a:pt x="5641" y="1755"/>
                    <a:pt x="5641" y="1777"/>
                  </a:cubicBezTo>
                  <a:lnTo>
                    <a:pt x="5641" y="1844"/>
                  </a:lnTo>
                  <a:lnTo>
                    <a:pt x="5641" y="1866"/>
                  </a:lnTo>
                  <a:cubicBezTo>
                    <a:pt x="5641" y="1877"/>
                    <a:pt x="5652" y="1888"/>
                    <a:pt x="5663" y="1888"/>
                  </a:cubicBezTo>
                  <a:cubicBezTo>
                    <a:pt x="5674" y="1888"/>
                    <a:pt x="5685" y="1877"/>
                    <a:pt x="5685" y="1866"/>
                  </a:cubicBezTo>
                  <a:lnTo>
                    <a:pt x="5685" y="1844"/>
                  </a:lnTo>
                  <a:lnTo>
                    <a:pt x="5685" y="1777"/>
                  </a:lnTo>
                  <a:cubicBezTo>
                    <a:pt x="5685" y="1767"/>
                    <a:pt x="5674" y="1755"/>
                    <a:pt x="5663" y="1755"/>
                  </a:cubicBezTo>
                  <a:close/>
                  <a:moveTo>
                    <a:pt x="5663" y="1932"/>
                  </a:moveTo>
                  <a:cubicBezTo>
                    <a:pt x="5652" y="1932"/>
                    <a:pt x="5641" y="1943"/>
                    <a:pt x="5641" y="1954"/>
                  </a:cubicBezTo>
                  <a:cubicBezTo>
                    <a:pt x="5652" y="1987"/>
                    <a:pt x="5652" y="2020"/>
                    <a:pt x="5652" y="2054"/>
                  </a:cubicBezTo>
                  <a:cubicBezTo>
                    <a:pt x="5663" y="2064"/>
                    <a:pt x="5663" y="2076"/>
                    <a:pt x="5674" y="2076"/>
                  </a:cubicBezTo>
                  <a:lnTo>
                    <a:pt x="5685" y="2076"/>
                  </a:lnTo>
                  <a:cubicBezTo>
                    <a:pt x="5697" y="2064"/>
                    <a:pt x="5707" y="2054"/>
                    <a:pt x="5697" y="2042"/>
                  </a:cubicBezTo>
                  <a:cubicBezTo>
                    <a:pt x="5697" y="2020"/>
                    <a:pt x="5697" y="1987"/>
                    <a:pt x="5685" y="1954"/>
                  </a:cubicBezTo>
                  <a:cubicBezTo>
                    <a:pt x="5685" y="1943"/>
                    <a:pt x="5674" y="1932"/>
                    <a:pt x="5663" y="1932"/>
                  </a:cubicBezTo>
                  <a:close/>
                  <a:moveTo>
                    <a:pt x="5685" y="2120"/>
                  </a:moveTo>
                  <a:cubicBezTo>
                    <a:pt x="5674" y="2120"/>
                    <a:pt x="5674" y="2131"/>
                    <a:pt x="5674" y="2142"/>
                  </a:cubicBezTo>
                  <a:cubicBezTo>
                    <a:pt x="5685" y="2175"/>
                    <a:pt x="5685" y="2208"/>
                    <a:pt x="5697" y="2230"/>
                  </a:cubicBezTo>
                  <a:cubicBezTo>
                    <a:pt x="5697" y="2241"/>
                    <a:pt x="5707" y="2252"/>
                    <a:pt x="5719" y="2252"/>
                  </a:cubicBezTo>
                  <a:cubicBezTo>
                    <a:pt x="5741" y="2241"/>
                    <a:pt x="5741" y="2230"/>
                    <a:pt x="5741" y="2219"/>
                  </a:cubicBezTo>
                  <a:cubicBezTo>
                    <a:pt x="5729" y="2197"/>
                    <a:pt x="5719" y="2164"/>
                    <a:pt x="5719" y="2131"/>
                  </a:cubicBezTo>
                  <a:cubicBezTo>
                    <a:pt x="5719" y="2120"/>
                    <a:pt x="5707" y="2120"/>
                    <a:pt x="5685" y="2120"/>
                  </a:cubicBezTo>
                  <a:close/>
                  <a:moveTo>
                    <a:pt x="5750" y="2292"/>
                  </a:moveTo>
                  <a:cubicBezTo>
                    <a:pt x="5747" y="2292"/>
                    <a:pt x="5744" y="2293"/>
                    <a:pt x="5741" y="2297"/>
                  </a:cubicBezTo>
                  <a:cubicBezTo>
                    <a:pt x="5729" y="2297"/>
                    <a:pt x="5719" y="2307"/>
                    <a:pt x="5729" y="2319"/>
                  </a:cubicBezTo>
                  <a:cubicBezTo>
                    <a:pt x="5729" y="2351"/>
                    <a:pt x="5741" y="2385"/>
                    <a:pt x="5763" y="2407"/>
                  </a:cubicBezTo>
                  <a:cubicBezTo>
                    <a:pt x="5763" y="2417"/>
                    <a:pt x="5773" y="2429"/>
                    <a:pt x="5773" y="2429"/>
                  </a:cubicBezTo>
                  <a:cubicBezTo>
                    <a:pt x="5785" y="2429"/>
                    <a:pt x="5785" y="2417"/>
                    <a:pt x="5785" y="2417"/>
                  </a:cubicBezTo>
                  <a:cubicBezTo>
                    <a:pt x="5795" y="2417"/>
                    <a:pt x="5807" y="2407"/>
                    <a:pt x="5795" y="2395"/>
                  </a:cubicBezTo>
                  <a:cubicBezTo>
                    <a:pt x="5785" y="2363"/>
                    <a:pt x="5773" y="2341"/>
                    <a:pt x="5763" y="2307"/>
                  </a:cubicBezTo>
                  <a:cubicBezTo>
                    <a:pt x="5763" y="2300"/>
                    <a:pt x="5757" y="2292"/>
                    <a:pt x="5750" y="2292"/>
                  </a:cubicBezTo>
                  <a:close/>
                  <a:moveTo>
                    <a:pt x="5807" y="2462"/>
                  </a:moveTo>
                  <a:cubicBezTo>
                    <a:pt x="5795" y="2473"/>
                    <a:pt x="5785" y="2484"/>
                    <a:pt x="5795" y="2495"/>
                  </a:cubicBezTo>
                  <a:cubicBezTo>
                    <a:pt x="5807" y="2517"/>
                    <a:pt x="5818" y="2550"/>
                    <a:pt x="5840" y="2572"/>
                  </a:cubicBezTo>
                  <a:cubicBezTo>
                    <a:pt x="5840" y="2584"/>
                    <a:pt x="5851" y="2594"/>
                    <a:pt x="5851" y="2594"/>
                  </a:cubicBezTo>
                  <a:cubicBezTo>
                    <a:pt x="5862" y="2594"/>
                    <a:pt x="5862" y="2584"/>
                    <a:pt x="5862" y="2584"/>
                  </a:cubicBezTo>
                  <a:cubicBezTo>
                    <a:pt x="5873" y="2584"/>
                    <a:pt x="5884" y="2572"/>
                    <a:pt x="5873" y="2561"/>
                  </a:cubicBezTo>
                  <a:cubicBezTo>
                    <a:pt x="5862" y="2528"/>
                    <a:pt x="5851" y="2506"/>
                    <a:pt x="5840" y="2473"/>
                  </a:cubicBezTo>
                  <a:cubicBezTo>
                    <a:pt x="5829" y="2462"/>
                    <a:pt x="5818" y="2462"/>
                    <a:pt x="5807" y="2462"/>
                  </a:cubicBezTo>
                  <a:close/>
                  <a:moveTo>
                    <a:pt x="5884" y="2628"/>
                  </a:moveTo>
                  <a:cubicBezTo>
                    <a:pt x="5873" y="2638"/>
                    <a:pt x="5873" y="2650"/>
                    <a:pt x="5884" y="2660"/>
                  </a:cubicBezTo>
                  <a:cubicBezTo>
                    <a:pt x="5895" y="2682"/>
                    <a:pt x="5917" y="2716"/>
                    <a:pt x="5928" y="2738"/>
                  </a:cubicBezTo>
                  <a:cubicBezTo>
                    <a:pt x="5928" y="2749"/>
                    <a:pt x="5939" y="2749"/>
                    <a:pt x="5950" y="2749"/>
                  </a:cubicBezTo>
                  <a:lnTo>
                    <a:pt x="5961" y="2749"/>
                  </a:lnTo>
                  <a:cubicBezTo>
                    <a:pt x="5972" y="2738"/>
                    <a:pt x="5972" y="2727"/>
                    <a:pt x="5961" y="2716"/>
                  </a:cubicBezTo>
                  <a:cubicBezTo>
                    <a:pt x="5950" y="2694"/>
                    <a:pt x="5939" y="2660"/>
                    <a:pt x="5917" y="2638"/>
                  </a:cubicBezTo>
                  <a:cubicBezTo>
                    <a:pt x="5917" y="2628"/>
                    <a:pt x="5895" y="2628"/>
                    <a:pt x="5884" y="2628"/>
                  </a:cubicBezTo>
                  <a:close/>
                  <a:moveTo>
                    <a:pt x="5984" y="2782"/>
                  </a:moveTo>
                  <a:cubicBezTo>
                    <a:pt x="5972" y="2793"/>
                    <a:pt x="5972" y="2804"/>
                    <a:pt x="5984" y="2815"/>
                  </a:cubicBezTo>
                  <a:cubicBezTo>
                    <a:pt x="5994" y="2837"/>
                    <a:pt x="6016" y="2870"/>
                    <a:pt x="6038" y="2893"/>
                  </a:cubicBezTo>
                  <a:lnTo>
                    <a:pt x="6050" y="2903"/>
                  </a:lnTo>
                  <a:cubicBezTo>
                    <a:pt x="6060" y="2903"/>
                    <a:pt x="6060" y="2893"/>
                    <a:pt x="6060" y="2893"/>
                  </a:cubicBezTo>
                  <a:cubicBezTo>
                    <a:pt x="6072" y="2881"/>
                    <a:pt x="6082" y="2870"/>
                    <a:pt x="6072" y="2859"/>
                  </a:cubicBezTo>
                  <a:cubicBezTo>
                    <a:pt x="6050" y="2837"/>
                    <a:pt x="6038" y="2815"/>
                    <a:pt x="6016" y="2793"/>
                  </a:cubicBezTo>
                  <a:cubicBezTo>
                    <a:pt x="6006" y="2782"/>
                    <a:pt x="5994" y="2782"/>
                    <a:pt x="5984" y="2782"/>
                  </a:cubicBezTo>
                  <a:close/>
                  <a:moveTo>
                    <a:pt x="6110" y="2928"/>
                  </a:moveTo>
                  <a:cubicBezTo>
                    <a:pt x="6105" y="2928"/>
                    <a:pt x="6099" y="2931"/>
                    <a:pt x="6094" y="2937"/>
                  </a:cubicBezTo>
                  <a:cubicBezTo>
                    <a:pt x="6082" y="2937"/>
                    <a:pt x="6082" y="2959"/>
                    <a:pt x="6094" y="2959"/>
                  </a:cubicBezTo>
                  <a:cubicBezTo>
                    <a:pt x="6116" y="2991"/>
                    <a:pt x="6127" y="3014"/>
                    <a:pt x="6149" y="3036"/>
                  </a:cubicBezTo>
                  <a:lnTo>
                    <a:pt x="6182" y="3036"/>
                  </a:lnTo>
                  <a:cubicBezTo>
                    <a:pt x="6193" y="3025"/>
                    <a:pt x="6193" y="3014"/>
                    <a:pt x="6182" y="3003"/>
                  </a:cubicBezTo>
                  <a:cubicBezTo>
                    <a:pt x="6160" y="2981"/>
                    <a:pt x="6149" y="2959"/>
                    <a:pt x="6127" y="2937"/>
                  </a:cubicBezTo>
                  <a:cubicBezTo>
                    <a:pt x="6121" y="2931"/>
                    <a:pt x="6116" y="2928"/>
                    <a:pt x="6110" y="2928"/>
                  </a:cubicBezTo>
                  <a:close/>
                  <a:moveTo>
                    <a:pt x="6232" y="3061"/>
                  </a:moveTo>
                  <a:cubicBezTo>
                    <a:pt x="6226" y="3061"/>
                    <a:pt x="6221" y="3063"/>
                    <a:pt x="6215" y="3069"/>
                  </a:cubicBezTo>
                  <a:cubicBezTo>
                    <a:pt x="6204" y="3080"/>
                    <a:pt x="6204" y="3091"/>
                    <a:pt x="6215" y="3102"/>
                  </a:cubicBezTo>
                  <a:cubicBezTo>
                    <a:pt x="6226" y="3113"/>
                    <a:pt x="6237" y="3124"/>
                    <a:pt x="6237" y="3135"/>
                  </a:cubicBezTo>
                  <a:cubicBezTo>
                    <a:pt x="6259" y="3146"/>
                    <a:pt x="6271" y="3157"/>
                    <a:pt x="6281" y="3168"/>
                  </a:cubicBezTo>
                  <a:lnTo>
                    <a:pt x="6293" y="3180"/>
                  </a:lnTo>
                  <a:cubicBezTo>
                    <a:pt x="6303" y="3180"/>
                    <a:pt x="6303" y="3168"/>
                    <a:pt x="6303" y="3168"/>
                  </a:cubicBezTo>
                  <a:cubicBezTo>
                    <a:pt x="6315" y="3157"/>
                    <a:pt x="6315" y="3146"/>
                    <a:pt x="6303" y="3135"/>
                  </a:cubicBezTo>
                  <a:lnTo>
                    <a:pt x="6271" y="3102"/>
                  </a:lnTo>
                  <a:cubicBezTo>
                    <a:pt x="6271" y="3091"/>
                    <a:pt x="6259" y="3080"/>
                    <a:pt x="6248" y="3069"/>
                  </a:cubicBezTo>
                  <a:cubicBezTo>
                    <a:pt x="6243" y="3063"/>
                    <a:pt x="6237" y="3061"/>
                    <a:pt x="6232" y="3061"/>
                  </a:cubicBezTo>
                  <a:close/>
                  <a:moveTo>
                    <a:pt x="6358" y="3193"/>
                  </a:moveTo>
                  <a:cubicBezTo>
                    <a:pt x="6353" y="3193"/>
                    <a:pt x="6347" y="3196"/>
                    <a:pt x="6347" y="3202"/>
                  </a:cubicBezTo>
                  <a:cubicBezTo>
                    <a:pt x="6337" y="3212"/>
                    <a:pt x="6337" y="3224"/>
                    <a:pt x="6347" y="3234"/>
                  </a:cubicBezTo>
                  <a:lnTo>
                    <a:pt x="6414" y="3301"/>
                  </a:lnTo>
                  <a:lnTo>
                    <a:pt x="6447" y="3301"/>
                  </a:lnTo>
                  <a:cubicBezTo>
                    <a:pt x="6447" y="3290"/>
                    <a:pt x="6447" y="3268"/>
                    <a:pt x="6436" y="3268"/>
                  </a:cubicBezTo>
                  <a:lnTo>
                    <a:pt x="6369" y="3202"/>
                  </a:lnTo>
                  <a:cubicBezTo>
                    <a:pt x="6369" y="3196"/>
                    <a:pt x="6364" y="3193"/>
                    <a:pt x="6358" y="3193"/>
                  </a:cubicBezTo>
                  <a:close/>
                  <a:moveTo>
                    <a:pt x="6480" y="3323"/>
                  </a:moveTo>
                  <a:cubicBezTo>
                    <a:pt x="6469" y="3334"/>
                    <a:pt x="6469" y="3356"/>
                    <a:pt x="6480" y="3356"/>
                  </a:cubicBezTo>
                  <a:lnTo>
                    <a:pt x="6546" y="3422"/>
                  </a:lnTo>
                  <a:lnTo>
                    <a:pt x="6580" y="3422"/>
                  </a:lnTo>
                  <a:cubicBezTo>
                    <a:pt x="6590" y="3411"/>
                    <a:pt x="6590" y="3389"/>
                    <a:pt x="6580" y="3389"/>
                  </a:cubicBezTo>
                  <a:lnTo>
                    <a:pt x="6513" y="3323"/>
                  </a:lnTo>
                  <a:close/>
                  <a:moveTo>
                    <a:pt x="6629" y="3436"/>
                  </a:moveTo>
                  <a:cubicBezTo>
                    <a:pt x="6624" y="3436"/>
                    <a:pt x="6618" y="3439"/>
                    <a:pt x="6612" y="3444"/>
                  </a:cubicBezTo>
                  <a:cubicBezTo>
                    <a:pt x="6612" y="3455"/>
                    <a:pt x="6612" y="3467"/>
                    <a:pt x="6624" y="3477"/>
                  </a:cubicBezTo>
                  <a:cubicBezTo>
                    <a:pt x="6646" y="3499"/>
                    <a:pt x="6668" y="3521"/>
                    <a:pt x="6690" y="3533"/>
                  </a:cubicBezTo>
                  <a:cubicBezTo>
                    <a:pt x="6690" y="3543"/>
                    <a:pt x="6701" y="3543"/>
                    <a:pt x="6701" y="3543"/>
                  </a:cubicBezTo>
                  <a:cubicBezTo>
                    <a:pt x="6712" y="3543"/>
                    <a:pt x="6712" y="3543"/>
                    <a:pt x="6723" y="3533"/>
                  </a:cubicBezTo>
                  <a:cubicBezTo>
                    <a:pt x="6723" y="3521"/>
                    <a:pt x="6723" y="3511"/>
                    <a:pt x="6712" y="3499"/>
                  </a:cubicBezTo>
                  <a:cubicBezTo>
                    <a:pt x="6690" y="3489"/>
                    <a:pt x="6668" y="3467"/>
                    <a:pt x="6646" y="3444"/>
                  </a:cubicBezTo>
                  <a:cubicBezTo>
                    <a:pt x="6640" y="3439"/>
                    <a:pt x="6635" y="3436"/>
                    <a:pt x="6629" y="3436"/>
                  </a:cubicBezTo>
                  <a:close/>
                  <a:moveTo>
                    <a:pt x="6773" y="3558"/>
                  </a:moveTo>
                  <a:cubicBezTo>
                    <a:pt x="6767" y="3558"/>
                    <a:pt x="6762" y="3560"/>
                    <a:pt x="6756" y="3565"/>
                  </a:cubicBezTo>
                  <a:cubicBezTo>
                    <a:pt x="6745" y="3577"/>
                    <a:pt x="6756" y="3588"/>
                    <a:pt x="6756" y="3599"/>
                  </a:cubicBezTo>
                  <a:cubicBezTo>
                    <a:pt x="6789" y="3610"/>
                    <a:pt x="6811" y="3632"/>
                    <a:pt x="6833" y="3654"/>
                  </a:cubicBezTo>
                  <a:lnTo>
                    <a:pt x="6867" y="3654"/>
                  </a:lnTo>
                  <a:cubicBezTo>
                    <a:pt x="6867" y="3643"/>
                    <a:pt x="6867" y="3621"/>
                    <a:pt x="6855" y="3621"/>
                  </a:cubicBezTo>
                  <a:cubicBezTo>
                    <a:pt x="6833" y="3599"/>
                    <a:pt x="6811" y="3577"/>
                    <a:pt x="6789" y="3565"/>
                  </a:cubicBezTo>
                  <a:cubicBezTo>
                    <a:pt x="6784" y="3560"/>
                    <a:pt x="6778" y="3558"/>
                    <a:pt x="6773" y="3558"/>
                  </a:cubicBezTo>
                  <a:close/>
                  <a:moveTo>
                    <a:pt x="6916" y="3668"/>
                  </a:moveTo>
                  <a:cubicBezTo>
                    <a:pt x="6911" y="3668"/>
                    <a:pt x="6905" y="3671"/>
                    <a:pt x="6899" y="3676"/>
                  </a:cubicBezTo>
                  <a:cubicBezTo>
                    <a:pt x="6889" y="3687"/>
                    <a:pt x="6899" y="3698"/>
                    <a:pt x="6899" y="3709"/>
                  </a:cubicBezTo>
                  <a:lnTo>
                    <a:pt x="6977" y="3764"/>
                  </a:lnTo>
                  <a:cubicBezTo>
                    <a:pt x="6977" y="3776"/>
                    <a:pt x="6988" y="3776"/>
                    <a:pt x="6988" y="3776"/>
                  </a:cubicBezTo>
                  <a:cubicBezTo>
                    <a:pt x="6999" y="3776"/>
                    <a:pt x="6999" y="3764"/>
                    <a:pt x="7010" y="3764"/>
                  </a:cubicBezTo>
                  <a:cubicBezTo>
                    <a:pt x="7010" y="3754"/>
                    <a:pt x="7010" y="3742"/>
                    <a:pt x="6999" y="3731"/>
                  </a:cubicBezTo>
                  <a:lnTo>
                    <a:pt x="6933" y="3676"/>
                  </a:lnTo>
                  <a:cubicBezTo>
                    <a:pt x="6927" y="3671"/>
                    <a:pt x="6922" y="3668"/>
                    <a:pt x="6916" y="3668"/>
                  </a:cubicBezTo>
                  <a:close/>
                  <a:moveTo>
                    <a:pt x="7076" y="3786"/>
                  </a:moveTo>
                  <a:cubicBezTo>
                    <a:pt x="7065" y="3786"/>
                    <a:pt x="7054" y="3786"/>
                    <a:pt x="7043" y="3798"/>
                  </a:cubicBezTo>
                  <a:cubicBezTo>
                    <a:pt x="7032" y="3798"/>
                    <a:pt x="7043" y="3820"/>
                    <a:pt x="7043" y="3820"/>
                  </a:cubicBezTo>
                  <a:cubicBezTo>
                    <a:pt x="7076" y="3842"/>
                    <a:pt x="7098" y="3864"/>
                    <a:pt x="7120" y="3886"/>
                  </a:cubicBezTo>
                  <a:lnTo>
                    <a:pt x="7132" y="3886"/>
                  </a:lnTo>
                  <a:cubicBezTo>
                    <a:pt x="7142" y="3886"/>
                    <a:pt x="7142" y="3886"/>
                    <a:pt x="7154" y="3875"/>
                  </a:cubicBezTo>
                  <a:cubicBezTo>
                    <a:pt x="7154" y="3864"/>
                    <a:pt x="7154" y="3852"/>
                    <a:pt x="7142" y="3852"/>
                  </a:cubicBezTo>
                  <a:lnTo>
                    <a:pt x="7076" y="3786"/>
                  </a:lnTo>
                  <a:close/>
                  <a:moveTo>
                    <a:pt x="7203" y="3899"/>
                  </a:moveTo>
                  <a:cubicBezTo>
                    <a:pt x="7198" y="3899"/>
                    <a:pt x="7192" y="3902"/>
                    <a:pt x="7186" y="3908"/>
                  </a:cubicBezTo>
                  <a:cubicBezTo>
                    <a:pt x="7176" y="3919"/>
                    <a:pt x="7176" y="3930"/>
                    <a:pt x="7186" y="3941"/>
                  </a:cubicBezTo>
                  <a:cubicBezTo>
                    <a:pt x="7208" y="3963"/>
                    <a:pt x="7242" y="3974"/>
                    <a:pt x="7264" y="3996"/>
                  </a:cubicBezTo>
                  <a:cubicBezTo>
                    <a:pt x="7264" y="4007"/>
                    <a:pt x="7264" y="4007"/>
                    <a:pt x="7275" y="4007"/>
                  </a:cubicBezTo>
                  <a:lnTo>
                    <a:pt x="7286" y="3996"/>
                  </a:lnTo>
                  <a:cubicBezTo>
                    <a:pt x="7297" y="3985"/>
                    <a:pt x="7297" y="3974"/>
                    <a:pt x="7286" y="3963"/>
                  </a:cubicBezTo>
                  <a:cubicBezTo>
                    <a:pt x="7264" y="3941"/>
                    <a:pt x="7242" y="3930"/>
                    <a:pt x="7220" y="3908"/>
                  </a:cubicBezTo>
                  <a:cubicBezTo>
                    <a:pt x="7214" y="3902"/>
                    <a:pt x="7209" y="3899"/>
                    <a:pt x="7203" y="3899"/>
                  </a:cubicBezTo>
                  <a:close/>
                  <a:moveTo>
                    <a:pt x="7343" y="4021"/>
                  </a:moveTo>
                  <a:cubicBezTo>
                    <a:pt x="7336" y="4021"/>
                    <a:pt x="7330" y="4024"/>
                    <a:pt x="7330" y="4029"/>
                  </a:cubicBezTo>
                  <a:cubicBezTo>
                    <a:pt x="7319" y="4041"/>
                    <a:pt x="7319" y="4051"/>
                    <a:pt x="7330" y="4063"/>
                  </a:cubicBezTo>
                  <a:cubicBezTo>
                    <a:pt x="7352" y="4073"/>
                    <a:pt x="7374" y="4095"/>
                    <a:pt x="7396" y="4117"/>
                  </a:cubicBezTo>
                  <a:cubicBezTo>
                    <a:pt x="7407" y="4117"/>
                    <a:pt x="7407" y="4129"/>
                    <a:pt x="7407" y="4129"/>
                  </a:cubicBezTo>
                  <a:cubicBezTo>
                    <a:pt x="7419" y="4129"/>
                    <a:pt x="7429" y="4117"/>
                    <a:pt x="7429" y="4117"/>
                  </a:cubicBezTo>
                  <a:cubicBezTo>
                    <a:pt x="7441" y="4107"/>
                    <a:pt x="7441" y="4095"/>
                    <a:pt x="7429" y="4085"/>
                  </a:cubicBezTo>
                  <a:cubicBezTo>
                    <a:pt x="7407" y="4063"/>
                    <a:pt x="7385" y="4041"/>
                    <a:pt x="7363" y="4029"/>
                  </a:cubicBezTo>
                  <a:cubicBezTo>
                    <a:pt x="7358" y="4024"/>
                    <a:pt x="7349" y="4021"/>
                    <a:pt x="7343" y="4021"/>
                  </a:cubicBezTo>
                  <a:close/>
                  <a:moveTo>
                    <a:pt x="7479" y="4142"/>
                  </a:moveTo>
                  <a:cubicBezTo>
                    <a:pt x="7473" y="4142"/>
                    <a:pt x="7468" y="4145"/>
                    <a:pt x="7463" y="4151"/>
                  </a:cubicBezTo>
                  <a:cubicBezTo>
                    <a:pt x="7451" y="4162"/>
                    <a:pt x="7451" y="4173"/>
                    <a:pt x="7463" y="4184"/>
                  </a:cubicBezTo>
                  <a:cubicBezTo>
                    <a:pt x="7485" y="4206"/>
                    <a:pt x="7507" y="4217"/>
                    <a:pt x="7529" y="4239"/>
                  </a:cubicBezTo>
                  <a:cubicBezTo>
                    <a:pt x="7539" y="4250"/>
                    <a:pt x="7539" y="4250"/>
                    <a:pt x="7551" y="4250"/>
                  </a:cubicBezTo>
                  <a:cubicBezTo>
                    <a:pt x="7551" y="4250"/>
                    <a:pt x="7562" y="4250"/>
                    <a:pt x="7562" y="4239"/>
                  </a:cubicBezTo>
                  <a:cubicBezTo>
                    <a:pt x="7573" y="4239"/>
                    <a:pt x="7573" y="4217"/>
                    <a:pt x="7562" y="4217"/>
                  </a:cubicBezTo>
                  <a:lnTo>
                    <a:pt x="7495" y="4151"/>
                  </a:lnTo>
                  <a:cubicBezTo>
                    <a:pt x="7490" y="4145"/>
                    <a:pt x="7485" y="4142"/>
                    <a:pt x="7479" y="4142"/>
                  </a:cubicBezTo>
                  <a:close/>
                  <a:moveTo>
                    <a:pt x="7595" y="4272"/>
                  </a:moveTo>
                  <a:cubicBezTo>
                    <a:pt x="7584" y="4283"/>
                    <a:pt x="7584" y="4294"/>
                    <a:pt x="7595" y="4305"/>
                  </a:cubicBezTo>
                  <a:lnTo>
                    <a:pt x="7661" y="4372"/>
                  </a:lnTo>
                  <a:cubicBezTo>
                    <a:pt x="7661" y="4382"/>
                    <a:pt x="7672" y="4382"/>
                    <a:pt x="7672" y="4382"/>
                  </a:cubicBezTo>
                  <a:cubicBezTo>
                    <a:pt x="7683" y="4382"/>
                    <a:pt x="7683" y="4382"/>
                    <a:pt x="7683" y="4372"/>
                  </a:cubicBezTo>
                  <a:cubicBezTo>
                    <a:pt x="7694" y="4372"/>
                    <a:pt x="7694" y="4350"/>
                    <a:pt x="7694" y="4350"/>
                  </a:cubicBezTo>
                  <a:lnTo>
                    <a:pt x="7628" y="4283"/>
                  </a:lnTo>
                  <a:cubicBezTo>
                    <a:pt x="7617" y="4272"/>
                    <a:pt x="7606" y="4272"/>
                    <a:pt x="7595" y="4272"/>
                  </a:cubicBezTo>
                  <a:close/>
                  <a:moveTo>
                    <a:pt x="7733" y="4407"/>
                  </a:moveTo>
                  <a:cubicBezTo>
                    <a:pt x="7727" y="4407"/>
                    <a:pt x="7722" y="4410"/>
                    <a:pt x="7716" y="4416"/>
                  </a:cubicBezTo>
                  <a:cubicBezTo>
                    <a:pt x="7705" y="4416"/>
                    <a:pt x="7705" y="4438"/>
                    <a:pt x="7716" y="4448"/>
                  </a:cubicBezTo>
                  <a:cubicBezTo>
                    <a:pt x="7738" y="4471"/>
                    <a:pt x="7760" y="4493"/>
                    <a:pt x="7772" y="4515"/>
                  </a:cubicBezTo>
                  <a:cubicBezTo>
                    <a:pt x="7782" y="4515"/>
                    <a:pt x="7782" y="4526"/>
                    <a:pt x="7794" y="4526"/>
                  </a:cubicBezTo>
                  <a:cubicBezTo>
                    <a:pt x="7794" y="4526"/>
                    <a:pt x="7804" y="4526"/>
                    <a:pt x="7804" y="4515"/>
                  </a:cubicBezTo>
                  <a:cubicBezTo>
                    <a:pt x="7816" y="4515"/>
                    <a:pt x="7816" y="4493"/>
                    <a:pt x="7804" y="4482"/>
                  </a:cubicBezTo>
                  <a:cubicBezTo>
                    <a:pt x="7794" y="4460"/>
                    <a:pt x="7772" y="4438"/>
                    <a:pt x="7750" y="4416"/>
                  </a:cubicBezTo>
                  <a:cubicBezTo>
                    <a:pt x="7744" y="4410"/>
                    <a:pt x="7738" y="4407"/>
                    <a:pt x="7733" y="4407"/>
                  </a:cubicBezTo>
                  <a:close/>
                  <a:moveTo>
                    <a:pt x="7854" y="4551"/>
                  </a:moveTo>
                  <a:cubicBezTo>
                    <a:pt x="7849" y="4551"/>
                    <a:pt x="7843" y="4554"/>
                    <a:pt x="7838" y="4559"/>
                  </a:cubicBezTo>
                  <a:cubicBezTo>
                    <a:pt x="7826" y="4559"/>
                    <a:pt x="7826" y="4581"/>
                    <a:pt x="7826" y="4581"/>
                  </a:cubicBezTo>
                  <a:cubicBezTo>
                    <a:pt x="7849" y="4615"/>
                    <a:pt x="7871" y="4637"/>
                    <a:pt x="7882" y="4659"/>
                  </a:cubicBezTo>
                  <a:cubicBezTo>
                    <a:pt x="7882" y="4669"/>
                    <a:pt x="7893" y="4669"/>
                    <a:pt x="7904" y="4669"/>
                  </a:cubicBezTo>
                  <a:lnTo>
                    <a:pt x="7915" y="4669"/>
                  </a:lnTo>
                  <a:cubicBezTo>
                    <a:pt x="7926" y="4659"/>
                    <a:pt x="7926" y="4647"/>
                    <a:pt x="7915" y="4637"/>
                  </a:cubicBezTo>
                  <a:cubicBezTo>
                    <a:pt x="7904" y="4615"/>
                    <a:pt x="7882" y="4581"/>
                    <a:pt x="7871" y="4559"/>
                  </a:cubicBezTo>
                  <a:cubicBezTo>
                    <a:pt x="7865" y="4554"/>
                    <a:pt x="7860" y="4551"/>
                    <a:pt x="7854" y="4551"/>
                  </a:cubicBezTo>
                  <a:close/>
                  <a:moveTo>
                    <a:pt x="7937" y="4703"/>
                  </a:moveTo>
                  <a:cubicBezTo>
                    <a:pt x="7926" y="4713"/>
                    <a:pt x="7926" y="4725"/>
                    <a:pt x="7937" y="4735"/>
                  </a:cubicBezTo>
                  <a:cubicBezTo>
                    <a:pt x="7948" y="4758"/>
                    <a:pt x="7959" y="4791"/>
                    <a:pt x="7981" y="4813"/>
                  </a:cubicBezTo>
                  <a:cubicBezTo>
                    <a:pt x="7981" y="4824"/>
                    <a:pt x="7992" y="4824"/>
                    <a:pt x="8003" y="4824"/>
                  </a:cubicBezTo>
                  <a:lnTo>
                    <a:pt x="8015" y="4824"/>
                  </a:lnTo>
                  <a:cubicBezTo>
                    <a:pt x="8025" y="4813"/>
                    <a:pt x="8025" y="4802"/>
                    <a:pt x="8015" y="4791"/>
                  </a:cubicBezTo>
                  <a:cubicBezTo>
                    <a:pt x="8003" y="4769"/>
                    <a:pt x="7981" y="4735"/>
                    <a:pt x="7970" y="4713"/>
                  </a:cubicBezTo>
                  <a:cubicBezTo>
                    <a:pt x="7959" y="4703"/>
                    <a:pt x="7948" y="4703"/>
                    <a:pt x="7937" y="4703"/>
                  </a:cubicBezTo>
                  <a:close/>
                  <a:moveTo>
                    <a:pt x="8046" y="4864"/>
                  </a:moveTo>
                  <a:cubicBezTo>
                    <a:pt x="8043" y="4864"/>
                    <a:pt x="8040" y="4865"/>
                    <a:pt x="8037" y="4868"/>
                  </a:cubicBezTo>
                  <a:cubicBezTo>
                    <a:pt x="8025" y="4868"/>
                    <a:pt x="8015" y="4879"/>
                    <a:pt x="8025" y="4890"/>
                  </a:cubicBezTo>
                  <a:cubicBezTo>
                    <a:pt x="8037" y="4924"/>
                    <a:pt x="8047" y="4946"/>
                    <a:pt x="8059" y="4978"/>
                  </a:cubicBezTo>
                  <a:cubicBezTo>
                    <a:pt x="8069" y="4978"/>
                    <a:pt x="8069" y="4990"/>
                    <a:pt x="8081" y="4990"/>
                  </a:cubicBezTo>
                  <a:lnTo>
                    <a:pt x="8091" y="4990"/>
                  </a:lnTo>
                  <a:cubicBezTo>
                    <a:pt x="8103" y="4978"/>
                    <a:pt x="8103" y="4968"/>
                    <a:pt x="8103" y="4956"/>
                  </a:cubicBezTo>
                  <a:cubicBezTo>
                    <a:pt x="8091" y="4934"/>
                    <a:pt x="8081" y="4902"/>
                    <a:pt x="8059" y="4879"/>
                  </a:cubicBezTo>
                  <a:cubicBezTo>
                    <a:pt x="8059" y="4871"/>
                    <a:pt x="8053" y="4864"/>
                    <a:pt x="8046" y="4864"/>
                  </a:cubicBezTo>
                  <a:close/>
                  <a:moveTo>
                    <a:pt x="8123" y="5029"/>
                  </a:moveTo>
                  <a:cubicBezTo>
                    <a:pt x="8120" y="5029"/>
                    <a:pt x="8117" y="5031"/>
                    <a:pt x="8113" y="5034"/>
                  </a:cubicBezTo>
                  <a:cubicBezTo>
                    <a:pt x="8103" y="5034"/>
                    <a:pt x="8091" y="5045"/>
                    <a:pt x="8091" y="5056"/>
                  </a:cubicBezTo>
                  <a:cubicBezTo>
                    <a:pt x="8103" y="5089"/>
                    <a:pt x="8113" y="5111"/>
                    <a:pt x="8125" y="5144"/>
                  </a:cubicBezTo>
                  <a:cubicBezTo>
                    <a:pt x="8125" y="5155"/>
                    <a:pt x="8136" y="5155"/>
                    <a:pt x="8147" y="5155"/>
                  </a:cubicBezTo>
                  <a:lnTo>
                    <a:pt x="8158" y="5155"/>
                  </a:lnTo>
                  <a:cubicBezTo>
                    <a:pt x="8169" y="5155"/>
                    <a:pt x="8169" y="5144"/>
                    <a:pt x="8169" y="5133"/>
                  </a:cubicBezTo>
                  <a:cubicBezTo>
                    <a:pt x="8158" y="5100"/>
                    <a:pt x="8147" y="5067"/>
                    <a:pt x="8136" y="5045"/>
                  </a:cubicBezTo>
                  <a:cubicBezTo>
                    <a:pt x="8136" y="5037"/>
                    <a:pt x="8130" y="5029"/>
                    <a:pt x="8123" y="5029"/>
                  </a:cubicBezTo>
                  <a:close/>
                  <a:moveTo>
                    <a:pt x="8169" y="5199"/>
                  </a:moveTo>
                  <a:cubicBezTo>
                    <a:pt x="8158" y="5211"/>
                    <a:pt x="8147" y="5221"/>
                    <a:pt x="8147" y="5233"/>
                  </a:cubicBezTo>
                  <a:cubicBezTo>
                    <a:pt x="8158" y="5265"/>
                    <a:pt x="8169" y="5287"/>
                    <a:pt x="8169" y="5321"/>
                  </a:cubicBezTo>
                  <a:cubicBezTo>
                    <a:pt x="8169" y="5332"/>
                    <a:pt x="8180" y="5343"/>
                    <a:pt x="8191" y="5343"/>
                  </a:cubicBezTo>
                  <a:lnTo>
                    <a:pt x="8202" y="5332"/>
                  </a:lnTo>
                  <a:cubicBezTo>
                    <a:pt x="8213" y="5332"/>
                    <a:pt x="8213" y="5321"/>
                    <a:pt x="8213" y="5309"/>
                  </a:cubicBezTo>
                  <a:cubicBezTo>
                    <a:pt x="8213" y="5277"/>
                    <a:pt x="8202" y="5255"/>
                    <a:pt x="8191" y="5221"/>
                  </a:cubicBezTo>
                  <a:cubicBezTo>
                    <a:pt x="8191" y="5211"/>
                    <a:pt x="8180" y="5199"/>
                    <a:pt x="8169" y="5199"/>
                  </a:cubicBezTo>
                  <a:close/>
                  <a:moveTo>
                    <a:pt x="8202" y="5387"/>
                  </a:moveTo>
                  <a:cubicBezTo>
                    <a:pt x="8191" y="5387"/>
                    <a:pt x="8180" y="5398"/>
                    <a:pt x="8180" y="5409"/>
                  </a:cubicBezTo>
                  <a:cubicBezTo>
                    <a:pt x="8191" y="5442"/>
                    <a:pt x="8191" y="5464"/>
                    <a:pt x="8191" y="5498"/>
                  </a:cubicBezTo>
                  <a:cubicBezTo>
                    <a:pt x="8191" y="5508"/>
                    <a:pt x="8202" y="5520"/>
                    <a:pt x="8213" y="5520"/>
                  </a:cubicBezTo>
                  <a:cubicBezTo>
                    <a:pt x="8224" y="5520"/>
                    <a:pt x="8235" y="5508"/>
                    <a:pt x="8235" y="5498"/>
                  </a:cubicBezTo>
                  <a:cubicBezTo>
                    <a:pt x="8235" y="5464"/>
                    <a:pt x="8235" y="5431"/>
                    <a:pt x="8224" y="5398"/>
                  </a:cubicBezTo>
                  <a:cubicBezTo>
                    <a:pt x="8224" y="5387"/>
                    <a:pt x="8213" y="5387"/>
                    <a:pt x="8202" y="5387"/>
                  </a:cubicBezTo>
                  <a:close/>
                  <a:moveTo>
                    <a:pt x="8213" y="5564"/>
                  </a:moveTo>
                  <a:cubicBezTo>
                    <a:pt x="8202" y="5564"/>
                    <a:pt x="8191" y="5574"/>
                    <a:pt x="8191" y="5586"/>
                  </a:cubicBezTo>
                  <a:lnTo>
                    <a:pt x="8191" y="5674"/>
                  </a:lnTo>
                  <a:cubicBezTo>
                    <a:pt x="8191" y="5696"/>
                    <a:pt x="8202" y="5707"/>
                    <a:pt x="8213" y="5707"/>
                  </a:cubicBezTo>
                  <a:cubicBezTo>
                    <a:pt x="8224" y="5707"/>
                    <a:pt x="8235" y="5696"/>
                    <a:pt x="8235" y="5685"/>
                  </a:cubicBezTo>
                  <a:lnTo>
                    <a:pt x="8235" y="5586"/>
                  </a:lnTo>
                  <a:cubicBezTo>
                    <a:pt x="8235" y="5574"/>
                    <a:pt x="8235" y="5564"/>
                    <a:pt x="8213" y="5564"/>
                  </a:cubicBezTo>
                  <a:close/>
                  <a:moveTo>
                    <a:pt x="2771" y="5762"/>
                  </a:moveTo>
                  <a:cubicBezTo>
                    <a:pt x="2760" y="5762"/>
                    <a:pt x="2749" y="5773"/>
                    <a:pt x="2749" y="5785"/>
                  </a:cubicBezTo>
                  <a:cubicBezTo>
                    <a:pt x="2749" y="5795"/>
                    <a:pt x="2760" y="5807"/>
                    <a:pt x="2771" y="5807"/>
                  </a:cubicBezTo>
                  <a:lnTo>
                    <a:pt x="2871" y="5807"/>
                  </a:lnTo>
                  <a:cubicBezTo>
                    <a:pt x="2881" y="5807"/>
                    <a:pt x="2893" y="5795"/>
                    <a:pt x="2893" y="5785"/>
                  </a:cubicBezTo>
                  <a:cubicBezTo>
                    <a:pt x="2893" y="5773"/>
                    <a:pt x="2881" y="5762"/>
                    <a:pt x="2871" y="5762"/>
                  </a:cubicBezTo>
                  <a:close/>
                  <a:moveTo>
                    <a:pt x="2683" y="5773"/>
                  </a:moveTo>
                  <a:cubicBezTo>
                    <a:pt x="2650" y="5773"/>
                    <a:pt x="2617" y="5785"/>
                    <a:pt x="2594" y="5785"/>
                  </a:cubicBezTo>
                  <a:cubicBezTo>
                    <a:pt x="2572" y="5795"/>
                    <a:pt x="2572" y="5807"/>
                    <a:pt x="2572" y="5817"/>
                  </a:cubicBezTo>
                  <a:cubicBezTo>
                    <a:pt x="2572" y="5829"/>
                    <a:pt x="2584" y="5829"/>
                    <a:pt x="2594" y="5829"/>
                  </a:cubicBezTo>
                  <a:cubicBezTo>
                    <a:pt x="2628" y="5829"/>
                    <a:pt x="2661" y="5817"/>
                    <a:pt x="2683" y="5817"/>
                  </a:cubicBezTo>
                  <a:cubicBezTo>
                    <a:pt x="2705" y="5817"/>
                    <a:pt x="2705" y="5807"/>
                    <a:pt x="2705" y="5795"/>
                  </a:cubicBezTo>
                  <a:cubicBezTo>
                    <a:pt x="2705" y="5785"/>
                    <a:pt x="2694" y="5773"/>
                    <a:pt x="2683" y="5773"/>
                  </a:cubicBezTo>
                  <a:close/>
                  <a:moveTo>
                    <a:pt x="2959" y="5773"/>
                  </a:moveTo>
                  <a:cubicBezTo>
                    <a:pt x="2948" y="5773"/>
                    <a:pt x="2937" y="5773"/>
                    <a:pt x="2937" y="5795"/>
                  </a:cubicBezTo>
                  <a:cubicBezTo>
                    <a:pt x="2937" y="5807"/>
                    <a:pt x="2948" y="5817"/>
                    <a:pt x="2959" y="5817"/>
                  </a:cubicBezTo>
                  <a:cubicBezTo>
                    <a:pt x="2981" y="5817"/>
                    <a:pt x="3014" y="5817"/>
                    <a:pt x="3047" y="5829"/>
                  </a:cubicBezTo>
                  <a:cubicBezTo>
                    <a:pt x="3058" y="5829"/>
                    <a:pt x="3070" y="5817"/>
                    <a:pt x="3070" y="5807"/>
                  </a:cubicBezTo>
                  <a:cubicBezTo>
                    <a:pt x="3070" y="5795"/>
                    <a:pt x="3070" y="5785"/>
                    <a:pt x="3058" y="5785"/>
                  </a:cubicBezTo>
                  <a:cubicBezTo>
                    <a:pt x="3025" y="5785"/>
                    <a:pt x="2992" y="5773"/>
                    <a:pt x="2959" y="5773"/>
                  </a:cubicBezTo>
                  <a:close/>
                  <a:moveTo>
                    <a:pt x="3146" y="5807"/>
                  </a:moveTo>
                  <a:cubicBezTo>
                    <a:pt x="3136" y="5807"/>
                    <a:pt x="3124" y="5807"/>
                    <a:pt x="3114" y="5817"/>
                  </a:cubicBezTo>
                  <a:cubicBezTo>
                    <a:pt x="3114" y="5829"/>
                    <a:pt x="3124" y="5851"/>
                    <a:pt x="3136" y="5851"/>
                  </a:cubicBezTo>
                  <a:cubicBezTo>
                    <a:pt x="3158" y="5861"/>
                    <a:pt x="3190" y="5861"/>
                    <a:pt x="3224" y="5873"/>
                  </a:cubicBezTo>
                  <a:cubicBezTo>
                    <a:pt x="3235" y="5873"/>
                    <a:pt x="3246" y="5873"/>
                    <a:pt x="3246" y="5861"/>
                  </a:cubicBezTo>
                  <a:cubicBezTo>
                    <a:pt x="3246" y="5851"/>
                    <a:pt x="3246" y="5839"/>
                    <a:pt x="3235" y="5839"/>
                  </a:cubicBezTo>
                  <a:cubicBezTo>
                    <a:pt x="3202" y="5829"/>
                    <a:pt x="3180" y="5817"/>
                    <a:pt x="3146" y="5807"/>
                  </a:cubicBezTo>
                  <a:close/>
                  <a:moveTo>
                    <a:pt x="8202" y="5751"/>
                  </a:moveTo>
                  <a:cubicBezTo>
                    <a:pt x="8191" y="5751"/>
                    <a:pt x="8180" y="5751"/>
                    <a:pt x="8180" y="5773"/>
                  </a:cubicBezTo>
                  <a:cubicBezTo>
                    <a:pt x="8180" y="5795"/>
                    <a:pt x="8169" y="5829"/>
                    <a:pt x="8169" y="5861"/>
                  </a:cubicBezTo>
                  <a:cubicBezTo>
                    <a:pt x="8158" y="5873"/>
                    <a:pt x="8169" y="5883"/>
                    <a:pt x="8180" y="5883"/>
                  </a:cubicBezTo>
                  <a:lnTo>
                    <a:pt x="8191" y="5883"/>
                  </a:lnTo>
                  <a:cubicBezTo>
                    <a:pt x="8191" y="5883"/>
                    <a:pt x="8202" y="5873"/>
                    <a:pt x="8202" y="5861"/>
                  </a:cubicBezTo>
                  <a:cubicBezTo>
                    <a:pt x="8213" y="5839"/>
                    <a:pt x="8224" y="5807"/>
                    <a:pt x="8224" y="5773"/>
                  </a:cubicBezTo>
                  <a:cubicBezTo>
                    <a:pt x="8224" y="5762"/>
                    <a:pt x="8213" y="5751"/>
                    <a:pt x="8202" y="5751"/>
                  </a:cubicBezTo>
                  <a:close/>
                  <a:moveTo>
                    <a:pt x="2507" y="5813"/>
                  </a:moveTo>
                  <a:cubicBezTo>
                    <a:pt x="2503" y="5813"/>
                    <a:pt x="2499" y="5814"/>
                    <a:pt x="2496" y="5817"/>
                  </a:cubicBezTo>
                  <a:cubicBezTo>
                    <a:pt x="2473" y="5829"/>
                    <a:pt x="2440" y="5839"/>
                    <a:pt x="2407" y="5851"/>
                  </a:cubicBezTo>
                  <a:cubicBezTo>
                    <a:pt x="2396" y="5851"/>
                    <a:pt x="2396" y="5873"/>
                    <a:pt x="2396" y="5883"/>
                  </a:cubicBezTo>
                  <a:cubicBezTo>
                    <a:pt x="2407" y="5883"/>
                    <a:pt x="2407" y="5895"/>
                    <a:pt x="2418" y="5895"/>
                  </a:cubicBezTo>
                  <a:lnTo>
                    <a:pt x="2429" y="5895"/>
                  </a:lnTo>
                  <a:cubicBezTo>
                    <a:pt x="2451" y="5873"/>
                    <a:pt x="2484" y="5861"/>
                    <a:pt x="2518" y="5861"/>
                  </a:cubicBezTo>
                  <a:cubicBezTo>
                    <a:pt x="2528" y="5851"/>
                    <a:pt x="2528" y="5839"/>
                    <a:pt x="2528" y="5829"/>
                  </a:cubicBezTo>
                  <a:cubicBezTo>
                    <a:pt x="2528" y="5821"/>
                    <a:pt x="2517" y="5813"/>
                    <a:pt x="2507" y="5813"/>
                  </a:cubicBezTo>
                  <a:close/>
                  <a:moveTo>
                    <a:pt x="3313" y="5868"/>
                  </a:moveTo>
                  <a:cubicBezTo>
                    <a:pt x="3306" y="5868"/>
                    <a:pt x="3298" y="5876"/>
                    <a:pt x="3290" y="5883"/>
                  </a:cubicBezTo>
                  <a:cubicBezTo>
                    <a:pt x="3290" y="5895"/>
                    <a:pt x="3290" y="5906"/>
                    <a:pt x="3301" y="5906"/>
                  </a:cubicBezTo>
                  <a:cubicBezTo>
                    <a:pt x="3334" y="5928"/>
                    <a:pt x="3357" y="5939"/>
                    <a:pt x="3379" y="5950"/>
                  </a:cubicBezTo>
                  <a:lnTo>
                    <a:pt x="3389" y="5950"/>
                  </a:lnTo>
                  <a:cubicBezTo>
                    <a:pt x="3401" y="5950"/>
                    <a:pt x="3411" y="5950"/>
                    <a:pt x="3411" y="5939"/>
                  </a:cubicBezTo>
                  <a:cubicBezTo>
                    <a:pt x="3423" y="5928"/>
                    <a:pt x="3411" y="5917"/>
                    <a:pt x="3401" y="5917"/>
                  </a:cubicBezTo>
                  <a:cubicBezTo>
                    <a:pt x="3379" y="5895"/>
                    <a:pt x="3345" y="5883"/>
                    <a:pt x="3323" y="5873"/>
                  </a:cubicBezTo>
                  <a:cubicBezTo>
                    <a:pt x="3320" y="5869"/>
                    <a:pt x="3317" y="5868"/>
                    <a:pt x="3313" y="5868"/>
                  </a:cubicBezTo>
                  <a:close/>
                  <a:moveTo>
                    <a:pt x="2340" y="5890"/>
                  </a:moveTo>
                  <a:cubicBezTo>
                    <a:pt x="2336" y="5890"/>
                    <a:pt x="2333" y="5892"/>
                    <a:pt x="2330" y="5895"/>
                  </a:cubicBezTo>
                  <a:cubicBezTo>
                    <a:pt x="2297" y="5906"/>
                    <a:pt x="2275" y="5928"/>
                    <a:pt x="2253" y="5950"/>
                  </a:cubicBezTo>
                  <a:cubicBezTo>
                    <a:pt x="2241" y="5950"/>
                    <a:pt x="2241" y="5972"/>
                    <a:pt x="2241" y="5983"/>
                  </a:cubicBezTo>
                  <a:lnTo>
                    <a:pt x="2275" y="5983"/>
                  </a:lnTo>
                  <a:cubicBezTo>
                    <a:pt x="2297" y="5961"/>
                    <a:pt x="2330" y="5950"/>
                    <a:pt x="2352" y="5928"/>
                  </a:cubicBezTo>
                  <a:cubicBezTo>
                    <a:pt x="2363" y="5928"/>
                    <a:pt x="2363" y="5906"/>
                    <a:pt x="2363" y="5906"/>
                  </a:cubicBezTo>
                  <a:cubicBezTo>
                    <a:pt x="2355" y="5898"/>
                    <a:pt x="2347" y="5890"/>
                    <a:pt x="2340" y="5890"/>
                  </a:cubicBezTo>
                  <a:close/>
                  <a:moveTo>
                    <a:pt x="3477" y="5956"/>
                  </a:moveTo>
                  <a:cubicBezTo>
                    <a:pt x="3466" y="5956"/>
                    <a:pt x="3455" y="5964"/>
                    <a:pt x="3455" y="5972"/>
                  </a:cubicBezTo>
                  <a:cubicBezTo>
                    <a:pt x="3445" y="5972"/>
                    <a:pt x="3445" y="5994"/>
                    <a:pt x="3455" y="5994"/>
                  </a:cubicBezTo>
                  <a:cubicBezTo>
                    <a:pt x="3489" y="6016"/>
                    <a:pt x="3511" y="6027"/>
                    <a:pt x="3533" y="6049"/>
                  </a:cubicBezTo>
                  <a:lnTo>
                    <a:pt x="3566" y="6049"/>
                  </a:lnTo>
                  <a:cubicBezTo>
                    <a:pt x="3577" y="6038"/>
                    <a:pt x="3566" y="6016"/>
                    <a:pt x="3555" y="6016"/>
                  </a:cubicBezTo>
                  <a:cubicBezTo>
                    <a:pt x="3533" y="5994"/>
                    <a:pt x="3511" y="5983"/>
                    <a:pt x="3489" y="5961"/>
                  </a:cubicBezTo>
                  <a:cubicBezTo>
                    <a:pt x="3486" y="5958"/>
                    <a:pt x="3481" y="5956"/>
                    <a:pt x="3477" y="5956"/>
                  </a:cubicBezTo>
                  <a:close/>
                  <a:moveTo>
                    <a:pt x="8169" y="5928"/>
                  </a:moveTo>
                  <a:cubicBezTo>
                    <a:pt x="8158" y="5928"/>
                    <a:pt x="8147" y="5928"/>
                    <a:pt x="8147" y="5950"/>
                  </a:cubicBezTo>
                  <a:cubicBezTo>
                    <a:pt x="8136" y="5972"/>
                    <a:pt x="8125" y="6005"/>
                    <a:pt x="8113" y="6027"/>
                  </a:cubicBezTo>
                  <a:cubicBezTo>
                    <a:pt x="8113" y="6038"/>
                    <a:pt x="8113" y="6060"/>
                    <a:pt x="8125" y="6060"/>
                  </a:cubicBezTo>
                  <a:lnTo>
                    <a:pt x="8136" y="6060"/>
                  </a:lnTo>
                  <a:cubicBezTo>
                    <a:pt x="8147" y="6060"/>
                    <a:pt x="8158" y="6049"/>
                    <a:pt x="8158" y="6049"/>
                  </a:cubicBezTo>
                  <a:cubicBezTo>
                    <a:pt x="8169" y="6016"/>
                    <a:pt x="8180" y="5983"/>
                    <a:pt x="8180" y="5961"/>
                  </a:cubicBezTo>
                  <a:cubicBezTo>
                    <a:pt x="8191" y="5950"/>
                    <a:pt x="8180" y="5928"/>
                    <a:pt x="8169" y="5928"/>
                  </a:cubicBezTo>
                  <a:close/>
                  <a:moveTo>
                    <a:pt x="2175" y="6005"/>
                  </a:moveTo>
                  <a:cubicBezTo>
                    <a:pt x="2175" y="6016"/>
                    <a:pt x="2164" y="6027"/>
                    <a:pt x="2153" y="6038"/>
                  </a:cubicBezTo>
                  <a:cubicBezTo>
                    <a:pt x="2142" y="6049"/>
                    <a:pt x="2131" y="6072"/>
                    <a:pt x="2120" y="6082"/>
                  </a:cubicBezTo>
                  <a:cubicBezTo>
                    <a:pt x="2109" y="6094"/>
                    <a:pt x="2109" y="6104"/>
                    <a:pt x="2120" y="6116"/>
                  </a:cubicBezTo>
                  <a:lnTo>
                    <a:pt x="2131" y="6116"/>
                  </a:lnTo>
                  <a:cubicBezTo>
                    <a:pt x="2142" y="6116"/>
                    <a:pt x="2153" y="6116"/>
                    <a:pt x="2153" y="6104"/>
                  </a:cubicBezTo>
                  <a:lnTo>
                    <a:pt x="2186" y="6072"/>
                  </a:lnTo>
                  <a:cubicBezTo>
                    <a:pt x="2197" y="6060"/>
                    <a:pt x="2209" y="6049"/>
                    <a:pt x="2209" y="6038"/>
                  </a:cubicBezTo>
                  <a:cubicBezTo>
                    <a:pt x="2219" y="6027"/>
                    <a:pt x="2219" y="6016"/>
                    <a:pt x="2209" y="6005"/>
                  </a:cubicBezTo>
                  <a:close/>
                  <a:moveTo>
                    <a:pt x="3616" y="6063"/>
                  </a:moveTo>
                  <a:cubicBezTo>
                    <a:pt x="3610" y="6063"/>
                    <a:pt x="3605" y="6066"/>
                    <a:pt x="3599" y="6072"/>
                  </a:cubicBezTo>
                  <a:lnTo>
                    <a:pt x="3599" y="6104"/>
                  </a:lnTo>
                  <a:lnTo>
                    <a:pt x="3666" y="6170"/>
                  </a:lnTo>
                  <a:lnTo>
                    <a:pt x="3698" y="6170"/>
                  </a:lnTo>
                  <a:cubicBezTo>
                    <a:pt x="3710" y="6160"/>
                    <a:pt x="3710" y="6148"/>
                    <a:pt x="3698" y="6138"/>
                  </a:cubicBezTo>
                  <a:lnTo>
                    <a:pt x="3632" y="6072"/>
                  </a:lnTo>
                  <a:cubicBezTo>
                    <a:pt x="3627" y="6066"/>
                    <a:pt x="3621" y="6063"/>
                    <a:pt x="3616" y="6063"/>
                  </a:cubicBezTo>
                  <a:close/>
                  <a:moveTo>
                    <a:pt x="8113" y="6104"/>
                  </a:moveTo>
                  <a:cubicBezTo>
                    <a:pt x="8103" y="6104"/>
                    <a:pt x="8091" y="6104"/>
                    <a:pt x="8081" y="6116"/>
                  </a:cubicBezTo>
                  <a:cubicBezTo>
                    <a:pt x="8069" y="6148"/>
                    <a:pt x="8059" y="6170"/>
                    <a:pt x="8047" y="6193"/>
                  </a:cubicBezTo>
                  <a:cubicBezTo>
                    <a:pt x="8037" y="6204"/>
                    <a:pt x="8047" y="6226"/>
                    <a:pt x="8059" y="6226"/>
                  </a:cubicBezTo>
                  <a:lnTo>
                    <a:pt x="8069" y="6226"/>
                  </a:lnTo>
                  <a:cubicBezTo>
                    <a:pt x="8069" y="6226"/>
                    <a:pt x="8081" y="6226"/>
                    <a:pt x="8081" y="6215"/>
                  </a:cubicBezTo>
                  <a:cubicBezTo>
                    <a:pt x="8103" y="6193"/>
                    <a:pt x="8113" y="6160"/>
                    <a:pt x="8125" y="6138"/>
                  </a:cubicBezTo>
                  <a:cubicBezTo>
                    <a:pt x="8125" y="6126"/>
                    <a:pt x="8125" y="6104"/>
                    <a:pt x="8113" y="6104"/>
                  </a:cubicBezTo>
                  <a:close/>
                  <a:moveTo>
                    <a:pt x="2098" y="6148"/>
                  </a:moveTo>
                  <a:cubicBezTo>
                    <a:pt x="2087" y="6148"/>
                    <a:pt x="2076" y="6148"/>
                    <a:pt x="2065" y="6160"/>
                  </a:cubicBezTo>
                  <a:cubicBezTo>
                    <a:pt x="2054" y="6193"/>
                    <a:pt x="2032" y="6215"/>
                    <a:pt x="2020" y="6248"/>
                  </a:cubicBezTo>
                  <a:cubicBezTo>
                    <a:pt x="2020" y="6259"/>
                    <a:pt x="2020" y="6270"/>
                    <a:pt x="2032" y="6270"/>
                  </a:cubicBezTo>
                  <a:lnTo>
                    <a:pt x="2043" y="6270"/>
                  </a:lnTo>
                  <a:cubicBezTo>
                    <a:pt x="2054" y="6270"/>
                    <a:pt x="2065" y="6270"/>
                    <a:pt x="2065" y="6259"/>
                  </a:cubicBezTo>
                  <a:cubicBezTo>
                    <a:pt x="2076" y="6237"/>
                    <a:pt x="2087" y="6204"/>
                    <a:pt x="2109" y="6182"/>
                  </a:cubicBezTo>
                  <a:cubicBezTo>
                    <a:pt x="2109" y="6170"/>
                    <a:pt x="2109" y="6160"/>
                    <a:pt x="2098" y="6148"/>
                  </a:cubicBezTo>
                  <a:close/>
                  <a:moveTo>
                    <a:pt x="3748" y="6195"/>
                  </a:moveTo>
                  <a:cubicBezTo>
                    <a:pt x="3743" y="6195"/>
                    <a:pt x="3737" y="6198"/>
                    <a:pt x="3732" y="6204"/>
                  </a:cubicBezTo>
                  <a:cubicBezTo>
                    <a:pt x="3720" y="6215"/>
                    <a:pt x="3720" y="6226"/>
                    <a:pt x="3732" y="6237"/>
                  </a:cubicBezTo>
                  <a:cubicBezTo>
                    <a:pt x="3754" y="6259"/>
                    <a:pt x="3776" y="6281"/>
                    <a:pt x="3787" y="6303"/>
                  </a:cubicBezTo>
                  <a:cubicBezTo>
                    <a:pt x="3798" y="6303"/>
                    <a:pt x="3798" y="6314"/>
                    <a:pt x="3809" y="6314"/>
                  </a:cubicBezTo>
                  <a:cubicBezTo>
                    <a:pt x="3809" y="6314"/>
                    <a:pt x="3820" y="6314"/>
                    <a:pt x="3820" y="6303"/>
                  </a:cubicBezTo>
                  <a:cubicBezTo>
                    <a:pt x="3831" y="6303"/>
                    <a:pt x="3831" y="6281"/>
                    <a:pt x="3820" y="6270"/>
                  </a:cubicBezTo>
                  <a:cubicBezTo>
                    <a:pt x="3809" y="6248"/>
                    <a:pt x="3787" y="6226"/>
                    <a:pt x="3764" y="6204"/>
                  </a:cubicBezTo>
                  <a:cubicBezTo>
                    <a:pt x="3759" y="6198"/>
                    <a:pt x="3754" y="6195"/>
                    <a:pt x="3748" y="6195"/>
                  </a:cubicBezTo>
                  <a:close/>
                  <a:moveTo>
                    <a:pt x="8027" y="6265"/>
                  </a:moveTo>
                  <a:cubicBezTo>
                    <a:pt x="8019" y="6265"/>
                    <a:pt x="8011" y="6273"/>
                    <a:pt x="8003" y="6281"/>
                  </a:cubicBezTo>
                  <a:cubicBezTo>
                    <a:pt x="7992" y="6303"/>
                    <a:pt x="7970" y="6336"/>
                    <a:pt x="7959" y="6359"/>
                  </a:cubicBezTo>
                  <a:cubicBezTo>
                    <a:pt x="7948" y="6369"/>
                    <a:pt x="7959" y="6381"/>
                    <a:pt x="7970" y="6391"/>
                  </a:cubicBezTo>
                  <a:lnTo>
                    <a:pt x="7981" y="6391"/>
                  </a:lnTo>
                  <a:cubicBezTo>
                    <a:pt x="7981" y="6391"/>
                    <a:pt x="7992" y="6391"/>
                    <a:pt x="7992" y="6381"/>
                  </a:cubicBezTo>
                  <a:cubicBezTo>
                    <a:pt x="8015" y="6359"/>
                    <a:pt x="8025" y="6325"/>
                    <a:pt x="8047" y="6303"/>
                  </a:cubicBezTo>
                  <a:cubicBezTo>
                    <a:pt x="8047" y="6292"/>
                    <a:pt x="8047" y="6281"/>
                    <a:pt x="8037" y="6270"/>
                  </a:cubicBezTo>
                  <a:cubicBezTo>
                    <a:pt x="8033" y="6267"/>
                    <a:pt x="8030" y="6265"/>
                    <a:pt x="8027" y="6265"/>
                  </a:cubicBezTo>
                  <a:close/>
                  <a:moveTo>
                    <a:pt x="2020" y="6314"/>
                  </a:moveTo>
                  <a:cubicBezTo>
                    <a:pt x="2010" y="6314"/>
                    <a:pt x="1998" y="6325"/>
                    <a:pt x="1988" y="6336"/>
                  </a:cubicBezTo>
                  <a:cubicBezTo>
                    <a:pt x="1988" y="6359"/>
                    <a:pt x="1976" y="6391"/>
                    <a:pt x="1976" y="6425"/>
                  </a:cubicBezTo>
                  <a:cubicBezTo>
                    <a:pt x="1966" y="6435"/>
                    <a:pt x="1976" y="6447"/>
                    <a:pt x="1988" y="6447"/>
                  </a:cubicBezTo>
                  <a:lnTo>
                    <a:pt x="1998" y="6447"/>
                  </a:lnTo>
                  <a:cubicBezTo>
                    <a:pt x="1998" y="6447"/>
                    <a:pt x="2010" y="6447"/>
                    <a:pt x="2020" y="6435"/>
                  </a:cubicBezTo>
                  <a:cubicBezTo>
                    <a:pt x="2020" y="6403"/>
                    <a:pt x="2032" y="6369"/>
                    <a:pt x="2032" y="6347"/>
                  </a:cubicBezTo>
                  <a:cubicBezTo>
                    <a:pt x="2043" y="6336"/>
                    <a:pt x="2032" y="6325"/>
                    <a:pt x="2020" y="6314"/>
                  </a:cubicBezTo>
                  <a:close/>
                  <a:moveTo>
                    <a:pt x="3868" y="6339"/>
                  </a:moveTo>
                  <a:cubicBezTo>
                    <a:pt x="3864" y="6339"/>
                    <a:pt x="3859" y="6342"/>
                    <a:pt x="3853" y="6347"/>
                  </a:cubicBezTo>
                  <a:cubicBezTo>
                    <a:pt x="3842" y="6347"/>
                    <a:pt x="3842" y="6369"/>
                    <a:pt x="3842" y="6381"/>
                  </a:cubicBezTo>
                  <a:cubicBezTo>
                    <a:pt x="3864" y="6403"/>
                    <a:pt x="3875" y="6425"/>
                    <a:pt x="3897" y="6447"/>
                  </a:cubicBezTo>
                  <a:cubicBezTo>
                    <a:pt x="3897" y="6457"/>
                    <a:pt x="3908" y="6457"/>
                    <a:pt x="3908" y="6457"/>
                  </a:cubicBezTo>
                  <a:lnTo>
                    <a:pt x="3919" y="6457"/>
                  </a:lnTo>
                  <a:cubicBezTo>
                    <a:pt x="3930" y="6457"/>
                    <a:pt x="3941" y="6435"/>
                    <a:pt x="3930" y="6425"/>
                  </a:cubicBezTo>
                  <a:cubicBezTo>
                    <a:pt x="3919" y="6403"/>
                    <a:pt x="3897" y="6381"/>
                    <a:pt x="3875" y="6347"/>
                  </a:cubicBezTo>
                  <a:cubicBezTo>
                    <a:pt x="3875" y="6342"/>
                    <a:pt x="3872" y="6339"/>
                    <a:pt x="3868" y="6339"/>
                  </a:cubicBezTo>
                  <a:close/>
                  <a:moveTo>
                    <a:pt x="7937" y="6425"/>
                  </a:moveTo>
                  <a:cubicBezTo>
                    <a:pt x="7926" y="6425"/>
                    <a:pt x="7915" y="6425"/>
                    <a:pt x="7915" y="6435"/>
                  </a:cubicBezTo>
                  <a:cubicBezTo>
                    <a:pt x="7893" y="6457"/>
                    <a:pt x="7871" y="6480"/>
                    <a:pt x="7860" y="6502"/>
                  </a:cubicBezTo>
                  <a:cubicBezTo>
                    <a:pt x="7849" y="6513"/>
                    <a:pt x="7849" y="6535"/>
                    <a:pt x="7860" y="6535"/>
                  </a:cubicBezTo>
                  <a:lnTo>
                    <a:pt x="7871" y="6546"/>
                  </a:lnTo>
                  <a:cubicBezTo>
                    <a:pt x="7882" y="6546"/>
                    <a:pt x="7893" y="6535"/>
                    <a:pt x="7893" y="6535"/>
                  </a:cubicBezTo>
                  <a:cubicBezTo>
                    <a:pt x="7915" y="6513"/>
                    <a:pt x="7926" y="6480"/>
                    <a:pt x="7948" y="6457"/>
                  </a:cubicBezTo>
                  <a:cubicBezTo>
                    <a:pt x="7948" y="6447"/>
                    <a:pt x="7948" y="6435"/>
                    <a:pt x="7937" y="6425"/>
                  </a:cubicBezTo>
                  <a:close/>
                  <a:moveTo>
                    <a:pt x="3953" y="6497"/>
                  </a:moveTo>
                  <a:cubicBezTo>
                    <a:pt x="3949" y="6497"/>
                    <a:pt x="3944" y="6499"/>
                    <a:pt x="3941" y="6502"/>
                  </a:cubicBezTo>
                  <a:cubicBezTo>
                    <a:pt x="3930" y="6502"/>
                    <a:pt x="3930" y="6524"/>
                    <a:pt x="3941" y="6535"/>
                  </a:cubicBezTo>
                  <a:cubicBezTo>
                    <a:pt x="3953" y="6557"/>
                    <a:pt x="3963" y="6579"/>
                    <a:pt x="3975" y="6612"/>
                  </a:cubicBezTo>
                  <a:cubicBezTo>
                    <a:pt x="3975" y="6623"/>
                    <a:pt x="3985" y="6623"/>
                    <a:pt x="3997" y="6623"/>
                  </a:cubicBezTo>
                  <a:lnTo>
                    <a:pt x="4007" y="6623"/>
                  </a:lnTo>
                  <a:cubicBezTo>
                    <a:pt x="4019" y="6623"/>
                    <a:pt x="4019" y="6601"/>
                    <a:pt x="4019" y="6590"/>
                  </a:cubicBezTo>
                  <a:cubicBezTo>
                    <a:pt x="4007" y="6568"/>
                    <a:pt x="3985" y="6535"/>
                    <a:pt x="3975" y="6513"/>
                  </a:cubicBezTo>
                  <a:cubicBezTo>
                    <a:pt x="3975" y="6505"/>
                    <a:pt x="3964" y="6497"/>
                    <a:pt x="3953" y="6497"/>
                  </a:cubicBezTo>
                  <a:close/>
                  <a:moveTo>
                    <a:pt x="1988" y="6502"/>
                  </a:moveTo>
                  <a:cubicBezTo>
                    <a:pt x="1976" y="6502"/>
                    <a:pt x="1966" y="6502"/>
                    <a:pt x="1966" y="6524"/>
                  </a:cubicBezTo>
                  <a:cubicBezTo>
                    <a:pt x="1954" y="6546"/>
                    <a:pt x="1954" y="6568"/>
                    <a:pt x="1954" y="6590"/>
                  </a:cubicBezTo>
                  <a:lnTo>
                    <a:pt x="1954" y="6612"/>
                  </a:lnTo>
                  <a:cubicBezTo>
                    <a:pt x="1954" y="6623"/>
                    <a:pt x="1966" y="6634"/>
                    <a:pt x="1976" y="6634"/>
                  </a:cubicBezTo>
                  <a:cubicBezTo>
                    <a:pt x="1988" y="6634"/>
                    <a:pt x="1998" y="6623"/>
                    <a:pt x="1998" y="6612"/>
                  </a:cubicBezTo>
                  <a:lnTo>
                    <a:pt x="1998" y="6590"/>
                  </a:lnTo>
                  <a:cubicBezTo>
                    <a:pt x="1998" y="6568"/>
                    <a:pt x="1998" y="6546"/>
                    <a:pt x="2010" y="6524"/>
                  </a:cubicBezTo>
                  <a:cubicBezTo>
                    <a:pt x="2010" y="6513"/>
                    <a:pt x="1998" y="6502"/>
                    <a:pt x="1988" y="6502"/>
                  </a:cubicBezTo>
                  <a:close/>
                  <a:moveTo>
                    <a:pt x="7815" y="6571"/>
                  </a:moveTo>
                  <a:cubicBezTo>
                    <a:pt x="7810" y="6571"/>
                    <a:pt x="7804" y="6574"/>
                    <a:pt x="7804" y="6579"/>
                  </a:cubicBezTo>
                  <a:lnTo>
                    <a:pt x="7738" y="6646"/>
                  </a:lnTo>
                  <a:lnTo>
                    <a:pt x="7738" y="6678"/>
                  </a:lnTo>
                  <a:cubicBezTo>
                    <a:pt x="7750" y="6678"/>
                    <a:pt x="7750" y="6690"/>
                    <a:pt x="7760" y="6690"/>
                  </a:cubicBezTo>
                  <a:lnTo>
                    <a:pt x="7772" y="6678"/>
                  </a:lnTo>
                  <a:cubicBezTo>
                    <a:pt x="7794" y="6656"/>
                    <a:pt x="7816" y="6634"/>
                    <a:pt x="7838" y="6601"/>
                  </a:cubicBezTo>
                  <a:cubicBezTo>
                    <a:pt x="7838" y="6601"/>
                    <a:pt x="7838" y="6579"/>
                    <a:pt x="7826" y="6579"/>
                  </a:cubicBezTo>
                  <a:cubicBezTo>
                    <a:pt x="7826" y="6574"/>
                    <a:pt x="7821" y="6571"/>
                    <a:pt x="7815" y="6571"/>
                  </a:cubicBezTo>
                  <a:close/>
                  <a:moveTo>
                    <a:pt x="4019" y="6668"/>
                  </a:moveTo>
                  <a:cubicBezTo>
                    <a:pt x="4007" y="6668"/>
                    <a:pt x="4007" y="6690"/>
                    <a:pt x="4007" y="6700"/>
                  </a:cubicBezTo>
                  <a:cubicBezTo>
                    <a:pt x="4019" y="6722"/>
                    <a:pt x="4029" y="6756"/>
                    <a:pt x="4041" y="6778"/>
                  </a:cubicBezTo>
                  <a:cubicBezTo>
                    <a:pt x="4041" y="6789"/>
                    <a:pt x="4051" y="6800"/>
                    <a:pt x="4063" y="6800"/>
                  </a:cubicBezTo>
                  <a:cubicBezTo>
                    <a:pt x="4074" y="6789"/>
                    <a:pt x="4085" y="6778"/>
                    <a:pt x="4085" y="6766"/>
                  </a:cubicBezTo>
                  <a:cubicBezTo>
                    <a:pt x="4074" y="6734"/>
                    <a:pt x="4063" y="6712"/>
                    <a:pt x="4051" y="6678"/>
                  </a:cubicBezTo>
                  <a:cubicBezTo>
                    <a:pt x="4051" y="6668"/>
                    <a:pt x="4029" y="6668"/>
                    <a:pt x="4019" y="6668"/>
                  </a:cubicBezTo>
                  <a:close/>
                  <a:moveTo>
                    <a:pt x="1988" y="6678"/>
                  </a:moveTo>
                  <a:cubicBezTo>
                    <a:pt x="1976" y="6678"/>
                    <a:pt x="1966" y="6690"/>
                    <a:pt x="1966" y="6700"/>
                  </a:cubicBezTo>
                  <a:cubicBezTo>
                    <a:pt x="1966" y="6734"/>
                    <a:pt x="1976" y="6766"/>
                    <a:pt x="1976" y="6800"/>
                  </a:cubicBezTo>
                  <a:cubicBezTo>
                    <a:pt x="1976" y="6811"/>
                    <a:pt x="1988" y="6811"/>
                    <a:pt x="1998" y="6811"/>
                  </a:cubicBezTo>
                  <a:lnTo>
                    <a:pt x="2010" y="6811"/>
                  </a:lnTo>
                  <a:cubicBezTo>
                    <a:pt x="2020" y="6811"/>
                    <a:pt x="2020" y="6800"/>
                    <a:pt x="2020" y="6789"/>
                  </a:cubicBezTo>
                  <a:cubicBezTo>
                    <a:pt x="2020" y="6756"/>
                    <a:pt x="2010" y="6734"/>
                    <a:pt x="2010" y="6700"/>
                  </a:cubicBezTo>
                  <a:cubicBezTo>
                    <a:pt x="2010" y="6690"/>
                    <a:pt x="1998" y="6678"/>
                    <a:pt x="1988" y="6678"/>
                  </a:cubicBezTo>
                  <a:close/>
                  <a:moveTo>
                    <a:pt x="7694" y="6703"/>
                  </a:moveTo>
                  <a:cubicBezTo>
                    <a:pt x="7689" y="6703"/>
                    <a:pt x="7683" y="6706"/>
                    <a:pt x="7683" y="6712"/>
                  </a:cubicBezTo>
                  <a:lnTo>
                    <a:pt x="7617" y="6778"/>
                  </a:lnTo>
                  <a:cubicBezTo>
                    <a:pt x="7606" y="6789"/>
                    <a:pt x="7606" y="6800"/>
                    <a:pt x="7617" y="6811"/>
                  </a:cubicBezTo>
                  <a:lnTo>
                    <a:pt x="7639" y="6811"/>
                  </a:lnTo>
                  <a:cubicBezTo>
                    <a:pt x="7672" y="6789"/>
                    <a:pt x="7694" y="6766"/>
                    <a:pt x="7705" y="6744"/>
                  </a:cubicBezTo>
                  <a:cubicBezTo>
                    <a:pt x="7716" y="6734"/>
                    <a:pt x="7716" y="6722"/>
                    <a:pt x="7705" y="6712"/>
                  </a:cubicBezTo>
                  <a:cubicBezTo>
                    <a:pt x="7705" y="6706"/>
                    <a:pt x="7700" y="6703"/>
                    <a:pt x="7694" y="6703"/>
                  </a:cubicBezTo>
                  <a:close/>
                  <a:moveTo>
                    <a:pt x="7551" y="6833"/>
                  </a:moveTo>
                  <a:cubicBezTo>
                    <a:pt x="7529" y="6855"/>
                    <a:pt x="7517" y="6866"/>
                    <a:pt x="7495" y="6877"/>
                  </a:cubicBezTo>
                  <a:lnTo>
                    <a:pt x="7473" y="6899"/>
                  </a:lnTo>
                  <a:cubicBezTo>
                    <a:pt x="7463" y="6899"/>
                    <a:pt x="7463" y="6910"/>
                    <a:pt x="7473" y="6921"/>
                  </a:cubicBezTo>
                  <a:cubicBezTo>
                    <a:pt x="7473" y="6933"/>
                    <a:pt x="7485" y="6933"/>
                    <a:pt x="7485" y="6933"/>
                  </a:cubicBezTo>
                  <a:lnTo>
                    <a:pt x="7507" y="6933"/>
                  </a:lnTo>
                  <a:cubicBezTo>
                    <a:pt x="7507" y="6921"/>
                    <a:pt x="7517" y="6921"/>
                    <a:pt x="7529" y="6910"/>
                  </a:cubicBezTo>
                  <a:cubicBezTo>
                    <a:pt x="7539" y="6899"/>
                    <a:pt x="7562" y="6888"/>
                    <a:pt x="7573" y="6866"/>
                  </a:cubicBezTo>
                  <a:cubicBezTo>
                    <a:pt x="7584" y="6866"/>
                    <a:pt x="7584" y="6844"/>
                    <a:pt x="7573" y="6844"/>
                  </a:cubicBezTo>
                  <a:cubicBezTo>
                    <a:pt x="7573" y="6833"/>
                    <a:pt x="7551" y="6833"/>
                    <a:pt x="7551" y="6833"/>
                  </a:cubicBezTo>
                  <a:close/>
                  <a:moveTo>
                    <a:pt x="4074" y="6844"/>
                  </a:moveTo>
                  <a:cubicBezTo>
                    <a:pt x="4063" y="6844"/>
                    <a:pt x="4063" y="6855"/>
                    <a:pt x="4063" y="6866"/>
                  </a:cubicBezTo>
                  <a:cubicBezTo>
                    <a:pt x="4063" y="6899"/>
                    <a:pt x="4074" y="6933"/>
                    <a:pt x="4074" y="6955"/>
                  </a:cubicBezTo>
                  <a:cubicBezTo>
                    <a:pt x="4085" y="6965"/>
                    <a:pt x="4085" y="6977"/>
                    <a:pt x="4096" y="6977"/>
                  </a:cubicBezTo>
                  <a:lnTo>
                    <a:pt x="4107" y="6977"/>
                  </a:lnTo>
                  <a:cubicBezTo>
                    <a:pt x="4118" y="6977"/>
                    <a:pt x="4129" y="6965"/>
                    <a:pt x="4118" y="6955"/>
                  </a:cubicBezTo>
                  <a:cubicBezTo>
                    <a:pt x="4118" y="6921"/>
                    <a:pt x="4107" y="6888"/>
                    <a:pt x="4107" y="6855"/>
                  </a:cubicBezTo>
                  <a:cubicBezTo>
                    <a:pt x="4096" y="6844"/>
                    <a:pt x="4085" y="6844"/>
                    <a:pt x="4074" y="6844"/>
                  </a:cubicBezTo>
                  <a:close/>
                  <a:moveTo>
                    <a:pt x="2030" y="6861"/>
                  </a:moveTo>
                  <a:cubicBezTo>
                    <a:pt x="2027" y="6861"/>
                    <a:pt x="2024" y="6863"/>
                    <a:pt x="2020" y="6866"/>
                  </a:cubicBezTo>
                  <a:cubicBezTo>
                    <a:pt x="2010" y="6866"/>
                    <a:pt x="1998" y="6877"/>
                    <a:pt x="1998" y="6888"/>
                  </a:cubicBezTo>
                  <a:cubicBezTo>
                    <a:pt x="2010" y="6921"/>
                    <a:pt x="2020" y="6943"/>
                    <a:pt x="2032" y="6977"/>
                  </a:cubicBezTo>
                  <a:cubicBezTo>
                    <a:pt x="2032" y="6987"/>
                    <a:pt x="2043" y="6987"/>
                    <a:pt x="2054" y="6987"/>
                  </a:cubicBezTo>
                  <a:lnTo>
                    <a:pt x="2065" y="6987"/>
                  </a:lnTo>
                  <a:cubicBezTo>
                    <a:pt x="2076" y="6987"/>
                    <a:pt x="2076" y="6977"/>
                    <a:pt x="2076" y="6965"/>
                  </a:cubicBezTo>
                  <a:cubicBezTo>
                    <a:pt x="2065" y="6933"/>
                    <a:pt x="2054" y="6910"/>
                    <a:pt x="2043" y="6877"/>
                  </a:cubicBezTo>
                  <a:cubicBezTo>
                    <a:pt x="2043" y="6869"/>
                    <a:pt x="2037" y="6861"/>
                    <a:pt x="2030" y="6861"/>
                  </a:cubicBezTo>
                  <a:close/>
                  <a:moveTo>
                    <a:pt x="7422" y="6946"/>
                  </a:moveTo>
                  <a:cubicBezTo>
                    <a:pt x="7418" y="6946"/>
                    <a:pt x="7413" y="6949"/>
                    <a:pt x="7407" y="6955"/>
                  </a:cubicBezTo>
                  <a:cubicBezTo>
                    <a:pt x="7374" y="6965"/>
                    <a:pt x="7352" y="6987"/>
                    <a:pt x="7330" y="6999"/>
                  </a:cubicBezTo>
                  <a:cubicBezTo>
                    <a:pt x="7319" y="7009"/>
                    <a:pt x="7319" y="7021"/>
                    <a:pt x="7319" y="7031"/>
                  </a:cubicBezTo>
                  <a:cubicBezTo>
                    <a:pt x="7330" y="7043"/>
                    <a:pt x="7330" y="7043"/>
                    <a:pt x="7341" y="7043"/>
                  </a:cubicBezTo>
                  <a:lnTo>
                    <a:pt x="7352" y="7043"/>
                  </a:lnTo>
                  <a:cubicBezTo>
                    <a:pt x="7374" y="7021"/>
                    <a:pt x="7407" y="6999"/>
                    <a:pt x="7429" y="6987"/>
                  </a:cubicBezTo>
                  <a:cubicBezTo>
                    <a:pt x="7441" y="6977"/>
                    <a:pt x="7441" y="6965"/>
                    <a:pt x="7429" y="6955"/>
                  </a:cubicBezTo>
                  <a:cubicBezTo>
                    <a:pt x="7429" y="6949"/>
                    <a:pt x="7426" y="6946"/>
                    <a:pt x="7422" y="6946"/>
                  </a:cubicBezTo>
                  <a:close/>
                  <a:moveTo>
                    <a:pt x="7269" y="7046"/>
                  </a:moveTo>
                  <a:cubicBezTo>
                    <a:pt x="7264" y="7046"/>
                    <a:pt x="7258" y="7048"/>
                    <a:pt x="7252" y="7053"/>
                  </a:cubicBezTo>
                  <a:cubicBezTo>
                    <a:pt x="7230" y="7065"/>
                    <a:pt x="7198" y="7087"/>
                    <a:pt x="7176" y="7098"/>
                  </a:cubicBezTo>
                  <a:cubicBezTo>
                    <a:pt x="7164" y="7109"/>
                    <a:pt x="7164" y="7120"/>
                    <a:pt x="7164" y="7131"/>
                  </a:cubicBezTo>
                  <a:cubicBezTo>
                    <a:pt x="7176" y="7131"/>
                    <a:pt x="7176" y="7142"/>
                    <a:pt x="7186" y="7142"/>
                  </a:cubicBezTo>
                  <a:cubicBezTo>
                    <a:pt x="7186" y="7142"/>
                    <a:pt x="7198" y="7142"/>
                    <a:pt x="7198" y="7131"/>
                  </a:cubicBezTo>
                  <a:cubicBezTo>
                    <a:pt x="7220" y="7120"/>
                    <a:pt x="7252" y="7109"/>
                    <a:pt x="7275" y="7087"/>
                  </a:cubicBezTo>
                  <a:cubicBezTo>
                    <a:pt x="7286" y="7087"/>
                    <a:pt x="7286" y="7065"/>
                    <a:pt x="7286" y="7053"/>
                  </a:cubicBezTo>
                  <a:cubicBezTo>
                    <a:pt x="7280" y="7048"/>
                    <a:pt x="7275" y="7046"/>
                    <a:pt x="7269" y="7046"/>
                  </a:cubicBezTo>
                  <a:close/>
                  <a:moveTo>
                    <a:pt x="2076" y="7031"/>
                  </a:moveTo>
                  <a:cubicBezTo>
                    <a:pt x="2065" y="7043"/>
                    <a:pt x="2065" y="7053"/>
                    <a:pt x="2065" y="7065"/>
                  </a:cubicBezTo>
                  <a:cubicBezTo>
                    <a:pt x="2087" y="7087"/>
                    <a:pt x="2098" y="7120"/>
                    <a:pt x="2109" y="7142"/>
                  </a:cubicBezTo>
                  <a:cubicBezTo>
                    <a:pt x="2120" y="7153"/>
                    <a:pt x="2131" y="7153"/>
                    <a:pt x="2131" y="7153"/>
                  </a:cubicBezTo>
                  <a:lnTo>
                    <a:pt x="2142" y="7153"/>
                  </a:lnTo>
                  <a:cubicBezTo>
                    <a:pt x="2153" y="7142"/>
                    <a:pt x="2153" y="7131"/>
                    <a:pt x="2153" y="7120"/>
                  </a:cubicBezTo>
                  <a:cubicBezTo>
                    <a:pt x="2142" y="7098"/>
                    <a:pt x="2120" y="7076"/>
                    <a:pt x="2109" y="7043"/>
                  </a:cubicBezTo>
                  <a:cubicBezTo>
                    <a:pt x="2109" y="7031"/>
                    <a:pt x="2087" y="7031"/>
                    <a:pt x="2076" y="7031"/>
                  </a:cubicBezTo>
                  <a:close/>
                  <a:moveTo>
                    <a:pt x="4107" y="7021"/>
                  </a:moveTo>
                  <a:cubicBezTo>
                    <a:pt x="4096" y="7021"/>
                    <a:pt x="4085" y="7031"/>
                    <a:pt x="4085" y="7043"/>
                  </a:cubicBezTo>
                  <a:cubicBezTo>
                    <a:pt x="4096" y="7076"/>
                    <a:pt x="4096" y="7109"/>
                    <a:pt x="4096" y="7142"/>
                  </a:cubicBezTo>
                  <a:cubicBezTo>
                    <a:pt x="4096" y="7153"/>
                    <a:pt x="4107" y="7153"/>
                    <a:pt x="4118" y="7153"/>
                  </a:cubicBezTo>
                  <a:cubicBezTo>
                    <a:pt x="4129" y="7153"/>
                    <a:pt x="4140" y="7153"/>
                    <a:pt x="4140" y="7131"/>
                  </a:cubicBezTo>
                  <a:cubicBezTo>
                    <a:pt x="4140" y="7109"/>
                    <a:pt x="4140" y="7076"/>
                    <a:pt x="4129" y="7043"/>
                  </a:cubicBezTo>
                  <a:cubicBezTo>
                    <a:pt x="4129" y="7031"/>
                    <a:pt x="4118" y="7021"/>
                    <a:pt x="4107" y="7021"/>
                  </a:cubicBezTo>
                  <a:close/>
                  <a:moveTo>
                    <a:pt x="7098" y="7142"/>
                  </a:moveTo>
                  <a:cubicBezTo>
                    <a:pt x="7065" y="7153"/>
                    <a:pt x="7043" y="7175"/>
                    <a:pt x="7010" y="7186"/>
                  </a:cubicBezTo>
                  <a:cubicBezTo>
                    <a:pt x="6999" y="7186"/>
                    <a:pt x="6999" y="7208"/>
                    <a:pt x="7010" y="7219"/>
                  </a:cubicBezTo>
                  <a:lnTo>
                    <a:pt x="7021" y="7230"/>
                  </a:lnTo>
                  <a:lnTo>
                    <a:pt x="7032" y="7230"/>
                  </a:lnTo>
                  <a:cubicBezTo>
                    <a:pt x="7065" y="7208"/>
                    <a:pt x="7087" y="7197"/>
                    <a:pt x="7120" y="7186"/>
                  </a:cubicBezTo>
                  <a:cubicBezTo>
                    <a:pt x="7132" y="7175"/>
                    <a:pt x="7132" y="7164"/>
                    <a:pt x="7120" y="7153"/>
                  </a:cubicBezTo>
                  <a:cubicBezTo>
                    <a:pt x="7120" y="7142"/>
                    <a:pt x="7109" y="7142"/>
                    <a:pt x="7098" y="7142"/>
                  </a:cubicBezTo>
                  <a:close/>
                  <a:moveTo>
                    <a:pt x="2186" y="7189"/>
                  </a:moveTo>
                  <a:cubicBezTo>
                    <a:pt x="2181" y="7189"/>
                    <a:pt x="2175" y="7192"/>
                    <a:pt x="2175" y="7197"/>
                  </a:cubicBezTo>
                  <a:cubicBezTo>
                    <a:pt x="2164" y="7197"/>
                    <a:pt x="2153" y="7219"/>
                    <a:pt x="2164" y="7219"/>
                  </a:cubicBezTo>
                  <a:cubicBezTo>
                    <a:pt x="2175" y="7242"/>
                    <a:pt x="2186" y="7252"/>
                    <a:pt x="2209" y="7274"/>
                  </a:cubicBezTo>
                  <a:cubicBezTo>
                    <a:pt x="2209" y="7286"/>
                    <a:pt x="2219" y="7286"/>
                    <a:pt x="2219" y="7296"/>
                  </a:cubicBezTo>
                  <a:cubicBezTo>
                    <a:pt x="2231" y="7308"/>
                    <a:pt x="2231" y="7308"/>
                    <a:pt x="2241" y="7308"/>
                  </a:cubicBezTo>
                  <a:cubicBezTo>
                    <a:pt x="2241" y="7308"/>
                    <a:pt x="2253" y="7308"/>
                    <a:pt x="2253" y="7296"/>
                  </a:cubicBezTo>
                  <a:cubicBezTo>
                    <a:pt x="2263" y="7296"/>
                    <a:pt x="2263" y="7274"/>
                    <a:pt x="2253" y="7264"/>
                  </a:cubicBezTo>
                  <a:cubicBezTo>
                    <a:pt x="2253" y="7264"/>
                    <a:pt x="2241" y="7252"/>
                    <a:pt x="2241" y="7242"/>
                  </a:cubicBezTo>
                  <a:cubicBezTo>
                    <a:pt x="2231" y="7230"/>
                    <a:pt x="2209" y="7219"/>
                    <a:pt x="2197" y="7197"/>
                  </a:cubicBezTo>
                  <a:cubicBezTo>
                    <a:pt x="2197" y="7192"/>
                    <a:pt x="2192" y="7189"/>
                    <a:pt x="2186" y="7189"/>
                  </a:cubicBezTo>
                  <a:close/>
                  <a:moveTo>
                    <a:pt x="6942" y="7226"/>
                  </a:moveTo>
                  <a:cubicBezTo>
                    <a:pt x="6939" y="7226"/>
                    <a:pt x="6936" y="7227"/>
                    <a:pt x="6933" y="7230"/>
                  </a:cubicBezTo>
                  <a:cubicBezTo>
                    <a:pt x="6911" y="7242"/>
                    <a:pt x="6877" y="7252"/>
                    <a:pt x="6855" y="7264"/>
                  </a:cubicBezTo>
                  <a:cubicBezTo>
                    <a:pt x="6845" y="7274"/>
                    <a:pt x="6833" y="7286"/>
                    <a:pt x="6845" y="7296"/>
                  </a:cubicBezTo>
                  <a:lnTo>
                    <a:pt x="6855" y="7308"/>
                  </a:lnTo>
                  <a:lnTo>
                    <a:pt x="6867" y="7308"/>
                  </a:lnTo>
                  <a:cubicBezTo>
                    <a:pt x="6899" y="7296"/>
                    <a:pt x="6921" y="7274"/>
                    <a:pt x="6955" y="7264"/>
                  </a:cubicBezTo>
                  <a:cubicBezTo>
                    <a:pt x="6965" y="7264"/>
                    <a:pt x="6965" y="7252"/>
                    <a:pt x="6965" y="7242"/>
                  </a:cubicBezTo>
                  <a:cubicBezTo>
                    <a:pt x="6958" y="7233"/>
                    <a:pt x="6950" y="7226"/>
                    <a:pt x="6942" y="7226"/>
                  </a:cubicBezTo>
                  <a:close/>
                  <a:moveTo>
                    <a:pt x="4118" y="7208"/>
                  </a:moveTo>
                  <a:cubicBezTo>
                    <a:pt x="4107" y="7208"/>
                    <a:pt x="4096" y="7219"/>
                    <a:pt x="4096" y="7230"/>
                  </a:cubicBezTo>
                  <a:cubicBezTo>
                    <a:pt x="4096" y="7252"/>
                    <a:pt x="4096" y="7286"/>
                    <a:pt x="4085" y="7318"/>
                  </a:cubicBezTo>
                  <a:cubicBezTo>
                    <a:pt x="4085" y="7330"/>
                    <a:pt x="4096" y="7340"/>
                    <a:pt x="4107" y="7340"/>
                  </a:cubicBezTo>
                  <a:cubicBezTo>
                    <a:pt x="4118" y="7340"/>
                    <a:pt x="4129" y="7330"/>
                    <a:pt x="4129" y="7318"/>
                  </a:cubicBezTo>
                  <a:cubicBezTo>
                    <a:pt x="4140" y="7296"/>
                    <a:pt x="4140" y="7264"/>
                    <a:pt x="4140" y="7230"/>
                  </a:cubicBezTo>
                  <a:cubicBezTo>
                    <a:pt x="4140" y="7219"/>
                    <a:pt x="4129" y="7208"/>
                    <a:pt x="4118" y="7208"/>
                  </a:cubicBezTo>
                  <a:close/>
                  <a:moveTo>
                    <a:pt x="6767" y="7296"/>
                  </a:moveTo>
                  <a:cubicBezTo>
                    <a:pt x="6734" y="7308"/>
                    <a:pt x="6712" y="7330"/>
                    <a:pt x="6679" y="7340"/>
                  </a:cubicBezTo>
                  <a:cubicBezTo>
                    <a:pt x="6668" y="7340"/>
                    <a:pt x="6668" y="7352"/>
                    <a:pt x="6668" y="7363"/>
                  </a:cubicBezTo>
                  <a:cubicBezTo>
                    <a:pt x="6679" y="7374"/>
                    <a:pt x="6679" y="7374"/>
                    <a:pt x="6690" y="7374"/>
                  </a:cubicBezTo>
                  <a:lnTo>
                    <a:pt x="6701" y="7374"/>
                  </a:lnTo>
                  <a:cubicBezTo>
                    <a:pt x="6723" y="7363"/>
                    <a:pt x="6756" y="7352"/>
                    <a:pt x="6789" y="7340"/>
                  </a:cubicBezTo>
                  <a:cubicBezTo>
                    <a:pt x="6800" y="7340"/>
                    <a:pt x="6800" y="7318"/>
                    <a:pt x="6800" y="7308"/>
                  </a:cubicBezTo>
                  <a:cubicBezTo>
                    <a:pt x="6789" y="7296"/>
                    <a:pt x="6778" y="7296"/>
                    <a:pt x="6767" y="7296"/>
                  </a:cubicBezTo>
                  <a:close/>
                  <a:moveTo>
                    <a:pt x="2285" y="7330"/>
                  </a:moveTo>
                  <a:cubicBezTo>
                    <a:pt x="2275" y="7340"/>
                    <a:pt x="2275" y="7352"/>
                    <a:pt x="2285" y="7363"/>
                  </a:cubicBezTo>
                  <a:lnTo>
                    <a:pt x="2352" y="7429"/>
                  </a:lnTo>
                  <a:cubicBezTo>
                    <a:pt x="2363" y="7429"/>
                    <a:pt x="2363" y="7440"/>
                    <a:pt x="2374" y="7440"/>
                  </a:cubicBezTo>
                  <a:lnTo>
                    <a:pt x="2385" y="7429"/>
                  </a:lnTo>
                  <a:cubicBezTo>
                    <a:pt x="2396" y="7418"/>
                    <a:pt x="2396" y="7407"/>
                    <a:pt x="2385" y="7396"/>
                  </a:cubicBezTo>
                  <a:lnTo>
                    <a:pt x="2319" y="7330"/>
                  </a:lnTo>
                  <a:close/>
                  <a:moveTo>
                    <a:pt x="6611" y="7369"/>
                  </a:moveTo>
                  <a:cubicBezTo>
                    <a:pt x="6608" y="7369"/>
                    <a:pt x="6605" y="7371"/>
                    <a:pt x="6602" y="7374"/>
                  </a:cubicBezTo>
                  <a:cubicBezTo>
                    <a:pt x="6568" y="7385"/>
                    <a:pt x="6535" y="7396"/>
                    <a:pt x="6513" y="7396"/>
                  </a:cubicBezTo>
                  <a:cubicBezTo>
                    <a:pt x="6502" y="7407"/>
                    <a:pt x="6491" y="7418"/>
                    <a:pt x="6502" y="7429"/>
                  </a:cubicBezTo>
                  <a:cubicBezTo>
                    <a:pt x="6502" y="7440"/>
                    <a:pt x="6513" y="7440"/>
                    <a:pt x="6524" y="7440"/>
                  </a:cubicBezTo>
                  <a:cubicBezTo>
                    <a:pt x="6558" y="7429"/>
                    <a:pt x="6580" y="7418"/>
                    <a:pt x="6612" y="7407"/>
                  </a:cubicBezTo>
                  <a:cubicBezTo>
                    <a:pt x="6624" y="7407"/>
                    <a:pt x="6634" y="7396"/>
                    <a:pt x="6624" y="7385"/>
                  </a:cubicBezTo>
                  <a:cubicBezTo>
                    <a:pt x="6624" y="7377"/>
                    <a:pt x="6618" y="7369"/>
                    <a:pt x="6611" y="7369"/>
                  </a:cubicBezTo>
                  <a:close/>
                  <a:moveTo>
                    <a:pt x="6425" y="7429"/>
                  </a:moveTo>
                  <a:cubicBezTo>
                    <a:pt x="6392" y="7440"/>
                    <a:pt x="6369" y="7451"/>
                    <a:pt x="6337" y="7462"/>
                  </a:cubicBezTo>
                  <a:cubicBezTo>
                    <a:pt x="6325" y="7462"/>
                    <a:pt x="6325" y="7473"/>
                    <a:pt x="6325" y="7484"/>
                  </a:cubicBezTo>
                  <a:cubicBezTo>
                    <a:pt x="6325" y="7495"/>
                    <a:pt x="6337" y="7506"/>
                    <a:pt x="6347" y="7506"/>
                  </a:cubicBezTo>
                  <a:cubicBezTo>
                    <a:pt x="6381" y="7495"/>
                    <a:pt x="6414" y="7484"/>
                    <a:pt x="6436" y="7473"/>
                  </a:cubicBezTo>
                  <a:cubicBezTo>
                    <a:pt x="6447" y="7473"/>
                    <a:pt x="6458" y="7451"/>
                    <a:pt x="6458" y="7440"/>
                  </a:cubicBezTo>
                  <a:cubicBezTo>
                    <a:pt x="6447" y="7429"/>
                    <a:pt x="6436" y="7429"/>
                    <a:pt x="6425" y="7429"/>
                  </a:cubicBezTo>
                  <a:close/>
                  <a:moveTo>
                    <a:pt x="4096" y="7385"/>
                  </a:moveTo>
                  <a:cubicBezTo>
                    <a:pt x="4085" y="7385"/>
                    <a:pt x="4074" y="7396"/>
                    <a:pt x="4074" y="7407"/>
                  </a:cubicBezTo>
                  <a:cubicBezTo>
                    <a:pt x="4063" y="7440"/>
                    <a:pt x="4063" y="7462"/>
                    <a:pt x="4051" y="7495"/>
                  </a:cubicBezTo>
                  <a:cubicBezTo>
                    <a:pt x="4051" y="7506"/>
                    <a:pt x="4063" y="7517"/>
                    <a:pt x="4074" y="7517"/>
                  </a:cubicBezTo>
                  <a:cubicBezTo>
                    <a:pt x="4085" y="7517"/>
                    <a:pt x="4096" y="7517"/>
                    <a:pt x="4096" y="7506"/>
                  </a:cubicBezTo>
                  <a:cubicBezTo>
                    <a:pt x="4107" y="7473"/>
                    <a:pt x="4107" y="7451"/>
                    <a:pt x="4118" y="7418"/>
                  </a:cubicBezTo>
                  <a:cubicBezTo>
                    <a:pt x="4118" y="7407"/>
                    <a:pt x="4107" y="7396"/>
                    <a:pt x="4096" y="7385"/>
                  </a:cubicBezTo>
                  <a:close/>
                  <a:moveTo>
                    <a:pt x="2451" y="7451"/>
                  </a:moveTo>
                  <a:cubicBezTo>
                    <a:pt x="2440" y="7451"/>
                    <a:pt x="2429" y="7451"/>
                    <a:pt x="2429" y="7462"/>
                  </a:cubicBezTo>
                  <a:cubicBezTo>
                    <a:pt x="2418" y="7462"/>
                    <a:pt x="2418" y="7484"/>
                    <a:pt x="2429" y="7484"/>
                  </a:cubicBezTo>
                  <a:cubicBezTo>
                    <a:pt x="2451" y="7506"/>
                    <a:pt x="2473" y="7529"/>
                    <a:pt x="2506" y="7539"/>
                  </a:cubicBezTo>
                  <a:cubicBezTo>
                    <a:pt x="2506" y="7539"/>
                    <a:pt x="2506" y="7551"/>
                    <a:pt x="2518" y="7551"/>
                  </a:cubicBezTo>
                  <a:cubicBezTo>
                    <a:pt x="2528" y="7551"/>
                    <a:pt x="2528" y="7539"/>
                    <a:pt x="2540" y="7539"/>
                  </a:cubicBezTo>
                  <a:cubicBezTo>
                    <a:pt x="2540" y="7529"/>
                    <a:pt x="2540" y="7517"/>
                    <a:pt x="2528" y="7506"/>
                  </a:cubicBezTo>
                  <a:cubicBezTo>
                    <a:pt x="2506" y="7484"/>
                    <a:pt x="2473" y="7473"/>
                    <a:pt x="2451" y="7451"/>
                  </a:cubicBezTo>
                  <a:close/>
                  <a:moveTo>
                    <a:pt x="6248" y="7484"/>
                  </a:moveTo>
                  <a:cubicBezTo>
                    <a:pt x="6226" y="7495"/>
                    <a:pt x="6193" y="7506"/>
                    <a:pt x="6160" y="7517"/>
                  </a:cubicBezTo>
                  <a:cubicBezTo>
                    <a:pt x="6149" y="7517"/>
                    <a:pt x="6149" y="7529"/>
                    <a:pt x="6149" y="7539"/>
                  </a:cubicBezTo>
                  <a:cubicBezTo>
                    <a:pt x="6149" y="7551"/>
                    <a:pt x="6160" y="7561"/>
                    <a:pt x="6171" y="7561"/>
                  </a:cubicBezTo>
                  <a:lnTo>
                    <a:pt x="6182" y="7561"/>
                  </a:lnTo>
                  <a:cubicBezTo>
                    <a:pt x="6204" y="7551"/>
                    <a:pt x="6237" y="7539"/>
                    <a:pt x="6271" y="7529"/>
                  </a:cubicBezTo>
                  <a:cubicBezTo>
                    <a:pt x="6281" y="7529"/>
                    <a:pt x="6281" y="7517"/>
                    <a:pt x="6281" y="7506"/>
                  </a:cubicBezTo>
                  <a:cubicBezTo>
                    <a:pt x="6271" y="7495"/>
                    <a:pt x="6259" y="7484"/>
                    <a:pt x="6248" y="7484"/>
                  </a:cubicBezTo>
                  <a:close/>
                  <a:moveTo>
                    <a:pt x="6072" y="7539"/>
                  </a:moveTo>
                  <a:lnTo>
                    <a:pt x="6072" y="7551"/>
                  </a:lnTo>
                  <a:cubicBezTo>
                    <a:pt x="6038" y="7551"/>
                    <a:pt x="6016" y="7561"/>
                    <a:pt x="5984" y="7573"/>
                  </a:cubicBezTo>
                  <a:cubicBezTo>
                    <a:pt x="5972" y="7573"/>
                    <a:pt x="5972" y="7583"/>
                    <a:pt x="5972" y="7595"/>
                  </a:cubicBezTo>
                  <a:cubicBezTo>
                    <a:pt x="5972" y="7605"/>
                    <a:pt x="5984" y="7617"/>
                    <a:pt x="5994" y="7617"/>
                  </a:cubicBezTo>
                  <a:lnTo>
                    <a:pt x="6006" y="7617"/>
                  </a:lnTo>
                  <a:cubicBezTo>
                    <a:pt x="6028" y="7605"/>
                    <a:pt x="6050" y="7595"/>
                    <a:pt x="6082" y="7583"/>
                  </a:cubicBezTo>
                  <a:lnTo>
                    <a:pt x="6094" y="7583"/>
                  </a:lnTo>
                  <a:cubicBezTo>
                    <a:pt x="6105" y="7583"/>
                    <a:pt x="6105" y="7573"/>
                    <a:pt x="6105" y="7561"/>
                  </a:cubicBezTo>
                  <a:cubicBezTo>
                    <a:pt x="6105" y="7551"/>
                    <a:pt x="6094" y="7539"/>
                    <a:pt x="6072" y="7539"/>
                  </a:cubicBezTo>
                  <a:close/>
                  <a:moveTo>
                    <a:pt x="2606" y="7551"/>
                  </a:moveTo>
                  <a:cubicBezTo>
                    <a:pt x="2594" y="7551"/>
                    <a:pt x="2584" y="7551"/>
                    <a:pt x="2572" y="7561"/>
                  </a:cubicBezTo>
                  <a:cubicBezTo>
                    <a:pt x="2572" y="7573"/>
                    <a:pt x="2572" y="7583"/>
                    <a:pt x="2584" y="7595"/>
                  </a:cubicBezTo>
                  <a:cubicBezTo>
                    <a:pt x="2606" y="7605"/>
                    <a:pt x="2639" y="7627"/>
                    <a:pt x="2661" y="7639"/>
                  </a:cubicBezTo>
                  <a:lnTo>
                    <a:pt x="2672" y="7639"/>
                  </a:lnTo>
                  <a:cubicBezTo>
                    <a:pt x="2683" y="7639"/>
                    <a:pt x="2694" y="7639"/>
                    <a:pt x="2694" y="7627"/>
                  </a:cubicBezTo>
                  <a:cubicBezTo>
                    <a:pt x="2694" y="7617"/>
                    <a:pt x="2694" y="7605"/>
                    <a:pt x="2683" y="7595"/>
                  </a:cubicBezTo>
                  <a:cubicBezTo>
                    <a:pt x="2661" y="7583"/>
                    <a:pt x="2628" y="7573"/>
                    <a:pt x="2606" y="7551"/>
                  </a:cubicBezTo>
                  <a:close/>
                  <a:moveTo>
                    <a:pt x="5906" y="7595"/>
                  </a:moveTo>
                  <a:cubicBezTo>
                    <a:pt x="5873" y="7605"/>
                    <a:pt x="5840" y="7605"/>
                    <a:pt x="5818" y="7617"/>
                  </a:cubicBezTo>
                  <a:cubicBezTo>
                    <a:pt x="5795" y="7617"/>
                    <a:pt x="5795" y="7639"/>
                    <a:pt x="5795" y="7650"/>
                  </a:cubicBezTo>
                  <a:cubicBezTo>
                    <a:pt x="5795" y="7661"/>
                    <a:pt x="5807" y="7661"/>
                    <a:pt x="5818" y="7661"/>
                  </a:cubicBezTo>
                  <a:lnTo>
                    <a:pt x="5829" y="7661"/>
                  </a:lnTo>
                  <a:cubicBezTo>
                    <a:pt x="5851" y="7650"/>
                    <a:pt x="5884" y="7650"/>
                    <a:pt x="5917" y="7639"/>
                  </a:cubicBezTo>
                  <a:cubicBezTo>
                    <a:pt x="5928" y="7627"/>
                    <a:pt x="5928" y="7617"/>
                    <a:pt x="5928" y="7605"/>
                  </a:cubicBezTo>
                  <a:cubicBezTo>
                    <a:pt x="5928" y="7595"/>
                    <a:pt x="5917" y="7595"/>
                    <a:pt x="5906" y="7595"/>
                  </a:cubicBezTo>
                  <a:close/>
                  <a:moveTo>
                    <a:pt x="4051" y="7561"/>
                  </a:moveTo>
                  <a:cubicBezTo>
                    <a:pt x="4041" y="7561"/>
                    <a:pt x="4029" y="7573"/>
                    <a:pt x="4029" y="7583"/>
                  </a:cubicBezTo>
                  <a:cubicBezTo>
                    <a:pt x="4019" y="7605"/>
                    <a:pt x="4007" y="7639"/>
                    <a:pt x="3997" y="7661"/>
                  </a:cubicBezTo>
                  <a:cubicBezTo>
                    <a:pt x="3997" y="7672"/>
                    <a:pt x="3997" y="7694"/>
                    <a:pt x="4007" y="7694"/>
                  </a:cubicBezTo>
                  <a:lnTo>
                    <a:pt x="4019" y="7694"/>
                  </a:lnTo>
                  <a:cubicBezTo>
                    <a:pt x="4029" y="7694"/>
                    <a:pt x="4029" y="7694"/>
                    <a:pt x="4041" y="7683"/>
                  </a:cubicBezTo>
                  <a:cubicBezTo>
                    <a:pt x="4051" y="7650"/>
                    <a:pt x="4063" y="7627"/>
                    <a:pt x="4074" y="7595"/>
                  </a:cubicBezTo>
                  <a:cubicBezTo>
                    <a:pt x="4074" y="7583"/>
                    <a:pt x="4063" y="7573"/>
                    <a:pt x="4051" y="7561"/>
                  </a:cubicBezTo>
                  <a:close/>
                  <a:moveTo>
                    <a:pt x="5729" y="7639"/>
                  </a:moveTo>
                  <a:cubicBezTo>
                    <a:pt x="5697" y="7650"/>
                    <a:pt x="5663" y="7661"/>
                    <a:pt x="5630" y="7661"/>
                  </a:cubicBezTo>
                  <a:cubicBezTo>
                    <a:pt x="5619" y="7672"/>
                    <a:pt x="5619" y="7683"/>
                    <a:pt x="5619" y="7694"/>
                  </a:cubicBezTo>
                  <a:cubicBezTo>
                    <a:pt x="5619" y="7705"/>
                    <a:pt x="5630" y="7705"/>
                    <a:pt x="5641" y="7705"/>
                  </a:cubicBezTo>
                  <a:cubicBezTo>
                    <a:pt x="5674" y="7705"/>
                    <a:pt x="5707" y="7694"/>
                    <a:pt x="5741" y="7683"/>
                  </a:cubicBezTo>
                  <a:cubicBezTo>
                    <a:pt x="5751" y="7683"/>
                    <a:pt x="5751" y="7672"/>
                    <a:pt x="5751" y="7661"/>
                  </a:cubicBezTo>
                  <a:cubicBezTo>
                    <a:pt x="5751" y="7650"/>
                    <a:pt x="5741" y="7639"/>
                    <a:pt x="5729" y="7639"/>
                  </a:cubicBezTo>
                  <a:close/>
                  <a:moveTo>
                    <a:pt x="2751" y="7634"/>
                  </a:moveTo>
                  <a:cubicBezTo>
                    <a:pt x="2744" y="7634"/>
                    <a:pt x="2738" y="7642"/>
                    <a:pt x="2738" y="7650"/>
                  </a:cubicBezTo>
                  <a:cubicBezTo>
                    <a:pt x="2727" y="7661"/>
                    <a:pt x="2738" y="7672"/>
                    <a:pt x="2749" y="7683"/>
                  </a:cubicBezTo>
                  <a:cubicBezTo>
                    <a:pt x="2771" y="7694"/>
                    <a:pt x="2805" y="7705"/>
                    <a:pt x="2837" y="7716"/>
                  </a:cubicBezTo>
                  <a:cubicBezTo>
                    <a:pt x="2849" y="7716"/>
                    <a:pt x="2859" y="7716"/>
                    <a:pt x="2859" y="7705"/>
                  </a:cubicBezTo>
                  <a:cubicBezTo>
                    <a:pt x="2871" y="7694"/>
                    <a:pt x="2859" y="7683"/>
                    <a:pt x="2849" y="7672"/>
                  </a:cubicBezTo>
                  <a:cubicBezTo>
                    <a:pt x="2815" y="7661"/>
                    <a:pt x="2793" y="7650"/>
                    <a:pt x="2760" y="7639"/>
                  </a:cubicBezTo>
                  <a:cubicBezTo>
                    <a:pt x="2757" y="7636"/>
                    <a:pt x="2754" y="7634"/>
                    <a:pt x="2751" y="7634"/>
                  </a:cubicBezTo>
                  <a:close/>
                  <a:moveTo>
                    <a:pt x="5542" y="7683"/>
                  </a:moveTo>
                  <a:cubicBezTo>
                    <a:pt x="5520" y="7694"/>
                    <a:pt x="5486" y="7705"/>
                    <a:pt x="5454" y="7705"/>
                  </a:cubicBezTo>
                  <a:cubicBezTo>
                    <a:pt x="5442" y="7716"/>
                    <a:pt x="5442" y="7727"/>
                    <a:pt x="5442" y="7738"/>
                  </a:cubicBezTo>
                  <a:cubicBezTo>
                    <a:pt x="5442" y="7749"/>
                    <a:pt x="5454" y="7749"/>
                    <a:pt x="5464" y="7749"/>
                  </a:cubicBezTo>
                  <a:cubicBezTo>
                    <a:pt x="5498" y="7749"/>
                    <a:pt x="5531" y="7738"/>
                    <a:pt x="5553" y="7727"/>
                  </a:cubicBezTo>
                  <a:cubicBezTo>
                    <a:pt x="5564" y="7727"/>
                    <a:pt x="5575" y="7716"/>
                    <a:pt x="5575" y="7705"/>
                  </a:cubicBezTo>
                  <a:cubicBezTo>
                    <a:pt x="5575" y="7694"/>
                    <a:pt x="5564" y="7683"/>
                    <a:pt x="5542" y="7683"/>
                  </a:cubicBezTo>
                  <a:close/>
                  <a:moveTo>
                    <a:pt x="2937" y="7705"/>
                  </a:moveTo>
                  <a:cubicBezTo>
                    <a:pt x="2926" y="7705"/>
                    <a:pt x="2915" y="7705"/>
                    <a:pt x="2904" y="7716"/>
                  </a:cubicBezTo>
                  <a:cubicBezTo>
                    <a:pt x="2904" y="7727"/>
                    <a:pt x="2904" y="7738"/>
                    <a:pt x="2915" y="7749"/>
                  </a:cubicBezTo>
                  <a:cubicBezTo>
                    <a:pt x="2948" y="7760"/>
                    <a:pt x="2981" y="7771"/>
                    <a:pt x="3003" y="7782"/>
                  </a:cubicBezTo>
                  <a:lnTo>
                    <a:pt x="3014" y="7782"/>
                  </a:lnTo>
                  <a:cubicBezTo>
                    <a:pt x="3025" y="7782"/>
                    <a:pt x="3036" y="7771"/>
                    <a:pt x="3036" y="7760"/>
                  </a:cubicBezTo>
                  <a:cubicBezTo>
                    <a:pt x="3036" y="7749"/>
                    <a:pt x="3036" y="7738"/>
                    <a:pt x="3025" y="7738"/>
                  </a:cubicBezTo>
                  <a:cubicBezTo>
                    <a:pt x="2992" y="7727"/>
                    <a:pt x="2959" y="7716"/>
                    <a:pt x="2937" y="7705"/>
                  </a:cubicBezTo>
                  <a:close/>
                  <a:moveTo>
                    <a:pt x="5365" y="7727"/>
                  </a:moveTo>
                  <a:cubicBezTo>
                    <a:pt x="5343" y="7738"/>
                    <a:pt x="5310" y="7738"/>
                    <a:pt x="5277" y="7749"/>
                  </a:cubicBezTo>
                  <a:cubicBezTo>
                    <a:pt x="5266" y="7749"/>
                    <a:pt x="5255" y="7760"/>
                    <a:pt x="5266" y="7771"/>
                  </a:cubicBezTo>
                  <a:cubicBezTo>
                    <a:pt x="5266" y="7782"/>
                    <a:pt x="5277" y="7793"/>
                    <a:pt x="5288" y="7793"/>
                  </a:cubicBezTo>
                  <a:cubicBezTo>
                    <a:pt x="5321" y="7782"/>
                    <a:pt x="5343" y="7782"/>
                    <a:pt x="5376" y="7771"/>
                  </a:cubicBezTo>
                  <a:cubicBezTo>
                    <a:pt x="5388" y="7771"/>
                    <a:pt x="5398" y="7760"/>
                    <a:pt x="5398" y="7749"/>
                  </a:cubicBezTo>
                  <a:cubicBezTo>
                    <a:pt x="5388" y="7738"/>
                    <a:pt x="5376" y="7727"/>
                    <a:pt x="5365" y="7727"/>
                  </a:cubicBezTo>
                  <a:close/>
                  <a:moveTo>
                    <a:pt x="3102" y="7760"/>
                  </a:moveTo>
                  <a:cubicBezTo>
                    <a:pt x="3092" y="7760"/>
                    <a:pt x="3080" y="7760"/>
                    <a:pt x="3080" y="7771"/>
                  </a:cubicBezTo>
                  <a:cubicBezTo>
                    <a:pt x="3080" y="7793"/>
                    <a:pt x="3080" y="7804"/>
                    <a:pt x="3092" y="7804"/>
                  </a:cubicBezTo>
                  <a:cubicBezTo>
                    <a:pt x="3124" y="7816"/>
                    <a:pt x="3158" y="7816"/>
                    <a:pt x="3180" y="7826"/>
                  </a:cubicBezTo>
                  <a:lnTo>
                    <a:pt x="3190" y="7826"/>
                  </a:lnTo>
                  <a:cubicBezTo>
                    <a:pt x="3202" y="7826"/>
                    <a:pt x="3213" y="7816"/>
                    <a:pt x="3213" y="7816"/>
                  </a:cubicBezTo>
                  <a:cubicBezTo>
                    <a:pt x="3213" y="7793"/>
                    <a:pt x="3202" y="7782"/>
                    <a:pt x="3190" y="7782"/>
                  </a:cubicBezTo>
                  <a:cubicBezTo>
                    <a:pt x="3168" y="7771"/>
                    <a:pt x="3136" y="7771"/>
                    <a:pt x="3102" y="7760"/>
                  </a:cubicBezTo>
                  <a:close/>
                  <a:moveTo>
                    <a:pt x="5198" y="7767"/>
                  </a:moveTo>
                  <a:cubicBezTo>
                    <a:pt x="5195" y="7767"/>
                    <a:pt x="5192" y="7768"/>
                    <a:pt x="5189" y="7771"/>
                  </a:cubicBezTo>
                  <a:cubicBezTo>
                    <a:pt x="5155" y="7771"/>
                    <a:pt x="5133" y="7782"/>
                    <a:pt x="5101" y="7782"/>
                  </a:cubicBezTo>
                  <a:cubicBezTo>
                    <a:pt x="5089" y="7782"/>
                    <a:pt x="5078" y="7793"/>
                    <a:pt x="5078" y="7804"/>
                  </a:cubicBezTo>
                  <a:cubicBezTo>
                    <a:pt x="5078" y="7816"/>
                    <a:pt x="5089" y="7826"/>
                    <a:pt x="5101" y="7826"/>
                  </a:cubicBezTo>
                  <a:lnTo>
                    <a:pt x="5111" y="7826"/>
                  </a:lnTo>
                  <a:cubicBezTo>
                    <a:pt x="5133" y="7826"/>
                    <a:pt x="5167" y="7816"/>
                    <a:pt x="5199" y="7804"/>
                  </a:cubicBezTo>
                  <a:cubicBezTo>
                    <a:pt x="5211" y="7804"/>
                    <a:pt x="5221" y="7793"/>
                    <a:pt x="5211" y="7782"/>
                  </a:cubicBezTo>
                  <a:cubicBezTo>
                    <a:pt x="5211" y="7775"/>
                    <a:pt x="5205" y="7767"/>
                    <a:pt x="5198" y="7767"/>
                  </a:cubicBezTo>
                  <a:close/>
                  <a:moveTo>
                    <a:pt x="3279" y="7804"/>
                  </a:moveTo>
                  <a:cubicBezTo>
                    <a:pt x="3268" y="7804"/>
                    <a:pt x="3257" y="7804"/>
                    <a:pt x="3257" y="7816"/>
                  </a:cubicBezTo>
                  <a:cubicBezTo>
                    <a:pt x="3257" y="7838"/>
                    <a:pt x="3268" y="7848"/>
                    <a:pt x="3279" y="7848"/>
                  </a:cubicBezTo>
                  <a:cubicBezTo>
                    <a:pt x="3301" y="7848"/>
                    <a:pt x="3334" y="7860"/>
                    <a:pt x="3367" y="7860"/>
                  </a:cubicBezTo>
                  <a:cubicBezTo>
                    <a:pt x="3379" y="7860"/>
                    <a:pt x="3389" y="7860"/>
                    <a:pt x="3389" y="7848"/>
                  </a:cubicBezTo>
                  <a:cubicBezTo>
                    <a:pt x="3389" y="7838"/>
                    <a:pt x="3389" y="7826"/>
                    <a:pt x="3379" y="7816"/>
                  </a:cubicBezTo>
                  <a:cubicBezTo>
                    <a:pt x="3345" y="7816"/>
                    <a:pt x="3312" y="7804"/>
                    <a:pt x="3279" y="7804"/>
                  </a:cubicBezTo>
                  <a:close/>
                  <a:moveTo>
                    <a:pt x="3985" y="7738"/>
                  </a:moveTo>
                  <a:cubicBezTo>
                    <a:pt x="3975" y="7738"/>
                    <a:pt x="3963" y="7738"/>
                    <a:pt x="3963" y="7749"/>
                  </a:cubicBezTo>
                  <a:cubicBezTo>
                    <a:pt x="3953" y="7771"/>
                    <a:pt x="3930" y="7804"/>
                    <a:pt x="3919" y="7826"/>
                  </a:cubicBezTo>
                  <a:cubicBezTo>
                    <a:pt x="3919" y="7838"/>
                    <a:pt x="3919" y="7848"/>
                    <a:pt x="3930" y="7860"/>
                  </a:cubicBezTo>
                  <a:lnTo>
                    <a:pt x="3941" y="7860"/>
                  </a:lnTo>
                  <a:cubicBezTo>
                    <a:pt x="3953" y="7860"/>
                    <a:pt x="3953" y="7860"/>
                    <a:pt x="3963" y="7848"/>
                  </a:cubicBezTo>
                  <a:cubicBezTo>
                    <a:pt x="3975" y="7826"/>
                    <a:pt x="3985" y="7793"/>
                    <a:pt x="3997" y="7771"/>
                  </a:cubicBezTo>
                  <a:cubicBezTo>
                    <a:pt x="4007" y="7760"/>
                    <a:pt x="3997" y="7738"/>
                    <a:pt x="3985" y="7738"/>
                  </a:cubicBezTo>
                  <a:close/>
                  <a:moveTo>
                    <a:pt x="5021" y="7800"/>
                  </a:moveTo>
                  <a:cubicBezTo>
                    <a:pt x="5018" y="7800"/>
                    <a:pt x="5015" y="7801"/>
                    <a:pt x="5012" y="7804"/>
                  </a:cubicBezTo>
                  <a:cubicBezTo>
                    <a:pt x="4979" y="7804"/>
                    <a:pt x="4946" y="7804"/>
                    <a:pt x="4924" y="7816"/>
                  </a:cubicBezTo>
                  <a:cubicBezTo>
                    <a:pt x="4902" y="7816"/>
                    <a:pt x="4902" y="7826"/>
                    <a:pt x="4902" y="7838"/>
                  </a:cubicBezTo>
                  <a:cubicBezTo>
                    <a:pt x="4902" y="7848"/>
                    <a:pt x="4912" y="7860"/>
                    <a:pt x="4924" y="7860"/>
                  </a:cubicBezTo>
                  <a:cubicBezTo>
                    <a:pt x="4957" y="7848"/>
                    <a:pt x="4990" y="7848"/>
                    <a:pt x="5012" y="7838"/>
                  </a:cubicBezTo>
                  <a:cubicBezTo>
                    <a:pt x="5034" y="7838"/>
                    <a:pt x="5034" y="7826"/>
                    <a:pt x="5034" y="7816"/>
                  </a:cubicBezTo>
                  <a:cubicBezTo>
                    <a:pt x="5034" y="7807"/>
                    <a:pt x="5029" y="7800"/>
                    <a:pt x="5021" y="7800"/>
                  </a:cubicBezTo>
                  <a:close/>
                  <a:moveTo>
                    <a:pt x="4824" y="7826"/>
                  </a:moveTo>
                  <a:cubicBezTo>
                    <a:pt x="4802" y="7826"/>
                    <a:pt x="4769" y="7838"/>
                    <a:pt x="4736" y="7838"/>
                  </a:cubicBezTo>
                  <a:cubicBezTo>
                    <a:pt x="4725" y="7838"/>
                    <a:pt x="4714" y="7848"/>
                    <a:pt x="4714" y="7860"/>
                  </a:cubicBezTo>
                  <a:cubicBezTo>
                    <a:pt x="4725" y="7870"/>
                    <a:pt x="4725" y="7882"/>
                    <a:pt x="4736" y="7882"/>
                  </a:cubicBezTo>
                  <a:lnTo>
                    <a:pt x="4747" y="7882"/>
                  </a:lnTo>
                  <a:cubicBezTo>
                    <a:pt x="4769" y="7882"/>
                    <a:pt x="4802" y="7870"/>
                    <a:pt x="4836" y="7870"/>
                  </a:cubicBezTo>
                  <a:cubicBezTo>
                    <a:pt x="4846" y="7870"/>
                    <a:pt x="4858" y="7860"/>
                    <a:pt x="4858" y="7848"/>
                  </a:cubicBezTo>
                  <a:cubicBezTo>
                    <a:pt x="4846" y="7838"/>
                    <a:pt x="4836" y="7826"/>
                    <a:pt x="4824" y="7826"/>
                  </a:cubicBezTo>
                  <a:close/>
                  <a:moveTo>
                    <a:pt x="3467" y="7838"/>
                  </a:moveTo>
                  <a:cubicBezTo>
                    <a:pt x="3455" y="7838"/>
                    <a:pt x="3445" y="7838"/>
                    <a:pt x="3433" y="7848"/>
                  </a:cubicBezTo>
                  <a:cubicBezTo>
                    <a:pt x="3433" y="7870"/>
                    <a:pt x="3445" y="7882"/>
                    <a:pt x="3455" y="7882"/>
                  </a:cubicBezTo>
                  <a:cubicBezTo>
                    <a:pt x="3489" y="7882"/>
                    <a:pt x="3522" y="7892"/>
                    <a:pt x="3544" y="7892"/>
                  </a:cubicBezTo>
                  <a:lnTo>
                    <a:pt x="3555" y="7892"/>
                  </a:lnTo>
                  <a:cubicBezTo>
                    <a:pt x="3566" y="7892"/>
                    <a:pt x="3577" y="7882"/>
                    <a:pt x="3577" y="7870"/>
                  </a:cubicBezTo>
                  <a:cubicBezTo>
                    <a:pt x="3577" y="7860"/>
                    <a:pt x="3566" y="7848"/>
                    <a:pt x="3555" y="7848"/>
                  </a:cubicBezTo>
                  <a:cubicBezTo>
                    <a:pt x="3522" y="7848"/>
                    <a:pt x="3489" y="7838"/>
                    <a:pt x="3467" y="7838"/>
                  </a:cubicBezTo>
                  <a:close/>
                  <a:moveTo>
                    <a:pt x="4648" y="7848"/>
                  </a:moveTo>
                  <a:cubicBezTo>
                    <a:pt x="4615" y="7848"/>
                    <a:pt x="4581" y="7860"/>
                    <a:pt x="4559" y="7860"/>
                  </a:cubicBezTo>
                  <a:cubicBezTo>
                    <a:pt x="4549" y="7860"/>
                    <a:pt x="4537" y="7870"/>
                    <a:pt x="4537" y="7882"/>
                  </a:cubicBezTo>
                  <a:cubicBezTo>
                    <a:pt x="4537" y="7892"/>
                    <a:pt x="4549" y="7904"/>
                    <a:pt x="4559" y="7904"/>
                  </a:cubicBezTo>
                  <a:cubicBezTo>
                    <a:pt x="4593" y="7904"/>
                    <a:pt x="4625" y="7892"/>
                    <a:pt x="4648" y="7892"/>
                  </a:cubicBezTo>
                  <a:cubicBezTo>
                    <a:pt x="4659" y="7892"/>
                    <a:pt x="4670" y="7882"/>
                    <a:pt x="4670" y="7870"/>
                  </a:cubicBezTo>
                  <a:cubicBezTo>
                    <a:pt x="4670" y="7860"/>
                    <a:pt x="4659" y="7848"/>
                    <a:pt x="4648" y="7848"/>
                  </a:cubicBezTo>
                  <a:close/>
                  <a:moveTo>
                    <a:pt x="3643" y="7860"/>
                  </a:moveTo>
                  <a:cubicBezTo>
                    <a:pt x="3632" y="7860"/>
                    <a:pt x="3621" y="7870"/>
                    <a:pt x="3621" y="7882"/>
                  </a:cubicBezTo>
                  <a:cubicBezTo>
                    <a:pt x="3621" y="7892"/>
                    <a:pt x="3632" y="7904"/>
                    <a:pt x="3643" y="7904"/>
                  </a:cubicBezTo>
                  <a:cubicBezTo>
                    <a:pt x="3666" y="7904"/>
                    <a:pt x="3698" y="7904"/>
                    <a:pt x="3732" y="7914"/>
                  </a:cubicBezTo>
                  <a:cubicBezTo>
                    <a:pt x="3742" y="7914"/>
                    <a:pt x="3754" y="7904"/>
                    <a:pt x="3754" y="7892"/>
                  </a:cubicBezTo>
                  <a:cubicBezTo>
                    <a:pt x="3754" y="7882"/>
                    <a:pt x="3742" y="7870"/>
                    <a:pt x="3732" y="7870"/>
                  </a:cubicBezTo>
                  <a:cubicBezTo>
                    <a:pt x="3710" y="7860"/>
                    <a:pt x="3676" y="7860"/>
                    <a:pt x="3643" y="7860"/>
                  </a:cubicBezTo>
                  <a:close/>
                  <a:moveTo>
                    <a:pt x="4372" y="7870"/>
                  </a:moveTo>
                  <a:cubicBezTo>
                    <a:pt x="4361" y="7870"/>
                    <a:pt x="4350" y="7882"/>
                    <a:pt x="4350" y="7892"/>
                  </a:cubicBezTo>
                  <a:cubicBezTo>
                    <a:pt x="4350" y="7904"/>
                    <a:pt x="4361" y="7914"/>
                    <a:pt x="4372" y="7914"/>
                  </a:cubicBezTo>
                  <a:lnTo>
                    <a:pt x="4471" y="7914"/>
                  </a:lnTo>
                  <a:cubicBezTo>
                    <a:pt x="4482" y="7914"/>
                    <a:pt x="4493" y="7904"/>
                    <a:pt x="4493" y="7892"/>
                  </a:cubicBezTo>
                  <a:cubicBezTo>
                    <a:pt x="4493" y="7870"/>
                    <a:pt x="4482" y="7870"/>
                    <a:pt x="4460" y="7870"/>
                  </a:cubicBezTo>
                  <a:close/>
                  <a:moveTo>
                    <a:pt x="4007" y="7882"/>
                  </a:moveTo>
                  <a:cubicBezTo>
                    <a:pt x="3997" y="7882"/>
                    <a:pt x="3985" y="7892"/>
                    <a:pt x="3985" y="7904"/>
                  </a:cubicBezTo>
                  <a:cubicBezTo>
                    <a:pt x="3985" y="7914"/>
                    <a:pt x="3997" y="7926"/>
                    <a:pt x="4007" y="7926"/>
                  </a:cubicBezTo>
                  <a:lnTo>
                    <a:pt x="4096" y="7926"/>
                  </a:lnTo>
                  <a:cubicBezTo>
                    <a:pt x="4118" y="7926"/>
                    <a:pt x="4118" y="7914"/>
                    <a:pt x="4118" y="7904"/>
                  </a:cubicBezTo>
                  <a:cubicBezTo>
                    <a:pt x="4118" y="7892"/>
                    <a:pt x="4118" y="7882"/>
                    <a:pt x="4096" y="7882"/>
                  </a:cubicBezTo>
                  <a:close/>
                  <a:moveTo>
                    <a:pt x="4195" y="7882"/>
                  </a:moveTo>
                  <a:cubicBezTo>
                    <a:pt x="4184" y="7882"/>
                    <a:pt x="4173" y="7892"/>
                    <a:pt x="4173" y="7904"/>
                  </a:cubicBezTo>
                  <a:cubicBezTo>
                    <a:pt x="4173" y="7914"/>
                    <a:pt x="4184" y="7926"/>
                    <a:pt x="4195" y="7926"/>
                  </a:cubicBezTo>
                  <a:lnTo>
                    <a:pt x="4284" y="7926"/>
                  </a:lnTo>
                  <a:cubicBezTo>
                    <a:pt x="4294" y="7926"/>
                    <a:pt x="4306" y="7914"/>
                    <a:pt x="4306" y="7904"/>
                  </a:cubicBezTo>
                  <a:cubicBezTo>
                    <a:pt x="4306" y="7882"/>
                    <a:pt x="4294" y="7882"/>
                    <a:pt x="4284" y="7882"/>
                  </a:cubicBezTo>
                  <a:close/>
                  <a:moveTo>
                    <a:pt x="3831" y="7870"/>
                  </a:moveTo>
                  <a:cubicBezTo>
                    <a:pt x="3820" y="7870"/>
                    <a:pt x="3809" y="7882"/>
                    <a:pt x="3798" y="7892"/>
                  </a:cubicBezTo>
                  <a:cubicBezTo>
                    <a:pt x="3798" y="7904"/>
                    <a:pt x="3809" y="7914"/>
                    <a:pt x="3820" y="7914"/>
                  </a:cubicBezTo>
                  <a:cubicBezTo>
                    <a:pt x="3842" y="7914"/>
                    <a:pt x="3853" y="7914"/>
                    <a:pt x="3864" y="7926"/>
                  </a:cubicBezTo>
                  <a:cubicBezTo>
                    <a:pt x="3853" y="7937"/>
                    <a:pt x="3842" y="7959"/>
                    <a:pt x="3831" y="7981"/>
                  </a:cubicBezTo>
                  <a:cubicBezTo>
                    <a:pt x="3820" y="7992"/>
                    <a:pt x="3820" y="8003"/>
                    <a:pt x="3831" y="8014"/>
                  </a:cubicBezTo>
                  <a:lnTo>
                    <a:pt x="3864" y="8014"/>
                  </a:lnTo>
                  <a:cubicBezTo>
                    <a:pt x="3886" y="7981"/>
                    <a:pt x="3897" y="7959"/>
                    <a:pt x="3908" y="7926"/>
                  </a:cubicBezTo>
                  <a:lnTo>
                    <a:pt x="3919" y="7926"/>
                  </a:lnTo>
                  <a:cubicBezTo>
                    <a:pt x="3930" y="7926"/>
                    <a:pt x="3941" y="7914"/>
                    <a:pt x="3941" y="7904"/>
                  </a:cubicBezTo>
                  <a:cubicBezTo>
                    <a:pt x="3941" y="7892"/>
                    <a:pt x="3930" y="7882"/>
                    <a:pt x="3919" y="7882"/>
                  </a:cubicBezTo>
                  <a:cubicBezTo>
                    <a:pt x="3886" y="7882"/>
                    <a:pt x="3853" y="7870"/>
                    <a:pt x="3831" y="7870"/>
                  </a:cubicBezTo>
                  <a:close/>
                  <a:moveTo>
                    <a:pt x="3792" y="8050"/>
                  </a:moveTo>
                  <a:cubicBezTo>
                    <a:pt x="3787" y="8050"/>
                    <a:pt x="3781" y="8053"/>
                    <a:pt x="3776" y="8058"/>
                  </a:cubicBezTo>
                  <a:cubicBezTo>
                    <a:pt x="3754" y="8080"/>
                    <a:pt x="3742" y="8103"/>
                    <a:pt x="3720" y="8135"/>
                  </a:cubicBezTo>
                  <a:cubicBezTo>
                    <a:pt x="3710" y="8135"/>
                    <a:pt x="3710" y="8157"/>
                    <a:pt x="3720" y="8157"/>
                  </a:cubicBezTo>
                  <a:lnTo>
                    <a:pt x="3732" y="8169"/>
                  </a:lnTo>
                  <a:cubicBezTo>
                    <a:pt x="3742" y="8169"/>
                    <a:pt x="3754" y="8169"/>
                    <a:pt x="3754" y="8157"/>
                  </a:cubicBezTo>
                  <a:cubicBezTo>
                    <a:pt x="3776" y="8135"/>
                    <a:pt x="3787" y="8113"/>
                    <a:pt x="3809" y="8080"/>
                  </a:cubicBezTo>
                  <a:cubicBezTo>
                    <a:pt x="3820" y="8080"/>
                    <a:pt x="3820" y="8058"/>
                    <a:pt x="3809" y="8058"/>
                  </a:cubicBezTo>
                  <a:cubicBezTo>
                    <a:pt x="3803" y="8053"/>
                    <a:pt x="3798" y="8050"/>
                    <a:pt x="3792" y="8050"/>
                  </a:cubicBezTo>
                  <a:close/>
                  <a:moveTo>
                    <a:pt x="3677" y="8193"/>
                  </a:moveTo>
                  <a:cubicBezTo>
                    <a:pt x="3671" y="8193"/>
                    <a:pt x="3666" y="8196"/>
                    <a:pt x="3666" y="8201"/>
                  </a:cubicBezTo>
                  <a:lnTo>
                    <a:pt x="3599" y="8268"/>
                  </a:lnTo>
                  <a:cubicBezTo>
                    <a:pt x="3588" y="8279"/>
                    <a:pt x="3588" y="8290"/>
                    <a:pt x="3599" y="8301"/>
                  </a:cubicBezTo>
                  <a:lnTo>
                    <a:pt x="3632" y="8301"/>
                  </a:lnTo>
                  <a:cubicBezTo>
                    <a:pt x="3654" y="8279"/>
                    <a:pt x="3676" y="8257"/>
                    <a:pt x="3698" y="8224"/>
                  </a:cubicBezTo>
                  <a:cubicBezTo>
                    <a:pt x="3698" y="8224"/>
                    <a:pt x="3698" y="8201"/>
                    <a:pt x="3688" y="8201"/>
                  </a:cubicBezTo>
                  <a:cubicBezTo>
                    <a:pt x="3688" y="8196"/>
                    <a:pt x="3682" y="8193"/>
                    <a:pt x="3677" y="8193"/>
                  </a:cubicBezTo>
                  <a:close/>
                  <a:moveTo>
                    <a:pt x="3549" y="8326"/>
                  </a:moveTo>
                  <a:cubicBezTo>
                    <a:pt x="3544" y="8326"/>
                    <a:pt x="3538" y="8329"/>
                    <a:pt x="3533" y="8334"/>
                  </a:cubicBezTo>
                  <a:lnTo>
                    <a:pt x="3467" y="8400"/>
                  </a:lnTo>
                  <a:cubicBezTo>
                    <a:pt x="3455" y="8400"/>
                    <a:pt x="3455" y="8422"/>
                    <a:pt x="3467" y="8422"/>
                  </a:cubicBezTo>
                  <a:cubicBezTo>
                    <a:pt x="3477" y="8434"/>
                    <a:pt x="3477" y="8434"/>
                    <a:pt x="3489" y="8434"/>
                  </a:cubicBezTo>
                  <a:cubicBezTo>
                    <a:pt x="3489" y="8434"/>
                    <a:pt x="3500" y="8434"/>
                    <a:pt x="3500" y="8422"/>
                  </a:cubicBezTo>
                  <a:cubicBezTo>
                    <a:pt x="3522" y="8412"/>
                    <a:pt x="3544" y="8390"/>
                    <a:pt x="3566" y="8367"/>
                  </a:cubicBezTo>
                  <a:cubicBezTo>
                    <a:pt x="3577" y="8356"/>
                    <a:pt x="3577" y="8345"/>
                    <a:pt x="3566" y="8334"/>
                  </a:cubicBezTo>
                  <a:cubicBezTo>
                    <a:pt x="3560" y="8329"/>
                    <a:pt x="3555" y="8326"/>
                    <a:pt x="3549" y="8326"/>
                  </a:cubicBezTo>
                  <a:close/>
                  <a:moveTo>
                    <a:pt x="3417" y="8447"/>
                  </a:moveTo>
                  <a:cubicBezTo>
                    <a:pt x="3411" y="8447"/>
                    <a:pt x="3406" y="8450"/>
                    <a:pt x="3401" y="8456"/>
                  </a:cubicBezTo>
                  <a:cubicBezTo>
                    <a:pt x="3379" y="8478"/>
                    <a:pt x="3357" y="8500"/>
                    <a:pt x="3334" y="8511"/>
                  </a:cubicBezTo>
                  <a:cubicBezTo>
                    <a:pt x="3323" y="8522"/>
                    <a:pt x="3323" y="8533"/>
                    <a:pt x="3334" y="8544"/>
                  </a:cubicBezTo>
                  <a:cubicBezTo>
                    <a:pt x="3334" y="8555"/>
                    <a:pt x="3345" y="8555"/>
                    <a:pt x="3345" y="8555"/>
                  </a:cubicBezTo>
                  <a:lnTo>
                    <a:pt x="3357" y="8555"/>
                  </a:lnTo>
                  <a:cubicBezTo>
                    <a:pt x="3389" y="8533"/>
                    <a:pt x="3411" y="8511"/>
                    <a:pt x="3433" y="8488"/>
                  </a:cubicBezTo>
                  <a:cubicBezTo>
                    <a:pt x="3445" y="8478"/>
                    <a:pt x="3445" y="8466"/>
                    <a:pt x="3433" y="8456"/>
                  </a:cubicBezTo>
                  <a:cubicBezTo>
                    <a:pt x="3428" y="8450"/>
                    <a:pt x="3423" y="8447"/>
                    <a:pt x="3417" y="8447"/>
                  </a:cubicBezTo>
                  <a:close/>
                  <a:moveTo>
                    <a:pt x="3278" y="8569"/>
                  </a:moveTo>
                  <a:cubicBezTo>
                    <a:pt x="3271" y="8569"/>
                    <a:pt x="3262" y="8571"/>
                    <a:pt x="3257" y="8577"/>
                  </a:cubicBezTo>
                  <a:cubicBezTo>
                    <a:pt x="3235" y="8588"/>
                    <a:pt x="3213" y="8610"/>
                    <a:pt x="3190" y="8632"/>
                  </a:cubicBezTo>
                  <a:cubicBezTo>
                    <a:pt x="3180" y="8632"/>
                    <a:pt x="3180" y="8654"/>
                    <a:pt x="3180" y="8654"/>
                  </a:cubicBezTo>
                  <a:cubicBezTo>
                    <a:pt x="3190" y="8665"/>
                    <a:pt x="3190" y="8665"/>
                    <a:pt x="3202" y="8665"/>
                  </a:cubicBezTo>
                  <a:lnTo>
                    <a:pt x="3213" y="8665"/>
                  </a:lnTo>
                  <a:cubicBezTo>
                    <a:pt x="3246" y="8643"/>
                    <a:pt x="3268" y="8621"/>
                    <a:pt x="3290" y="8610"/>
                  </a:cubicBezTo>
                  <a:cubicBezTo>
                    <a:pt x="3301" y="8599"/>
                    <a:pt x="3301" y="8588"/>
                    <a:pt x="3290" y="8577"/>
                  </a:cubicBezTo>
                  <a:cubicBezTo>
                    <a:pt x="3290" y="8571"/>
                    <a:pt x="3285" y="8569"/>
                    <a:pt x="3278" y="8569"/>
                  </a:cubicBezTo>
                  <a:close/>
                  <a:moveTo>
                    <a:pt x="3130" y="8679"/>
                  </a:moveTo>
                  <a:cubicBezTo>
                    <a:pt x="3124" y="8679"/>
                    <a:pt x="3119" y="8682"/>
                    <a:pt x="3114" y="8687"/>
                  </a:cubicBezTo>
                  <a:cubicBezTo>
                    <a:pt x="3092" y="8699"/>
                    <a:pt x="3070" y="8721"/>
                    <a:pt x="3036" y="8731"/>
                  </a:cubicBezTo>
                  <a:cubicBezTo>
                    <a:pt x="3036" y="8743"/>
                    <a:pt x="3025" y="8753"/>
                    <a:pt x="3036" y="8765"/>
                  </a:cubicBezTo>
                  <a:cubicBezTo>
                    <a:pt x="3036" y="8775"/>
                    <a:pt x="3047" y="8775"/>
                    <a:pt x="3058" y="8775"/>
                  </a:cubicBezTo>
                  <a:lnTo>
                    <a:pt x="3070" y="8775"/>
                  </a:lnTo>
                  <a:cubicBezTo>
                    <a:pt x="3092" y="8753"/>
                    <a:pt x="3114" y="8731"/>
                    <a:pt x="3146" y="8721"/>
                  </a:cubicBezTo>
                  <a:cubicBezTo>
                    <a:pt x="3146" y="8709"/>
                    <a:pt x="3158" y="8699"/>
                    <a:pt x="3146" y="8687"/>
                  </a:cubicBezTo>
                  <a:cubicBezTo>
                    <a:pt x="3141" y="8682"/>
                    <a:pt x="3136" y="8679"/>
                    <a:pt x="3130" y="8679"/>
                  </a:cubicBezTo>
                  <a:close/>
                  <a:moveTo>
                    <a:pt x="2981" y="8782"/>
                  </a:moveTo>
                  <a:cubicBezTo>
                    <a:pt x="2977" y="8782"/>
                    <a:pt x="2974" y="8783"/>
                    <a:pt x="2970" y="8787"/>
                  </a:cubicBezTo>
                  <a:cubicBezTo>
                    <a:pt x="2937" y="8797"/>
                    <a:pt x="2915" y="8820"/>
                    <a:pt x="2893" y="8831"/>
                  </a:cubicBezTo>
                  <a:cubicBezTo>
                    <a:pt x="2881" y="8842"/>
                    <a:pt x="2871" y="8853"/>
                    <a:pt x="2881" y="8864"/>
                  </a:cubicBezTo>
                  <a:cubicBezTo>
                    <a:pt x="2881" y="8875"/>
                    <a:pt x="2893" y="8875"/>
                    <a:pt x="2904" y="8875"/>
                  </a:cubicBezTo>
                  <a:lnTo>
                    <a:pt x="2915" y="8875"/>
                  </a:lnTo>
                  <a:cubicBezTo>
                    <a:pt x="2937" y="8853"/>
                    <a:pt x="2959" y="8842"/>
                    <a:pt x="2992" y="8820"/>
                  </a:cubicBezTo>
                  <a:cubicBezTo>
                    <a:pt x="3003" y="8820"/>
                    <a:pt x="3003" y="8797"/>
                    <a:pt x="2992" y="8787"/>
                  </a:cubicBezTo>
                  <a:cubicBezTo>
                    <a:pt x="2992" y="8787"/>
                    <a:pt x="2987" y="8782"/>
                    <a:pt x="2981" y="8782"/>
                  </a:cubicBezTo>
                  <a:close/>
                  <a:moveTo>
                    <a:pt x="2825" y="8881"/>
                  </a:moveTo>
                  <a:cubicBezTo>
                    <a:pt x="2822" y="8881"/>
                    <a:pt x="2819" y="8883"/>
                    <a:pt x="2815" y="8886"/>
                  </a:cubicBezTo>
                  <a:cubicBezTo>
                    <a:pt x="2783" y="8897"/>
                    <a:pt x="2760" y="8919"/>
                    <a:pt x="2738" y="8930"/>
                  </a:cubicBezTo>
                  <a:cubicBezTo>
                    <a:pt x="2727" y="8941"/>
                    <a:pt x="2716" y="8952"/>
                    <a:pt x="2727" y="8964"/>
                  </a:cubicBezTo>
                  <a:cubicBezTo>
                    <a:pt x="2727" y="8974"/>
                    <a:pt x="2738" y="8974"/>
                    <a:pt x="2749" y="8974"/>
                  </a:cubicBezTo>
                  <a:lnTo>
                    <a:pt x="2760" y="8974"/>
                  </a:lnTo>
                  <a:cubicBezTo>
                    <a:pt x="2783" y="8952"/>
                    <a:pt x="2805" y="8941"/>
                    <a:pt x="2837" y="8919"/>
                  </a:cubicBezTo>
                  <a:cubicBezTo>
                    <a:pt x="2849" y="8919"/>
                    <a:pt x="2849" y="8897"/>
                    <a:pt x="2837" y="8897"/>
                  </a:cubicBezTo>
                  <a:cubicBezTo>
                    <a:pt x="2837" y="8889"/>
                    <a:pt x="2832" y="8881"/>
                    <a:pt x="2825" y="8881"/>
                  </a:cubicBezTo>
                  <a:close/>
                  <a:moveTo>
                    <a:pt x="2672" y="8977"/>
                  </a:moveTo>
                  <a:cubicBezTo>
                    <a:pt x="2666" y="8977"/>
                    <a:pt x="2661" y="8980"/>
                    <a:pt x="2661" y="8986"/>
                  </a:cubicBezTo>
                  <a:cubicBezTo>
                    <a:pt x="2628" y="8996"/>
                    <a:pt x="2606" y="9008"/>
                    <a:pt x="2572" y="9030"/>
                  </a:cubicBezTo>
                  <a:cubicBezTo>
                    <a:pt x="2562" y="9030"/>
                    <a:pt x="2562" y="9052"/>
                    <a:pt x="2572" y="9062"/>
                  </a:cubicBezTo>
                  <a:lnTo>
                    <a:pt x="2584" y="9074"/>
                  </a:lnTo>
                  <a:cubicBezTo>
                    <a:pt x="2594" y="9074"/>
                    <a:pt x="2594" y="9062"/>
                    <a:pt x="2594" y="9062"/>
                  </a:cubicBezTo>
                  <a:cubicBezTo>
                    <a:pt x="2628" y="9052"/>
                    <a:pt x="2650" y="9030"/>
                    <a:pt x="2683" y="9018"/>
                  </a:cubicBezTo>
                  <a:cubicBezTo>
                    <a:pt x="2694" y="9008"/>
                    <a:pt x="2694" y="8996"/>
                    <a:pt x="2683" y="8986"/>
                  </a:cubicBezTo>
                  <a:cubicBezTo>
                    <a:pt x="2683" y="8980"/>
                    <a:pt x="2677" y="8977"/>
                    <a:pt x="2672" y="8977"/>
                  </a:cubicBezTo>
                  <a:close/>
                  <a:moveTo>
                    <a:pt x="2505" y="9069"/>
                  </a:moveTo>
                  <a:cubicBezTo>
                    <a:pt x="2502" y="9069"/>
                    <a:pt x="2499" y="9070"/>
                    <a:pt x="2496" y="9074"/>
                  </a:cubicBezTo>
                  <a:cubicBezTo>
                    <a:pt x="2473" y="9084"/>
                    <a:pt x="2440" y="9107"/>
                    <a:pt x="2418" y="9118"/>
                  </a:cubicBezTo>
                  <a:cubicBezTo>
                    <a:pt x="2407" y="9129"/>
                    <a:pt x="2407" y="9140"/>
                    <a:pt x="2407" y="9151"/>
                  </a:cubicBezTo>
                  <a:cubicBezTo>
                    <a:pt x="2418" y="9151"/>
                    <a:pt x="2418" y="9162"/>
                    <a:pt x="2429" y="9162"/>
                  </a:cubicBezTo>
                  <a:lnTo>
                    <a:pt x="2440" y="9162"/>
                  </a:lnTo>
                  <a:cubicBezTo>
                    <a:pt x="2462" y="9140"/>
                    <a:pt x="2496" y="9129"/>
                    <a:pt x="2518" y="9107"/>
                  </a:cubicBezTo>
                  <a:cubicBezTo>
                    <a:pt x="2528" y="9107"/>
                    <a:pt x="2540" y="9096"/>
                    <a:pt x="2528" y="9084"/>
                  </a:cubicBezTo>
                  <a:cubicBezTo>
                    <a:pt x="2521" y="9077"/>
                    <a:pt x="2513" y="9069"/>
                    <a:pt x="2505" y="9069"/>
                  </a:cubicBezTo>
                  <a:close/>
                  <a:moveTo>
                    <a:pt x="2341" y="9162"/>
                  </a:moveTo>
                  <a:lnTo>
                    <a:pt x="2263" y="9206"/>
                  </a:lnTo>
                  <a:cubicBezTo>
                    <a:pt x="2253" y="9217"/>
                    <a:pt x="2241" y="9228"/>
                    <a:pt x="2253" y="9239"/>
                  </a:cubicBezTo>
                  <a:cubicBezTo>
                    <a:pt x="2253" y="9250"/>
                    <a:pt x="2263" y="9250"/>
                    <a:pt x="2275" y="9250"/>
                  </a:cubicBezTo>
                  <a:lnTo>
                    <a:pt x="2363" y="9206"/>
                  </a:lnTo>
                  <a:cubicBezTo>
                    <a:pt x="2374" y="9195"/>
                    <a:pt x="2374" y="9184"/>
                    <a:pt x="2374" y="9173"/>
                  </a:cubicBezTo>
                  <a:cubicBezTo>
                    <a:pt x="2363" y="9162"/>
                    <a:pt x="2352" y="9162"/>
                    <a:pt x="2341" y="9162"/>
                  </a:cubicBezTo>
                  <a:close/>
                  <a:moveTo>
                    <a:pt x="2175" y="9250"/>
                  </a:moveTo>
                  <a:lnTo>
                    <a:pt x="2098" y="9295"/>
                  </a:lnTo>
                  <a:cubicBezTo>
                    <a:pt x="2087" y="9305"/>
                    <a:pt x="2087" y="9317"/>
                    <a:pt x="2087" y="9327"/>
                  </a:cubicBezTo>
                  <a:cubicBezTo>
                    <a:pt x="2098" y="9339"/>
                    <a:pt x="2098" y="9339"/>
                    <a:pt x="2109" y="9339"/>
                  </a:cubicBezTo>
                  <a:lnTo>
                    <a:pt x="2120" y="9339"/>
                  </a:lnTo>
                  <a:lnTo>
                    <a:pt x="2197" y="9295"/>
                  </a:lnTo>
                  <a:cubicBezTo>
                    <a:pt x="2209" y="9283"/>
                    <a:pt x="2219" y="9273"/>
                    <a:pt x="2209" y="9261"/>
                  </a:cubicBezTo>
                  <a:cubicBezTo>
                    <a:pt x="2197" y="9250"/>
                    <a:pt x="2186" y="9250"/>
                    <a:pt x="2175" y="9250"/>
                  </a:cubicBezTo>
                  <a:close/>
                  <a:moveTo>
                    <a:pt x="2020" y="9339"/>
                  </a:moveTo>
                  <a:cubicBezTo>
                    <a:pt x="1988" y="9361"/>
                    <a:pt x="1966" y="9371"/>
                    <a:pt x="1944" y="9394"/>
                  </a:cubicBezTo>
                  <a:cubicBezTo>
                    <a:pt x="1932" y="9394"/>
                    <a:pt x="1922" y="9405"/>
                    <a:pt x="1932" y="9416"/>
                  </a:cubicBezTo>
                  <a:cubicBezTo>
                    <a:pt x="1932" y="9427"/>
                    <a:pt x="1944" y="9427"/>
                    <a:pt x="1954" y="9427"/>
                  </a:cubicBezTo>
                  <a:lnTo>
                    <a:pt x="1966" y="9427"/>
                  </a:lnTo>
                  <a:cubicBezTo>
                    <a:pt x="1988" y="9416"/>
                    <a:pt x="2010" y="9394"/>
                    <a:pt x="2043" y="9383"/>
                  </a:cubicBezTo>
                  <a:cubicBezTo>
                    <a:pt x="2054" y="9371"/>
                    <a:pt x="2054" y="9361"/>
                    <a:pt x="2054" y="9349"/>
                  </a:cubicBezTo>
                  <a:cubicBezTo>
                    <a:pt x="2043" y="9339"/>
                    <a:pt x="2032" y="9339"/>
                    <a:pt x="2020" y="9339"/>
                  </a:cubicBezTo>
                  <a:close/>
                  <a:moveTo>
                    <a:pt x="1872" y="9430"/>
                  </a:moveTo>
                  <a:cubicBezTo>
                    <a:pt x="1866" y="9430"/>
                    <a:pt x="1861" y="9432"/>
                    <a:pt x="1855" y="9438"/>
                  </a:cubicBezTo>
                  <a:cubicBezTo>
                    <a:pt x="1833" y="9449"/>
                    <a:pt x="1800" y="9460"/>
                    <a:pt x="1778" y="9482"/>
                  </a:cubicBezTo>
                  <a:cubicBezTo>
                    <a:pt x="1767" y="9482"/>
                    <a:pt x="1767" y="9504"/>
                    <a:pt x="1767" y="9515"/>
                  </a:cubicBezTo>
                  <a:cubicBezTo>
                    <a:pt x="1778" y="9515"/>
                    <a:pt x="1778" y="9526"/>
                    <a:pt x="1789" y="9526"/>
                  </a:cubicBezTo>
                  <a:lnTo>
                    <a:pt x="1800" y="9515"/>
                  </a:lnTo>
                  <a:cubicBezTo>
                    <a:pt x="1822" y="9504"/>
                    <a:pt x="1855" y="9482"/>
                    <a:pt x="1877" y="9471"/>
                  </a:cubicBezTo>
                  <a:cubicBezTo>
                    <a:pt x="1888" y="9471"/>
                    <a:pt x="1899" y="9449"/>
                    <a:pt x="1888" y="9438"/>
                  </a:cubicBezTo>
                  <a:cubicBezTo>
                    <a:pt x="1883" y="9432"/>
                    <a:pt x="1877" y="9430"/>
                    <a:pt x="1872" y="9430"/>
                  </a:cubicBezTo>
                  <a:close/>
                  <a:moveTo>
                    <a:pt x="1710" y="9522"/>
                  </a:moveTo>
                  <a:cubicBezTo>
                    <a:pt x="1707" y="9522"/>
                    <a:pt x="1704" y="9523"/>
                    <a:pt x="1701" y="9526"/>
                  </a:cubicBezTo>
                  <a:cubicBezTo>
                    <a:pt x="1679" y="9537"/>
                    <a:pt x="1645" y="9560"/>
                    <a:pt x="1623" y="9570"/>
                  </a:cubicBezTo>
                  <a:cubicBezTo>
                    <a:pt x="1612" y="9582"/>
                    <a:pt x="1612" y="9592"/>
                    <a:pt x="1612" y="9604"/>
                  </a:cubicBezTo>
                  <a:cubicBezTo>
                    <a:pt x="1612" y="9614"/>
                    <a:pt x="1623" y="9614"/>
                    <a:pt x="1635" y="9614"/>
                  </a:cubicBezTo>
                  <a:lnTo>
                    <a:pt x="1645" y="9614"/>
                  </a:lnTo>
                  <a:cubicBezTo>
                    <a:pt x="1667" y="9592"/>
                    <a:pt x="1701" y="9582"/>
                    <a:pt x="1723" y="9560"/>
                  </a:cubicBezTo>
                  <a:cubicBezTo>
                    <a:pt x="1733" y="9560"/>
                    <a:pt x="1733" y="9548"/>
                    <a:pt x="1733" y="9537"/>
                  </a:cubicBezTo>
                  <a:cubicBezTo>
                    <a:pt x="1726" y="9529"/>
                    <a:pt x="1718" y="9522"/>
                    <a:pt x="1710" y="9522"/>
                  </a:cubicBezTo>
                  <a:close/>
                  <a:moveTo>
                    <a:pt x="1561" y="9617"/>
                  </a:moveTo>
                  <a:cubicBezTo>
                    <a:pt x="1557" y="9617"/>
                    <a:pt x="1552" y="9620"/>
                    <a:pt x="1546" y="9626"/>
                  </a:cubicBezTo>
                  <a:cubicBezTo>
                    <a:pt x="1513" y="9636"/>
                    <a:pt x="1491" y="9658"/>
                    <a:pt x="1469" y="9670"/>
                  </a:cubicBezTo>
                  <a:cubicBezTo>
                    <a:pt x="1458" y="9681"/>
                    <a:pt x="1446" y="9692"/>
                    <a:pt x="1458" y="9703"/>
                  </a:cubicBezTo>
                  <a:cubicBezTo>
                    <a:pt x="1458" y="9703"/>
                    <a:pt x="1469" y="9714"/>
                    <a:pt x="1480" y="9714"/>
                  </a:cubicBezTo>
                  <a:lnTo>
                    <a:pt x="1491" y="9703"/>
                  </a:lnTo>
                  <a:cubicBezTo>
                    <a:pt x="1513" y="9692"/>
                    <a:pt x="1535" y="9681"/>
                    <a:pt x="1568" y="9658"/>
                  </a:cubicBezTo>
                  <a:cubicBezTo>
                    <a:pt x="1579" y="9648"/>
                    <a:pt x="1579" y="9636"/>
                    <a:pt x="1568" y="9626"/>
                  </a:cubicBezTo>
                  <a:cubicBezTo>
                    <a:pt x="1568" y="9620"/>
                    <a:pt x="1565" y="9617"/>
                    <a:pt x="1561" y="9617"/>
                  </a:cubicBezTo>
                  <a:close/>
                  <a:moveTo>
                    <a:pt x="1407" y="9717"/>
                  </a:moveTo>
                  <a:cubicBezTo>
                    <a:pt x="1403" y="9717"/>
                    <a:pt x="1397" y="9719"/>
                    <a:pt x="1392" y="9725"/>
                  </a:cubicBezTo>
                  <a:lnTo>
                    <a:pt x="1370" y="9725"/>
                  </a:lnTo>
                  <a:cubicBezTo>
                    <a:pt x="1348" y="9747"/>
                    <a:pt x="1336" y="9758"/>
                    <a:pt x="1314" y="9769"/>
                  </a:cubicBezTo>
                  <a:cubicBezTo>
                    <a:pt x="1303" y="9780"/>
                    <a:pt x="1303" y="9791"/>
                    <a:pt x="1303" y="9802"/>
                  </a:cubicBezTo>
                  <a:cubicBezTo>
                    <a:pt x="1314" y="9813"/>
                    <a:pt x="1314" y="9813"/>
                    <a:pt x="1326" y="9813"/>
                  </a:cubicBezTo>
                  <a:lnTo>
                    <a:pt x="1336" y="9813"/>
                  </a:lnTo>
                  <a:cubicBezTo>
                    <a:pt x="1358" y="9791"/>
                    <a:pt x="1380" y="9780"/>
                    <a:pt x="1402" y="9769"/>
                  </a:cubicBezTo>
                  <a:lnTo>
                    <a:pt x="1414" y="9758"/>
                  </a:lnTo>
                  <a:cubicBezTo>
                    <a:pt x="1424" y="9747"/>
                    <a:pt x="1424" y="9736"/>
                    <a:pt x="1414" y="9725"/>
                  </a:cubicBezTo>
                  <a:cubicBezTo>
                    <a:pt x="1414" y="9719"/>
                    <a:pt x="1411" y="9717"/>
                    <a:pt x="1407" y="9717"/>
                  </a:cubicBezTo>
                  <a:close/>
                  <a:moveTo>
                    <a:pt x="1247" y="9820"/>
                  </a:moveTo>
                  <a:cubicBezTo>
                    <a:pt x="1244" y="9820"/>
                    <a:pt x="1240" y="9821"/>
                    <a:pt x="1237" y="9824"/>
                  </a:cubicBezTo>
                  <a:cubicBezTo>
                    <a:pt x="1215" y="9847"/>
                    <a:pt x="1182" y="9857"/>
                    <a:pt x="1159" y="9879"/>
                  </a:cubicBezTo>
                  <a:cubicBezTo>
                    <a:pt x="1149" y="9891"/>
                    <a:pt x="1149" y="9901"/>
                    <a:pt x="1159" y="9913"/>
                  </a:cubicBezTo>
                  <a:lnTo>
                    <a:pt x="1171" y="9923"/>
                  </a:lnTo>
                  <a:cubicBezTo>
                    <a:pt x="1182" y="9923"/>
                    <a:pt x="1182" y="9913"/>
                    <a:pt x="1182" y="9913"/>
                  </a:cubicBezTo>
                  <a:cubicBezTo>
                    <a:pt x="1215" y="9901"/>
                    <a:pt x="1237" y="9879"/>
                    <a:pt x="1259" y="9857"/>
                  </a:cubicBezTo>
                  <a:cubicBezTo>
                    <a:pt x="1270" y="9857"/>
                    <a:pt x="1270" y="9835"/>
                    <a:pt x="1270" y="9835"/>
                  </a:cubicBezTo>
                  <a:cubicBezTo>
                    <a:pt x="1262" y="9828"/>
                    <a:pt x="1255" y="9820"/>
                    <a:pt x="1247" y="9820"/>
                  </a:cubicBezTo>
                  <a:close/>
                  <a:moveTo>
                    <a:pt x="1103" y="9926"/>
                  </a:moveTo>
                  <a:cubicBezTo>
                    <a:pt x="1096" y="9926"/>
                    <a:pt x="1088" y="9929"/>
                    <a:pt x="1083" y="9935"/>
                  </a:cubicBezTo>
                  <a:cubicBezTo>
                    <a:pt x="1061" y="9957"/>
                    <a:pt x="1039" y="9968"/>
                    <a:pt x="1016" y="9990"/>
                  </a:cubicBezTo>
                  <a:cubicBezTo>
                    <a:pt x="1005" y="10001"/>
                    <a:pt x="1005" y="10012"/>
                    <a:pt x="1016" y="10023"/>
                  </a:cubicBezTo>
                  <a:lnTo>
                    <a:pt x="1027" y="10034"/>
                  </a:lnTo>
                  <a:cubicBezTo>
                    <a:pt x="1039" y="10034"/>
                    <a:pt x="1039" y="10034"/>
                    <a:pt x="1039" y="10023"/>
                  </a:cubicBezTo>
                  <a:cubicBezTo>
                    <a:pt x="1071" y="10012"/>
                    <a:pt x="1093" y="9990"/>
                    <a:pt x="1115" y="9968"/>
                  </a:cubicBezTo>
                  <a:cubicBezTo>
                    <a:pt x="1127" y="9968"/>
                    <a:pt x="1127" y="9945"/>
                    <a:pt x="1115" y="9935"/>
                  </a:cubicBezTo>
                  <a:cubicBezTo>
                    <a:pt x="1115" y="9929"/>
                    <a:pt x="1110" y="9926"/>
                    <a:pt x="1103" y="9926"/>
                  </a:cubicBezTo>
                  <a:close/>
                  <a:moveTo>
                    <a:pt x="960" y="10048"/>
                  </a:moveTo>
                  <a:cubicBezTo>
                    <a:pt x="953" y="10048"/>
                    <a:pt x="944" y="10051"/>
                    <a:pt x="939" y="10056"/>
                  </a:cubicBezTo>
                  <a:cubicBezTo>
                    <a:pt x="917" y="10067"/>
                    <a:pt x="895" y="10089"/>
                    <a:pt x="873" y="10111"/>
                  </a:cubicBezTo>
                  <a:cubicBezTo>
                    <a:pt x="862" y="10122"/>
                    <a:pt x="862" y="10134"/>
                    <a:pt x="873" y="10144"/>
                  </a:cubicBezTo>
                  <a:lnTo>
                    <a:pt x="906" y="10144"/>
                  </a:lnTo>
                  <a:cubicBezTo>
                    <a:pt x="928" y="10122"/>
                    <a:pt x="950" y="10100"/>
                    <a:pt x="972" y="10089"/>
                  </a:cubicBezTo>
                  <a:cubicBezTo>
                    <a:pt x="983" y="10078"/>
                    <a:pt x="983" y="10067"/>
                    <a:pt x="972" y="10056"/>
                  </a:cubicBezTo>
                  <a:cubicBezTo>
                    <a:pt x="972" y="10051"/>
                    <a:pt x="967" y="10048"/>
                    <a:pt x="960" y="10048"/>
                  </a:cubicBezTo>
                  <a:close/>
                  <a:moveTo>
                    <a:pt x="823" y="10169"/>
                  </a:moveTo>
                  <a:cubicBezTo>
                    <a:pt x="818" y="10169"/>
                    <a:pt x="812" y="10172"/>
                    <a:pt x="806" y="10178"/>
                  </a:cubicBezTo>
                  <a:cubicBezTo>
                    <a:pt x="784" y="10200"/>
                    <a:pt x="762" y="10210"/>
                    <a:pt x="740" y="10232"/>
                  </a:cubicBezTo>
                  <a:cubicBezTo>
                    <a:pt x="729" y="10244"/>
                    <a:pt x="729" y="10255"/>
                    <a:pt x="740" y="10266"/>
                  </a:cubicBezTo>
                  <a:cubicBezTo>
                    <a:pt x="740" y="10277"/>
                    <a:pt x="752" y="10277"/>
                    <a:pt x="752" y="10277"/>
                  </a:cubicBezTo>
                  <a:cubicBezTo>
                    <a:pt x="762" y="10277"/>
                    <a:pt x="762" y="10277"/>
                    <a:pt x="774" y="10266"/>
                  </a:cubicBezTo>
                  <a:cubicBezTo>
                    <a:pt x="796" y="10244"/>
                    <a:pt x="818" y="10222"/>
                    <a:pt x="840" y="10210"/>
                  </a:cubicBezTo>
                  <a:lnTo>
                    <a:pt x="840" y="10178"/>
                  </a:lnTo>
                  <a:cubicBezTo>
                    <a:pt x="834" y="10172"/>
                    <a:pt x="829" y="10169"/>
                    <a:pt x="823" y="10169"/>
                  </a:cubicBezTo>
                  <a:close/>
                  <a:moveTo>
                    <a:pt x="674" y="10299"/>
                  </a:moveTo>
                  <a:lnTo>
                    <a:pt x="608" y="10365"/>
                  </a:lnTo>
                  <a:lnTo>
                    <a:pt x="608" y="10398"/>
                  </a:lnTo>
                  <a:cubicBezTo>
                    <a:pt x="619" y="10409"/>
                    <a:pt x="619" y="10409"/>
                    <a:pt x="630" y="10409"/>
                  </a:cubicBezTo>
                  <a:cubicBezTo>
                    <a:pt x="630" y="10409"/>
                    <a:pt x="641" y="10409"/>
                    <a:pt x="641" y="10398"/>
                  </a:cubicBezTo>
                  <a:lnTo>
                    <a:pt x="707" y="10332"/>
                  </a:lnTo>
                  <a:cubicBezTo>
                    <a:pt x="718" y="10321"/>
                    <a:pt x="718" y="10310"/>
                    <a:pt x="707" y="10299"/>
                  </a:cubicBezTo>
                  <a:close/>
                  <a:moveTo>
                    <a:pt x="565" y="10434"/>
                  </a:moveTo>
                  <a:cubicBezTo>
                    <a:pt x="558" y="10434"/>
                    <a:pt x="553" y="10437"/>
                    <a:pt x="553" y="10443"/>
                  </a:cubicBezTo>
                  <a:lnTo>
                    <a:pt x="487" y="10509"/>
                  </a:lnTo>
                  <a:cubicBezTo>
                    <a:pt x="487" y="10519"/>
                    <a:pt x="487" y="10531"/>
                    <a:pt x="497" y="10542"/>
                  </a:cubicBezTo>
                  <a:lnTo>
                    <a:pt x="509" y="10553"/>
                  </a:lnTo>
                  <a:cubicBezTo>
                    <a:pt x="519" y="10553"/>
                    <a:pt x="519" y="10542"/>
                    <a:pt x="531" y="10542"/>
                  </a:cubicBezTo>
                  <a:cubicBezTo>
                    <a:pt x="541" y="10519"/>
                    <a:pt x="563" y="10487"/>
                    <a:pt x="586" y="10465"/>
                  </a:cubicBezTo>
                  <a:cubicBezTo>
                    <a:pt x="597" y="10465"/>
                    <a:pt x="586" y="10443"/>
                    <a:pt x="586" y="10443"/>
                  </a:cubicBezTo>
                  <a:cubicBezTo>
                    <a:pt x="580" y="10437"/>
                    <a:pt x="572" y="10434"/>
                    <a:pt x="565" y="10434"/>
                  </a:cubicBezTo>
                  <a:close/>
                  <a:moveTo>
                    <a:pt x="465" y="10575"/>
                  </a:moveTo>
                  <a:cubicBezTo>
                    <a:pt x="453" y="10575"/>
                    <a:pt x="442" y="10575"/>
                    <a:pt x="431" y="10586"/>
                  </a:cubicBezTo>
                  <a:cubicBezTo>
                    <a:pt x="420" y="10608"/>
                    <a:pt x="398" y="10630"/>
                    <a:pt x="376" y="10663"/>
                  </a:cubicBezTo>
                  <a:cubicBezTo>
                    <a:pt x="376" y="10674"/>
                    <a:pt x="376" y="10685"/>
                    <a:pt x="387" y="10696"/>
                  </a:cubicBezTo>
                  <a:lnTo>
                    <a:pt x="398" y="10696"/>
                  </a:lnTo>
                  <a:cubicBezTo>
                    <a:pt x="409" y="10696"/>
                    <a:pt x="409" y="10696"/>
                    <a:pt x="420" y="10685"/>
                  </a:cubicBezTo>
                  <a:cubicBezTo>
                    <a:pt x="431" y="10663"/>
                    <a:pt x="453" y="10641"/>
                    <a:pt x="475" y="10608"/>
                  </a:cubicBezTo>
                  <a:cubicBezTo>
                    <a:pt x="475" y="10597"/>
                    <a:pt x="475" y="10586"/>
                    <a:pt x="465" y="10575"/>
                  </a:cubicBezTo>
                  <a:close/>
                  <a:moveTo>
                    <a:pt x="365" y="10730"/>
                  </a:moveTo>
                  <a:cubicBezTo>
                    <a:pt x="354" y="10730"/>
                    <a:pt x="332" y="10730"/>
                    <a:pt x="332" y="10740"/>
                  </a:cubicBezTo>
                  <a:cubicBezTo>
                    <a:pt x="310" y="10762"/>
                    <a:pt x="299" y="10796"/>
                    <a:pt x="276" y="10818"/>
                  </a:cubicBezTo>
                  <a:cubicBezTo>
                    <a:pt x="276" y="10828"/>
                    <a:pt x="276" y="10840"/>
                    <a:pt x="288" y="10851"/>
                  </a:cubicBezTo>
                  <a:lnTo>
                    <a:pt x="299" y="10851"/>
                  </a:lnTo>
                  <a:cubicBezTo>
                    <a:pt x="310" y="10851"/>
                    <a:pt x="321" y="10851"/>
                    <a:pt x="321" y="10840"/>
                  </a:cubicBezTo>
                  <a:cubicBezTo>
                    <a:pt x="332" y="10818"/>
                    <a:pt x="354" y="10784"/>
                    <a:pt x="365" y="10762"/>
                  </a:cubicBezTo>
                  <a:cubicBezTo>
                    <a:pt x="376" y="10752"/>
                    <a:pt x="376" y="10740"/>
                    <a:pt x="365" y="10730"/>
                  </a:cubicBezTo>
                  <a:close/>
                  <a:moveTo>
                    <a:pt x="266" y="10884"/>
                  </a:moveTo>
                  <a:cubicBezTo>
                    <a:pt x="254" y="10884"/>
                    <a:pt x="244" y="10884"/>
                    <a:pt x="232" y="10895"/>
                  </a:cubicBezTo>
                  <a:cubicBezTo>
                    <a:pt x="222" y="10928"/>
                    <a:pt x="210" y="10950"/>
                    <a:pt x="200" y="10983"/>
                  </a:cubicBezTo>
                  <a:cubicBezTo>
                    <a:pt x="188" y="10995"/>
                    <a:pt x="200" y="11005"/>
                    <a:pt x="210" y="11005"/>
                  </a:cubicBezTo>
                  <a:cubicBezTo>
                    <a:pt x="210" y="11017"/>
                    <a:pt x="210" y="11017"/>
                    <a:pt x="222" y="11017"/>
                  </a:cubicBezTo>
                  <a:lnTo>
                    <a:pt x="232" y="11005"/>
                  </a:lnTo>
                  <a:cubicBezTo>
                    <a:pt x="254" y="10972"/>
                    <a:pt x="266" y="10950"/>
                    <a:pt x="276" y="10917"/>
                  </a:cubicBezTo>
                  <a:cubicBezTo>
                    <a:pt x="288" y="10906"/>
                    <a:pt x="276" y="10895"/>
                    <a:pt x="266" y="10884"/>
                  </a:cubicBezTo>
                  <a:close/>
                  <a:moveTo>
                    <a:pt x="188" y="11049"/>
                  </a:moveTo>
                  <a:cubicBezTo>
                    <a:pt x="178" y="11049"/>
                    <a:pt x="166" y="11049"/>
                    <a:pt x="155" y="11071"/>
                  </a:cubicBezTo>
                  <a:cubicBezTo>
                    <a:pt x="144" y="11093"/>
                    <a:pt x="133" y="11127"/>
                    <a:pt x="122" y="11149"/>
                  </a:cubicBezTo>
                  <a:cubicBezTo>
                    <a:pt x="122" y="11160"/>
                    <a:pt x="122" y="11182"/>
                    <a:pt x="144" y="11182"/>
                  </a:cubicBezTo>
                  <a:cubicBezTo>
                    <a:pt x="155" y="11182"/>
                    <a:pt x="166" y="11182"/>
                    <a:pt x="166" y="11171"/>
                  </a:cubicBezTo>
                  <a:cubicBezTo>
                    <a:pt x="178" y="11138"/>
                    <a:pt x="188" y="11115"/>
                    <a:pt x="200" y="11083"/>
                  </a:cubicBezTo>
                  <a:cubicBezTo>
                    <a:pt x="200" y="11071"/>
                    <a:pt x="200" y="11061"/>
                    <a:pt x="188" y="11049"/>
                  </a:cubicBezTo>
                  <a:close/>
                  <a:moveTo>
                    <a:pt x="122" y="11226"/>
                  </a:moveTo>
                  <a:cubicBezTo>
                    <a:pt x="111" y="11226"/>
                    <a:pt x="100" y="11226"/>
                    <a:pt x="100" y="11237"/>
                  </a:cubicBezTo>
                  <a:cubicBezTo>
                    <a:pt x="89" y="11259"/>
                    <a:pt x="78" y="11281"/>
                    <a:pt x="78" y="11304"/>
                  </a:cubicBezTo>
                  <a:cubicBezTo>
                    <a:pt x="78" y="11314"/>
                    <a:pt x="78" y="11326"/>
                    <a:pt x="67" y="11326"/>
                  </a:cubicBezTo>
                  <a:cubicBezTo>
                    <a:pt x="67" y="11336"/>
                    <a:pt x="78" y="11358"/>
                    <a:pt x="89" y="11358"/>
                  </a:cubicBezTo>
                  <a:cubicBezTo>
                    <a:pt x="100" y="11358"/>
                    <a:pt x="111" y="11348"/>
                    <a:pt x="111" y="11336"/>
                  </a:cubicBezTo>
                  <a:cubicBezTo>
                    <a:pt x="111" y="11336"/>
                    <a:pt x="122" y="11326"/>
                    <a:pt x="122" y="11314"/>
                  </a:cubicBezTo>
                  <a:cubicBezTo>
                    <a:pt x="122" y="11292"/>
                    <a:pt x="133" y="11270"/>
                    <a:pt x="133" y="11248"/>
                  </a:cubicBezTo>
                  <a:cubicBezTo>
                    <a:pt x="144" y="11237"/>
                    <a:pt x="133" y="11226"/>
                    <a:pt x="122" y="11226"/>
                  </a:cubicBezTo>
                  <a:close/>
                  <a:moveTo>
                    <a:pt x="78" y="11402"/>
                  </a:moveTo>
                  <a:cubicBezTo>
                    <a:pt x="67" y="11402"/>
                    <a:pt x="56" y="11414"/>
                    <a:pt x="56" y="11425"/>
                  </a:cubicBezTo>
                  <a:cubicBezTo>
                    <a:pt x="45" y="11447"/>
                    <a:pt x="45" y="11480"/>
                    <a:pt x="34" y="11513"/>
                  </a:cubicBezTo>
                  <a:cubicBezTo>
                    <a:pt x="34" y="11524"/>
                    <a:pt x="45" y="11535"/>
                    <a:pt x="56" y="11535"/>
                  </a:cubicBezTo>
                  <a:cubicBezTo>
                    <a:pt x="67" y="11535"/>
                    <a:pt x="78" y="11535"/>
                    <a:pt x="78" y="11524"/>
                  </a:cubicBezTo>
                  <a:cubicBezTo>
                    <a:pt x="89" y="11491"/>
                    <a:pt x="89" y="11458"/>
                    <a:pt x="100" y="11425"/>
                  </a:cubicBezTo>
                  <a:cubicBezTo>
                    <a:pt x="100" y="11414"/>
                    <a:pt x="89" y="11402"/>
                    <a:pt x="78" y="11402"/>
                  </a:cubicBezTo>
                  <a:close/>
                  <a:moveTo>
                    <a:pt x="45" y="11579"/>
                  </a:moveTo>
                  <a:cubicBezTo>
                    <a:pt x="34" y="11579"/>
                    <a:pt x="23" y="11591"/>
                    <a:pt x="23" y="11601"/>
                  </a:cubicBezTo>
                  <a:cubicBezTo>
                    <a:pt x="23" y="11635"/>
                    <a:pt x="23" y="11667"/>
                    <a:pt x="12" y="11701"/>
                  </a:cubicBezTo>
                  <a:cubicBezTo>
                    <a:pt x="12" y="11712"/>
                    <a:pt x="23" y="11723"/>
                    <a:pt x="34" y="11723"/>
                  </a:cubicBezTo>
                  <a:cubicBezTo>
                    <a:pt x="45" y="11723"/>
                    <a:pt x="56" y="11712"/>
                    <a:pt x="56" y="11701"/>
                  </a:cubicBezTo>
                  <a:cubicBezTo>
                    <a:pt x="67" y="11667"/>
                    <a:pt x="67" y="11635"/>
                    <a:pt x="67" y="11613"/>
                  </a:cubicBezTo>
                  <a:cubicBezTo>
                    <a:pt x="67" y="11601"/>
                    <a:pt x="56" y="11591"/>
                    <a:pt x="45" y="11579"/>
                  </a:cubicBezTo>
                  <a:close/>
                  <a:moveTo>
                    <a:pt x="34" y="11767"/>
                  </a:moveTo>
                  <a:cubicBezTo>
                    <a:pt x="23" y="11767"/>
                    <a:pt x="12" y="11778"/>
                    <a:pt x="12" y="11789"/>
                  </a:cubicBezTo>
                  <a:cubicBezTo>
                    <a:pt x="12" y="11822"/>
                    <a:pt x="1" y="11844"/>
                    <a:pt x="1" y="11878"/>
                  </a:cubicBezTo>
                  <a:cubicBezTo>
                    <a:pt x="1" y="11888"/>
                    <a:pt x="12" y="11900"/>
                    <a:pt x="23" y="11900"/>
                  </a:cubicBezTo>
                  <a:cubicBezTo>
                    <a:pt x="34" y="11900"/>
                    <a:pt x="45" y="11888"/>
                    <a:pt x="45" y="11878"/>
                  </a:cubicBezTo>
                  <a:cubicBezTo>
                    <a:pt x="45" y="11855"/>
                    <a:pt x="56" y="11822"/>
                    <a:pt x="56" y="11789"/>
                  </a:cubicBezTo>
                  <a:cubicBezTo>
                    <a:pt x="56" y="11778"/>
                    <a:pt x="45" y="11767"/>
                    <a:pt x="34" y="11767"/>
                  </a:cubicBezTo>
                  <a:close/>
                  <a:moveTo>
                    <a:pt x="23" y="11954"/>
                  </a:moveTo>
                  <a:cubicBezTo>
                    <a:pt x="12" y="11954"/>
                    <a:pt x="1" y="11966"/>
                    <a:pt x="1" y="11976"/>
                  </a:cubicBezTo>
                  <a:lnTo>
                    <a:pt x="1" y="12065"/>
                  </a:lnTo>
                  <a:cubicBezTo>
                    <a:pt x="1" y="12076"/>
                    <a:pt x="12" y="12087"/>
                    <a:pt x="23" y="12087"/>
                  </a:cubicBezTo>
                  <a:cubicBezTo>
                    <a:pt x="45" y="12087"/>
                    <a:pt x="45" y="12076"/>
                    <a:pt x="45" y="12065"/>
                  </a:cubicBezTo>
                  <a:lnTo>
                    <a:pt x="45" y="11976"/>
                  </a:lnTo>
                  <a:cubicBezTo>
                    <a:pt x="45" y="11966"/>
                    <a:pt x="34" y="11954"/>
                    <a:pt x="23" y="11954"/>
                  </a:cubicBezTo>
                  <a:close/>
                  <a:moveTo>
                    <a:pt x="34" y="12131"/>
                  </a:moveTo>
                  <a:cubicBezTo>
                    <a:pt x="12" y="12131"/>
                    <a:pt x="12" y="12142"/>
                    <a:pt x="12" y="12153"/>
                  </a:cubicBezTo>
                  <a:lnTo>
                    <a:pt x="12" y="12253"/>
                  </a:lnTo>
                  <a:cubicBezTo>
                    <a:pt x="12" y="12263"/>
                    <a:pt x="23" y="12275"/>
                    <a:pt x="34" y="12275"/>
                  </a:cubicBezTo>
                  <a:cubicBezTo>
                    <a:pt x="56" y="12263"/>
                    <a:pt x="56" y="12263"/>
                    <a:pt x="56" y="12241"/>
                  </a:cubicBezTo>
                  <a:lnTo>
                    <a:pt x="56" y="12153"/>
                  </a:lnTo>
                  <a:cubicBezTo>
                    <a:pt x="56" y="12142"/>
                    <a:pt x="45" y="12131"/>
                    <a:pt x="34" y="12131"/>
                  </a:cubicBezTo>
                  <a:close/>
                  <a:moveTo>
                    <a:pt x="45" y="12319"/>
                  </a:moveTo>
                  <a:cubicBezTo>
                    <a:pt x="34" y="12319"/>
                    <a:pt x="23" y="12330"/>
                    <a:pt x="23" y="12341"/>
                  </a:cubicBezTo>
                  <a:cubicBezTo>
                    <a:pt x="23" y="12374"/>
                    <a:pt x="34" y="12407"/>
                    <a:pt x="34" y="12429"/>
                  </a:cubicBezTo>
                  <a:cubicBezTo>
                    <a:pt x="34" y="12440"/>
                    <a:pt x="45" y="12452"/>
                    <a:pt x="56" y="12452"/>
                  </a:cubicBezTo>
                  <a:cubicBezTo>
                    <a:pt x="67" y="12452"/>
                    <a:pt x="78" y="12440"/>
                    <a:pt x="78" y="12429"/>
                  </a:cubicBezTo>
                  <a:cubicBezTo>
                    <a:pt x="78" y="12396"/>
                    <a:pt x="67" y="12363"/>
                    <a:pt x="67" y="12341"/>
                  </a:cubicBezTo>
                  <a:cubicBezTo>
                    <a:pt x="67" y="12330"/>
                    <a:pt x="56" y="12319"/>
                    <a:pt x="45" y="12319"/>
                  </a:cubicBezTo>
                  <a:close/>
                  <a:moveTo>
                    <a:pt x="67" y="12496"/>
                  </a:moveTo>
                  <a:cubicBezTo>
                    <a:pt x="56" y="12506"/>
                    <a:pt x="45" y="12518"/>
                    <a:pt x="45" y="12528"/>
                  </a:cubicBezTo>
                  <a:cubicBezTo>
                    <a:pt x="56" y="12550"/>
                    <a:pt x="56" y="12584"/>
                    <a:pt x="67" y="12617"/>
                  </a:cubicBezTo>
                  <a:cubicBezTo>
                    <a:pt x="67" y="12628"/>
                    <a:pt x="78" y="12639"/>
                    <a:pt x="89" y="12639"/>
                  </a:cubicBezTo>
                  <a:lnTo>
                    <a:pt x="89" y="12628"/>
                  </a:lnTo>
                  <a:cubicBezTo>
                    <a:pt x="100" y="12628"/>
                    <a:pt x="111" y="12617"/>
                    <a:pt x="111" y="12606"/>
                  </a:cubicBezTo>
                  <a:cubicBezTo>
                    <a:pt x="100" y="12573"/>
                    <a:pt x="100" y="12550"/>
                    <a:pt x="89" y="12518"/>
                  </a:cubicBezTo>
                  <a:cubicBezTo>
                    <a:pt x="89" y="12506"/>
                    <a:pt x="78" y="12496"/>
                    <a:pt x="67" y="12496"/>
                  </a:cubicBezTo>
                  <a:close/>
                  <a:moveTo>
                    <a:pt x="110" y="12679"/>
                  </a:moveTo>
                  <a:cubicBezTo>
                    <a:pt x="106" y="12679"/>
                    <a:pt x="103" y="12680"/>
                    <a:pt x="100" y="12683"/>
                  </a:cubicBezTo>
                  <a:cubicBezTo>
                    <a:pt x="89" y="12683"/>
                    <a:pt x="78" y="12694"/>
                    <a:pt x="89" y="12705"/>
                  </a:cubicBezTo>
                  <a:cubicBezTo>
                    <a:pt x="89" y="12739"/>
                    <a:pt x="100" y="12771"/>
                    <a:pt x="111" y="12793"/>
                  </a:cubicBezTo>
                  <a:cubicBezTo>
                    <a:pt x="111" y="12805"/>
                    <a:pt x="122" y="12815"/>
                    <a:pt x="133" y="12815"/>
                  </a:cubicBezTo>
                  <a:cubicBezTo>
                    <a:pt x="144" y="12805"/>
                    <a:pt x="155" y="12793"/>
                    <a:pt x="155" y="12783"/>
                  </a:cubicBezTo>
                  <a:cubicBezTo>
                    <a:pt x="144" y="12749"/>
                    <a:pt x="133" y="12727"/>
                    <a:pt x="133" y="12694"/>
                  </a:cubicBezTo>
                  <a:cubicBezTo>
                    <a:pt x="125" y="12686"/>
                    <a:pt x="118" y="12679"/>
                    <a:pt x="110" y="12679"/>
                  </a:cubicBezTo>
                  <a:close/>
                  <a:moveTo>
                    <a:pt x="161" y="12855"/>
                  </a:moveTo>
                  <a:cubicBezTo>
                    <a:pt x="156" y="12855"/>
                    <a:pt x="150" y="12856"/>
                    <a:pt x="144" y="12859"/>
                  </a:cubicBezTo>
                  <a:cubicBezTo>
                    <a:pt x="133" y="12859"/>
                    <a:pt x="133" y="12871"/>
                    <a:pt x="133" y="12882"/>
                  </a:cubicBezTo>
                  <a:cubicBezTo>
                    <a:pt x="144" y="12915"/>
                    <a:pt x="155" y="12948"/>
                    <a:pt x="166" y="12970"/>
                  </a:cubicBezTo>
                  <a:cubicBezTo>
                    <a:pt x="166" y="12981"/>
                    <a:pt x="178" y="12981"/>
                    <a:pt x="188" y="12981"/>
                  </a:cubicBezTo>
                  <a:cubicBezTo>
                    <a:pt x="210" y="12981"/>
                    <a:pt x="210" y="12970"/>
                    <a:pt x="210" y="12959"/>
                  </a:cubicBezTo>
                  <a:cubicBezTo>
                    <a:pt x="200" y="12926"/>
                    <a:pt x="188" y="12904"/>
                    <a:pt x="178" y="12871"/>
                  </a:cubicBezTo>
                  <a:cubicBezTo>
                    <a:pt x="178" y="12863"/>
                    <a:pt x="172" y="12855"/>
                    <a:pt x="161" y="12855"/>
                  </a:cubicBezTo>
                  <a:close/>
                  <a:moveTo>
                    <a:pt x="210" y="13026"/>
                  </a:moveTo>
                  <a:cubicBezTo>
                    <a:pt x="200" y="13036"/>
                    <a:pt x="200" y="13048"/>
                    <a:pt x="200" y="13058"/>
                  </a:cubicBezTo>
                  <a:cubicBezTo>
                    <a:pt x="210" y="13092"/>
                    <a:pt x="222" y="13114"/>
                    <a:pt x="232" y="13146"/>
                  </a:cubicBezTo>
                  <a:cubicBezTo>
                    <a:pt x="244" y="13146"/>
                    <a:pt x="244" y="13158"/>
                    <a:pt x="254" y="13158"/>
                  </a:cubicBezTo>
                  <a:lnTo>
                    <a:pt x="266" y="13158"/>
                  </a:lnTo>
                  <a:cubicBezTo>
                    <a:pt x="276" y="13146"/>
                    <a:pt x="276" y="13136"/>
                    <a:pt x="276" y="13124"/>
                  </a:cubicBezTo>
                  <a:cubicBezTo>
                    <a:pt x="266" y="13092"/>
                    <a:pt x="254" y="13070"/>
                    <a:pt x="244" y="13036"/>
                  </a:cubicBezTo>
                  <a:cubicBezTo>
                    <a:pt x="232" y="13026"/>
                    <a:pt x="222" y="13026"/>
                    <a:pt x="210" y="13026"/>
                  </a:cubicBezTo>
                  <a:close/>
                  <a:moveTo>
                    <a:pt x="288" y="13191"/>
                  </a:moveTo>
                  <a:cubicBezTo>
                    <a:pt x="276" y="13202"/>
                    <a:pt x="276" y="13213"/>
                    <a:pt x="276" y="13224"/>
                  </a:cubicBezTo>
                  <a:cubicBezTo>
                    <a:pt x="288" y="13257"/>
                    <a:pt x="310" y="13279"/>
                    <a:pt x="321" y="13313"/>
                  </a:cubicBezTo>
                  <a:lnTo>
                    <a:pt x="354" y="13313"/>
                  </a:lnTo>
                  <a:cubicBezTo>
                    <a:pt x="365" y="13313"/>
                    <a:pt x="365" y="13290"/>
                    <a:pt x="365" y="13279"/>
                  </a:cubicBezTo>
                  <a:cubicBezTo>
                    <a:pt x="343" y="13257"/>
                    <a:pt x="332" y="13235"/>
                    <a:pt x="321" y="13202"/>
                  </a:cubicBezTo>
                  <a:cubicBezTo>
                    <a:pt x="310" y="13191"/>
                    <a:pt x="299" y="13191"/>
                    <a:pt x="288" y="13191"/>
                  </a:cubicBezTo>
                  <a:close/>
                  <a:moveTo>
                    <a:pt x="397" y="13348"/>
                  </a:moveTo>
                  <a:cubicBezTo>
                    <a:pt x="390" y="13348"/>
                    <a:pt x="382" y="13351"/>
                    <a:pt x="376" y="13357"/>
                  </a:cubicBezTo>
                  <a:cubicBezTo>
                    <a:pt x="365" y="13357"/>
                    <a:pt x="365" y="13379"/>
                    <a:pt x="376" y="13389"/>
                  </a:cubicBezTo>
                  <a:cubicBezTo>
                    <a:pt x="387" y="13411"/>
                    <a:pt x="409" y="13433"/>
                    <a:pt x="431" y="13456"/>
                  </a:cubicBezTo>
                  <a:cubicBezTo>
                    <a:pt x="431" y="13467"/>
                    <a:pt x="442" y="13467"/>
                    <a:pt x="442" y="13467"/>
                  </a:cubicBezTo>
                  <a:lnTo>
                    <a:pt x="465" y="13467"/>
                  </a:lnTo>
                  <a:cubicBezTo>
                    <a:pt x="475" y="13456"/>
                    <a:pt x="475" y="13445"/>
                    <a:pt x="465" y="13433"/>
                  </a:cubicBezTo>
                  <a:cubicBezTo>
                    <a:pt x="442" y="13411"/>
                    <a:pt x="431" y="13389"/>
                    <a:pt x="409" y="13357"/>
                  </a:cubicBezTo>
                  <a:cubicBezTo>
                    <a:pt x="409" y="13351"/>
                    <a:pt x="403" y="13348"/>
                    <a:pt x="397" y="13348"/>
                  </a:cubicBezTo>
                  <a:close/>
                  <a:moveTo>
                    <a:pt x="503" y="13492"/>
                  </a:moveTo>
                  <a:cubicBezTo>
                    <a:pt x="497" y="13492"/>
                    <a:pt x="492" y="13494"/>
                    <a:pt x="487" y="13500"/>
                  </a:cubicBezTo>
                  <a:cubicBezTo>
                    <a:pt x="487" y="13511"/>
                    <a:pt x="475" y="13522"/>
                    <a:pt x="487" y="13533"/>
                  </a:cubicBezTo>
                  <a:lnTo>
                    <a:pt x="553" y="13599"/>
                  </a:lnTo>
                  <a:lnTo>
                    <a:pt x="563" y="13610"/>
                  </a:lnTo>
                  <a:cubicBezTo>
                    <a:pt x="575" y="13610"/>
                    <a:pt x="575" y="13599"/>
                    <a:pt x="586" y="13599"/>
                  </a:cubicBezTo>
                  <a:cubicBezTo>
                    <a:pt x="597" y="13588"/>
                    <a:pt x="597" y="13577"/>
                    <a:pt x="586" y="13566"/>
                  </a:cubicBezTo>
                  <a:lnTo>
                    <a:pt x="519" y="13500"/>
                  </a:lnTo>
                  <a:cubicBezTo>
                    <a:pt x="514" y="13494"/>
                    <a:pt x="508" y="13492"/>
                    <a:pt x="503" y="13492"/>
                  </a:cubicBezTo>
                  <a:close/>
                  <a:moveTo>
                    <a:pt x="635" y="13624"/>
                  </a:moveTo>
                  <a:cubicBezTo>
                    <a:pt x="630" y="13624"/>
                    <a:pt x="624" y="13627"/>
                    <a:pt x="619" y="13632"/>
                  </a:cubicBezTo>
                  <a:cubicBezTo>
                    <a:pt x="608" y="13644"/>
                    <a:pt x="608" y="13654"/>
                    <a:pt x="619" y="13666"/>
                  </a:cubicBezTo>
                  <a:cubicBezTo>
                    <a:pt x="641" y="13688"/>
                    <a:pt x="663" y="13698"/>
                    <a:pt x="696" y="13720"/>
                  </a:cubicBezTo>
                  <a:cubicBezTo>
                    <a:pt x="696" y="13720"/>
                    <a:pt x="696" y="13732"/>
                    <a:pt x="707" y="13732"/>
                  </a:cubicBezTo>
                  <a:lnTo>
                    <a:pt x="718" y="13720"/>
                  </a:lnTo>
                  <a:cubicBezTo>
                    <a:pt x="729" y="13710"/>
                    <a:pt x="729" y="13698"/>
                    <a:pt x="718" y="13688"/>
                  </a:cubicBezTo>
                  <a:cubicBezTo>
                    <a:pt x="696" y="13666"/>
                    <a:pt x="674" y="13654"/>
                    <a:pt x="652" y="13632"/>
                  </a:cubicBezTo>
                  <a:cubicBezTo>
                    <a:pt x="646" y="13627"/>
                    <a:pt x="641" y="13624"/>
                    <a:pt x="635" y="13624"/>
                  </a:cubicBezTo>
                  <a:close/>
                  <a:moveTo>
                    <a:pt x="779" y="13735"/>
                  </a:moveTo>
                  <a:cubicBezTo>
                    <a:pt x="773" y="13735"/>
                    <a:pt x="768" y="13737"/>
                    <a:pt x="762" y="13743"/>
                  </a:cubicBezTo>
                  <a:cubicBezTo>
                    <a:pt x="752" y="13754"/>
                    <a:pt x="762" y="13765"/>
                    <a:pt x="762" y="13776"/>
                  </a:cubicBezTo>
                  <a:cubicBezTo>
                    <a:pt x="796" y="13798"/>
                    <a:pt x="818" y="13809"/>
                    <a:pt x="850" y="13820"/>
                  </a:cubicBezTo>
                  <a:cubicBezTo>
                    <a:pt x="850" y="13831"/>
                    <a:pt x="850" y="13831"/>
                    <a:pt x="862" y="13831"/>
                  </a:cubicBezTo>
                  <a:lnTo>
                    <a:pt x="873" y="13820"/>
                  </a:lnTo>
                  <a:cubicBezTo>
                    <a:pt x="884" y="13809"/>
                    <a:pt x="884" y="13798"/>
                    <a:pt x="873" y="13787"/>
                  </a:cubicBezTo>
                  <a:cubicBezTo>
                    <a:pt x="840" y="13776"/>
                    <a:pt x="818" y="13754"/>
                    <a:pt x="796" y="13743"/>
                  </a:cubicBezTo>
                  <a:cubicBezTo>
                    <a:pt x="790" y="13737"/>
                    <a:pt x="784" y="13735"/>
                    <a:pt x="779" y="13735"/>
                  </a:cubicBezTo>
                  <a:close/>
                  <a:moveTo>
                    <a:pt x="940" y="13826"/>
                  </a:moveTo>
                  <a:cubicBezTo>
                    <a:pt x="933" y="13826"/>
                    <a:pt x="925" y="13834"/>
                    <a:pt x="917" y="13842"/>
                  </a:cubicBezTo>
                  <a:cubicBezTo>
                    <a:pt x="917" y="13853"/>
                    <a:pt x="917" y="13864"/>
                    <a:pt x="928" y="13864"/>
                  </a:cubicBezTo>
                  <a:cubicBezTo>
                    <a:pt x="961" y="13886"/>
                    <a:pt x="983" y="13897"/>
                    <a:pt x="1016" y="13909"/>
                  </a:cubicBezTo>
                  <a:lnTo>
                    <a:pt x="1027" y="13909"/>
                  </a:lnTo>
                  <a:cubicBezTo>
                    <a:pt x="1027" y="13909"/>
                    <a:pt x="1039" y="13909"/>
                    <a:pt x="1039" y="13897"/>
                  </a:cubicBezTo>
                  <a:cubicBezTo>
                    <a:pt x="1049" y="13886"/>
                    <a:pt x="1039" y="13875"/>
                    <a:pt x="1027" y="13864"/>
                  </a:cubicBezTo>
                  <a:cubicBezTo>
                    <a:pt x="1005" y="13853"/>
                    <a:pt x="972" y="13842"/>
                    <a:pt x="950" y="13831"/>
                  </a:cubicBezTo>
                  <a:cubicBezTo>
                    <a:pt x="947" y="13828"/>
                    <a:pt x="944" y="13826"/>
                    <a:pt x="940" y="13826"/>
                  </a:cubicBezTo>
                  <a:close/>
                  <a:moveTo>
                    <a:pt x="2429" y="13897"/>
                  </a:moveTo>
                  <a:cubicBezTo>
                    <a:pt x="2407" y="13909"/>
                    <a:pt x="2385" y="13909"/>
                    <a:pt x="2374" y="13909"/>
                  </a:cubicBezTo>
                  <a:cubicBezTo>
                    <a:pt x="2363" y="13919"/>
                    <a:pt x="2352" y="13931"/>
                    <a:pt x="2352" y="13941"/>
                  </a:cubicBezTo>
                  <a:cubicBezTo>
                    <a:pt x="2352" y="13953"/>
                    <a:pt x="2363" y="13953"/>
                    <a:pt x="2374" y="13953"/>
                  </a:cubicBezTo>
                  <a:lnTo>
                    <a:pt x="2385" y="13953"/>
                  </a:lnTo>
                  <a:cubicBezTo>
                    <a:pt x="2396" y="13953"/>
                    <a:pt x="2418" y="13953"/>
                    <a:pt x="2440" y="13941"/>
                  </a:cubicBezTo>
                  <a:cubicBezTo>
                    <a:pt x="2451" y="13941"/>
                    <a:pt x="2451" y="13931"/>
                    <a:pt x="2451" y="13919"/>
                  </a:cubicBezTo>
                  <a:cubicBezTo>
                    <a:pt x="2451" y="13909"/>
                    <a:pt x="2440" y="13897"/>
                    <a:pt x="2429" y="13897"/>
                  </a:cubicBezTo>
                  <a:close/>
                  <a:moveTo>
                    <a:pt x="1115" y="13897"/>
                  </a:moveTo>
                  <a:cubicBezTo>
                    <a:pt x="1105" y="13897"/>
                    <a:pt x="1093" y="13897"/>
                    <a:pt x="1083" y="13909"/>
                  </a:cubicBezTo>
                  <a:cubicBezTo>
                    <a:pt x="1083" y="13919"/>
                    <a:pt x="1093" y="13931"/>
                    <a:pt x="1105" y="13941"/>
                  </a:cubicBezTo>
                  <a:cubicBezTo>
                    <a:pt x="1127" y="13953"/>
                    <a:pt x="1159" y="13963"/>
                    <a:pt x="1193" y="13963"/>
                  </a:cubicBezTo>
                  <a:cubicBezTo>
                    <a:pt x="1204" y="13963"/>
                    <a:pt x="1215" y="13963"/>
                    <a:pt x="1215" y="13953"/>
                  </a:cubicBezTo>
                  <a:cubicBezTo>
                    <a:pt x="1226" y="13941"/>
                    <a:pt x="1215" y="13931"/>
                    <a:pt x="1204" y="13919"/>
                  </a:cubicBezTo>
                  <a:cubicBezTo>
                    <a:pt x="1171" y="13919"/>
                    <a:pt x="1149" y="13909"/>
                    <a:pt x="1115" y="13897"/>
                  </a:cubicBezTo>
                  <a:close/>
                  <a:moveTo>
                    <a:pt x="2285" y="13931"/>
                  </a:moveTo>
                  <a:cubicBezTo>
                    <a:pt x="2253" y="13941"/>
                    <a:pt x="2219" y="13941"/>
                    <a:pt x="2197" y="13953"/>
                  </a:cubicBezTo>
                  <a:cubicBezTo>
                    <a:pt x="2186" y="13953"/>
                    <a:pt x="2175" y="13963"/>
                    <a:pt x="2175" y="13975"/>
                  </a:cubicBezTo>
                  <a:cubicBezTo>
                    <a:pt x="2175" y="13985"/>
                    <a:pt x="2186" y="13985"/>
                    <a:pt x="2197" y="13985"/>
                  </a:cubicBezTo>
                  <a:cubicBezTo>
                    <a:pt x="2231" y="13985"/>
                    <a:pt x="2263" y="13985"/>
                    <a:pt x="2285" y="13975"/>
                  </a:cubicBezTo>
                  <a:cubicBezTo>
                    <a:pt x="2307" y="13975"/>
                    <a:pt x="2307" y="13963"/>
                    <a:pt x="2307" y="13953"/>
                  </a:cubicBezTo>
                  <a:cubicBezTo>
                    <a:pt x="2307" y="13941"/>
                    <a:pt x="2297" y="13931"/>
                    <a:pt x="2285" y="13931"/>
                  </a:cubicBezTo>
                  <a:close/>
                  <a:moveTo>
                    <a:pt x="1292" y="13941"/>
                  </a:moveTo>
                  <a:cubicBezTo>
                    <a:pt x="1281" y="13941"/>
                    <a:pt x="1270" y="13953"/>
                    <a:pt x="1259" y="13963"/>
                  </a:cubicBezTo>
                  <a:cubicBezTo>
                    <a:pt x="1259" y="13975"/>
                    <a:pt x="1270" y="13985"/>
                    <a:pt x="1281" y="13985"/>
                  </a:cubicBezTo>
                  <a:cubicBezTo>
                    <a:pt x="1314" y="13997"/>
                    <a:pt x="1336" y="13997"/>
                    <a:pt x="1370" y="14007"/>
                  </a:cubicBezTo>
                  <a:cubicBezTo>
                    <a:pt x="1380" y="14007"/>
                    <a:pt x="1392" y="13997"/>
                    <a:pt x="1392" y="13985"/>
                  </a:cubicBezTo>
                  <a:cubicBezTo>
                    <a:pt x="1402" y="13975"/>
                    <a:pt x="1392" y="13963"/>
                    <a:pt x="1380" y="13963"/>
                  </a:cubicBezTo>
                  <a:cubicBezTo>
                    <a:pt x="1348" y="13953"/>
                    <a:pt x="1314" y="13953"/>
                    <a:pt x="1292" y="13941"/>
                  </a:cubicBezTo>
                  <a:close/>
                  <a:moveTo>
                    <a:pt x="2098" y="13963"/>
                  </a:moveTo>
                  <a:cubicBezTo>
                    <a:pt x="2076" y="13963"/>
                    <a:pt x="2043" y="13963"/>
                    <a:pt x="2010" y="13975"/>
                  </a:cubicBezTo>
                  <a:cubicBezTo>
                    <a:pt x="1998" y="13975"/>
                    <a:pt x="1988" y="13985"/>
                    <a:pt x="1988" y="13997"/>
                  </a:cubicBezTo>
                  <a:cubicBezTo>
                    <a:pt x="1998" y="14007"/>
                    <a:pt x="1998" y="14019"/>
                    <a:pt x="2010" y="14019"/>
                  </a:cubicBezTo>
                  <a:lnTo>
                    <a:pt x="2020" y="14019"/>
                  </a:lnTo>
                  <a:cubicBezTo>
                    <a:pt x="2043" y="14007"/>
                    <a:pt x="2076" y="14007"/>
                    <a:pt x="2109" y="14007"/>
                  </a:cubicBezTo>
                  <a:cubicBezTo>
                    <a:pt x="2120" y="14007"/>
                    <a:pt x="2131" y="13997"/>
                    <a:pt x="2131" y="13975"/>
                  </a:cubicBezTo>
                  <a:cubicBezTo>
                    <a:pt x="2131" y="13963"/>
                    <a:pt x="2120" y="13963"/>
                    <a:pt x="2098" y="13963"/>
                  </a:cubicBezTo>
                  <a:close/>
                  <a:moveTo>
                    <a:pt x="1469" y="13975"/>
                  </a:moveTo>
                  <a:cubicBezTo>
                    <a:pt x="1458" y="13975"/>
                    <a:pt x="1446" y="13985"/>
                    <a:pt x="1446" y="13997"/>
                  </a:cubicBezTo>
                  <a:cubicBezTo>
                    <a:pt x="1446" y="14007"/>
                    <a:pt x="1446" y="14019"/>
                    <a:pt x="1458" y="14019"/>
                  </a:cubicBezTo>
                  <a:cubicBezTo>
                    <a:pt x="1491" y="14019"/>
                    <a:pt x="1524" y="14030"/>
                    <a:pt x="1557" y="14030"/>
                  </a:cubicBezTo>
                  <a:cubicBezTo>
                    <a:pt x="1568" y="14030"/>
                    <a:pt x="1579" y="14019"/>
                    <a:pt x="1579" y="14007"/>
                  </a:cubicBezTo>
                  <a:cubicBezTo>
                    <a:pt x="1579" y="13997"/>
                    <a:pt x="1568" y="13985"/>
                    <a:pt x="1557" y="13985"/>
                  </a:cubicBezTo>
                  <a:cubicBezTo>
                    <a:pt x="1524" y="13985"/>
                    <a:pt x="1502" y="13975"/>
                    <a:pt x="1469" y="13975"/>
                  </a:cubicBezTo>
                  <a:close/>
                  <a:moveTo>
                    <a:pt x="1645" y="13985"/>
                  </a:moveTo>
                  <a:cubicBezTo>
                    <a:pt x="1635" y="13985"/>
                    <a:pt x="1623" y="13997"/>
                    <a:pt x="1623" y="14007"/>
                  </a:cubicBezTo>
                  <a:cubicBezTo>
                    <a:pt x="1623" y="14019"/>
                    <a:pt x="1635" y="14030"/>
                    <a:pt x="1645" y="14030"/>
                  </a:cubicBezTo>
                  <a:lnTo>
                    <a:pt x="1745" y="14030"/>
                  </a:lnTo>
                  <a:cubicBezTo>
                    <a:pt x="1756" y="14030"/>
                    <a:pt x="1767" y="14019"/>
                    <a:pt x="1767" y="14007"/>
                  </a:cubicBezTo>
                  <a:cubicBezTo>
                    <a:pt x="1767" y="13997"/>
                    <a:pt x="1756" y="13985"/>
                    <a:pt x="1745" y="13985"/>
                  </a:cubicBezTo>
                  <a:close/>
                  <a:moveTo>
                    <a:pt x="1931" y="13981"/>
                  </a:moveTo>
                  <a:cubicBezTo>
                    <a:pt x="1928" y="13981"/>
                    <a:pt x="1925" y="13982"/>
                    <a:pt x="1922" y="13985"/>
                  </a:cubicBezTo>
                  <a:lnTo>
                    <a:pt x="1833" y="13985"/>
                  </a:lnTo>
                  <a:cubicBezTo>
                    <a:pt x="1822" y="13985"/>
                    <a:pt x="1811" y="13997"/>
                    <a:pt x="1811" y="14007"/>
                  </a:cubicBezTo>
                  <a:cubicBezTo>
                    <a:pt x="1811" y="14019"/>
                    <a:pt x="1822" y="14030"/>
                    <a:pt x="1833" y="14030"/>
                  </a:cubicBezTo>
                  <a:lnTo>
                    <a:pt x="1922" y="14030"/>
                  </a:lnTo>
                  <a:cubicBezTo>
                    <a:pt x="1932" y="14019"/>
                    <a:pt x="1944" y="14019"/>
                    <a:pt x="1944" y="13997"/>
                  </a:cubicBezTo>
                  <a:cubicBezTo>
                    <a:pt x="1944" y="13989"/>
                    <a:pt x="1938" y="13981"/>
                    <a:pt x="1931" y="139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rot="6682769">
              <a:off x="3150238" y="-944457"/>
              <a:ext cx="1725564" cy="1221721"/>
            </a:xfrm>
            <a:custGeom>
              <a:avLst/>
              <a:gdLst/>
              <a:ahLst/>
              <a:cxnLst/>
              <a:rect l="l" t="t" r="r" b="b"/>
              <a:pathLst>
                <a:path w="10134" h="7175" extrusionOk="0">
                  <a:moveTo>
                    <a:pt x="7385" y="0"/>
                  </a:moveTo>
                  <a:cubicBezTo>
                    <a:pt x="7374" y="0"/>
                    <a:pt x="7363" y="12"/>
                    <a:pt x="7363" y="22"/>
                  </a:cubicBezTo>
                  <a:cubicBezTo>
                    <a:pt x="7363" y="34"/>
                    <a:pt x="7374" y="44"/>
                    <a:pt x="7385" y="44"/>
                  </a:cubicBezTo>
                  <a:lnTo>
                    <a:pt x="7474" y="44"/>
                  </a:lnTo>
                  <a:cubicBezTo>
                    <a:pt x="7484" y="44"/>
                    <a:pt x="7496" y="44"/>
                    <a:pt x="7496" y="34"/>
                  </a:cubicBezTo>
                  <a:cubicBezTo>
                    <a:pt x="7496" y="22"/>
                    <a:pt x="7484" y="12"/>
                    <a:pt x="7474" y="12"/>
                  </a:cubicBezTo>
                  <a:cubicBezTo>
                    <a:pt x="7440" y="0"/>
                    <a:pt x="7418" y="0"/>
                    <a:pt x="7385" y="0"/>
                  </a:cubicBezTo>
                  <a:close/>
                  <a:moveTo>
                    <a:pt x="7209" y="12"/>
                  </a:moveTo>
                  <a:cubicBezTo>
                    <a:pt x="7197" y="12"/>
                    <a:pt x="7187" y="22"/>
                    <a:pt x="7187" y="34"/>
                  </a:cubicBezTo>
                  <a:cubicBezTo>
                    <a:pt x="7187" y="44"/>
                    <a:pt x="7197" y="56"/>
                    <a:pt x="7209" y="56"/>
                  </a:cubicBezTo>
                  <a:cubicBezTo>
                    <a:pt x="7241" y="56"/>
                    <a:pt x="7275" y="56"/>
                    <a:pt x="7297" y="44"/>
                  </a:cubicBezTo>
                  <a:cubicBezTo>
                    <a:pt x="7308" y="44"/>
                    <a:pt x="7319" y="34"/>
                    <a:pt x="7319" y="22"/>
                  </a:cubicBezTo>
                  <a:cubicBezTo>
                    <a:pt x="7319" y="12"/>
                    <a:pt x="7308" y="12"/>
                    <a:pt x="7297" y="12"/>
                  </a:cubicBezTo>
                  <a:close/>
                  <a:moveTo>
                    <a:pt x="7562" y="12"/>
                  </a:moveTo>
                  <a:cubicBezTo>
                    <a:pt x="7550" y="12"/>
                    <a:pt x="7540" y="22"/>
                    <a:pt x="7540" y="34"/>
                  </a:cubicBezTo>
                  <a:cubicBezTo>
                    <a:pt x="7540" y="44"/>
                    <a:pt x="7540" y="56"/>
                    <a:pt x="7550" y="56"/>
                  </a:cubicBezTo>
                  <a:cubicBezTo>
                    <a:pt x="7584" y="56"/>
                    <a:pt x="7617" y="66"/>
                    <a:pt x="7639" y="66"/>
                  </a:cubicBezTo>
                  <a:cubicBezTo>
                    <a:pt x="7650" y="66"/>
                    <a:pt x="7661" y="56"/>
                    <a:pt x="7661" y="56"/>
                  </a:cubicBezTo>
                  <a:cubicBezTo>
                    <a:pt x="7661" y="34"/>
                    <a:pt x="7661" y="34"/>
                    <a:pt x="7650" y="22"/>
                  </a:cubicBezTo>
                  <a:cubicBezTo>
                    <a:pt x="7617" y="22"/>
                    <a:pt x="7584" y="22"/>
                    <a:pt x="7562" y="12"/>
                  </a:cubicBezTo>
                  <a:close/>
                  <a:moveTo>
                    <a:pt x="7120" y="22"/>
                  </a:moveTo>
                  <a:cubicBezTo>
                    <a:pt x="7098" y="34"/>
                    <a:pt x="7076" y="34"/>
                    <a:pt x="7054" y="34"/>
                  </a:cubicBezTo>
                  <a:lnTo>
                    <a:pt x="7032" y="44"/>
                  </a:lnTo>
                  <a:cubicBezTo>
                    <a:pt x="7021" y="44"/>
                    <a:pt x="7021" y="56"/>
                    <a:pt x="7021" y="66"/>
                  </a:cubicBezTo>
                  <a:cubicBezTo>
                    <a:pt x="7021" y="78"/>
                    <a:pt x="7032" y="78"/>
                    <a:pt x="7043" y="78"/>
                  </a:cubicBezTo>
                  <a:lnTo>
                    <a:pt x="7065" y="78"/>
                  </a:lnTo>
                  <a:cubicBezTo>
                    <a:pt x="7087" y="78"/>
                    <a:pt x="7109" y="66"/>
                    <a:pt x="7131" y="66"/>
                  </a:cubicBezTo>
                  <a:cubicBezTo>
                    <a:pt x="7143" y="66"/>
                    <a:pt x="7143" y="56"/>
                    <a:pt x="7143" y="44"/>
                  </a:cubicBezTo>
                  <a:cubicBezTo>
                    <a:pt x="7143" y="34"/>
                    <a:pt x="7131" y="22"/>
                    <a:pt x="7120" y="22"/>
                  </a:cubicBezTo>
                  <a:close/>
                  <a:moveTo>
                    <a:pt x="7739" y="44"/>
                  </a:moveTo>
                  <a:cubicBezTo>
                    <a:pt x="7727" y="44"/>
                    <a:pt x="7717" y="44"/>
                    <a:pt x="7705" y="56"/>
                  </a:cubicBezTo>
                  <a:cubicBezTo>
                    <a:pt x="7705" y="66"/>
                    <a:pt x="7717" y="78"/>
                    <a:pt x="7727" y="89"/>
                  </a:cubicBezTo>
                  <a:cubicBezTo>
                    <a:pt x="7749" y="89"/>
                    <a:pt x="7783" y="100"/>
                    <a:pt x="7805" y="111"/>
                  </a:cubicBezTo>
                  <a:lnTo>
                    <a:pt x="7815" y="111"/>
                  </a:lnTo>
                  <a:cubicBezTo>
                    <a:pt x="7827" y="111"/>
                    <a:pt x="7827" y="100"/>
                    <a:pt x="7837" y="89"/>
                  </a:cubicBezTo>
                  <a:cubicBezTo>
                    <a:pt x="7837" y="78"/>
                    <a:pt x="7827" y="66"/>
                    <a:pt x="7815" y="66"/>
                  </a:cubicBezTo>
                  <a:cubicBezTo>
                    <a:pt x="7793" y="56"/>
                    <a:pt x="7761" y="44"/>
                    <a:pt x="7739" y="44"/>
                  </a:cubicBezTo>
                  <a:close/>
                  <a:moveTo>
                    <a:pt x="6944" y="56"/>
                  </a:moveTo>
                  <a:cubicBezTo>
                    <a:pt x="6922" y="66"/>
                    <a:pt x="6888" y="78"/>
                    <a:pt x="6866" y="78"/>
                  </a:cubicBezTo>
                  <a:cubicBezTo>
                    <a:pt x="6856" y="78"/>
                    <a:pt x="6844" y="89"/>
                    <a:pt x="6844" y="100"/>
                  </a:cubicBezTo>
                  <a:cubicBezTo>
                    <a:pt x="6856" y="111"/>
                    <a:pt x="6856" y="122"/>
                    <a:pt x="6866" y="122"/>
                  </a:cubicBezTo>
                  <a:lnTo>
                    <a:pt x="6878" y="122"/>
                  </a:lnTo>
                  <a:cubicBezTo>
                    <a:pt x="6900" y="111"/>
                    <a:pt x="6932" y="111"/>
                    <a:pt x="6954" y="100"/>
                  </a:cubicBezTo>
                  <a:cubicBezTo>
                    <a:pt x="6966" y="100"/>
                    <a:pt x="6977" y="89"/>
                    <a:pt x="6977" y="78"/>
                  </a:cubicBezTo>
                  <a:cubicBezTo>
                    <a:pt x="6966" y="66"/>
                    <a:pt x="6954" y="56"/>
                    <a:pt x="6944" y="56"/>
                  </a:cubicBezTo>
                  <a:close/>
                  <a:moveTo>
                    <a:pt x="6778" y="100"/>
                  </a:moveTo>
                  <a:cubicBezTo>
                    <a:pt x="6756" y="111"/>
                    <a:pt x="6723" y="122"/>
                    <a:pt x="6690" y="133"/>
                  </a:cubicBezTo>
                  <a:cubicBezTo>
                    <a:pt x="6679" y="133"/>
                    <a:pt x="6679" y="144"/>
                    <a:pt x="6679" y="155"/>
                  </a:cubicBezTo>
                  <a:cubicBezTo>
                    <a:pt x="6690" y="166"/>
                    <a:pt x="6690" y="166"/>
                    <a:pt x="6701" y="166"/>
                  </a:cubicBezTo>
                  <a:lnTo>
                    <a:pt x="6712" y="166"/>
                  </a:lnTo>
                  <a:cubicBezTo>
                    <a:pt x="6734" y="155"/>
                    <a:pt x="6767" y="155"/>
                    <a:pt x="6789" y="144"/>
                  </a:cubicBezTo>
                  <a:cubicBezTo>
                    <a:pt x="6800" y="144"/>
                    <a:pt x="6811" y="133"/>
                    <a:pt x="6800" y="122"/>
                  </a:cubicBezTo>
                  <a:cubicBezTo>
                    <a:pt x="6800" y="111"/>
                    <a:pt x="6789" y="100"/>
                    <a:pt x="6778" y="100"/>
                  </a:cubicBezTo>
                  <a:close/>
                  <a:moveTo>
                    <a:pt x="7904" y="89"/>
                  </a:moveTo>
                  <a:cubicBezTo>
                    <a:pt x="7893" y="89"/>
                    <a:pt x="7882" y="100"/>
                    <a:pt x="7871" y="111"/>
                  </a:cubicBezTo>
                  <a:cubicBezTo>
                    <a:pt x="7871" y="122"/>
                    <a:pt x="7882" y="133"/>
                    <a:pt x="7893" y="133"/>
                  </a:cubicBezTo>
                  <a:cubicBezTo>
                    <a:pt x="7915" y="144"/>
                    <a:pt x="7937" y="155"/>
                    <a:pt x="7970" y="166"/>
                  </a:cubicBezTo>
                  <a:lnTo>
                    <a:pt x="7981" y="166"/>
                  </a:lnTo>
                  <a:cubicBezTo>
                    <a:pt x="7981" y="166"/>
                    <a:pt x="7992" y="166"/>
                    <a:pt x="7992" y="155"/>
                  </a:cubicBezTo>
                  <a:cubicBezTo>
                    <a:pt x="8003" y="144"/>
                    <a:pt x="7992" y="133"/>
                    <a:pt x="7981" y="133"/>
                  </a:cubicBezTo>
                  <a:cubicBezTo>
                    <a:pt x="7959" y="111"/>
                    <a:pt x="7926" y="100"/>
                    <a:pt x="7904" y="89"/>
                  </a:cubicBezTo>
                  <a:close/>
                  <a:moveTo>
                    <a:pt x="6613" y="155"/>
                  </a:moveTo>
                  <a:cubicBezTo>
                    <a:pt x="6579" y="166"/>
                    <a:pt x="6557" y="177"/>
                    <a:pt x="6524" y="188"/>
                  </a:cubicBezTo>
                  <a:cubicBezTo>
                    <a:pt x="6524" y="188"/>
                    <a:pt x="6513" y="199"/>
                    <a:pt x="6513" y="210"/>
                  </a:cubicBezTo>
                  <a:cubicBezTo>
                    <a:pt x="6524" y="221"/>
                    <a:pt x="6524" y="232"/>
                    <a:pt x="6535" y="232"/>
                  </a:cubicBezTo>
                  <a:cubicBezTo>
                    <a:pt x="6535" y="232"/>
                    <a:pt x="6546" y="232"/>
                    <a:pt x="6546" y="221"/>
                  </a:cubicBezTo>
                  <a:cubicBezTo>
                    <a:pt x="6569" y="221"/>
                    <a:pt x="6601" y="210"/>
                    <a:pt x="6623" y="199"/>
                  </a:cubicBezTo>
                  <a:cubicBezTo>
                    <a:pt x="6635" y="188"/>
                    <a:pt x="6645" y="177"/>
                    <a:pt x="6635" y="166"/>
                  </a:cubicBezTo>
                  <a:cubicBezTo>
                    <a:pt x="6635" y="155"/>
                    <a:pt x="6623" y="155"/>
                    <a:pt x="6613" y="155"/>
                  </a:cubicBezTo>
                  <a:close/>
                  <a:moveTo>
                    <a:pt x="8058" y="166"/>
                  </a:moveTo>
                  <a:cubicBezTo>
                    <a:pt x="8058" y="166"/>
                    <a:pt x="8036" y="166"/>
                    <a:pt x="8036" y="177"/>
                  </a:cubicBezTo>
                  <a:cubicBezTo>
                    <a:pt x="8026" y="188"/>
                    <a:pt x="8036" y="199"/>
                    <a:pt x="8048" y="210"/>
                  </a:cubicBezTo>
                  <a:cubicBezTo>
                    <a:pt x="8058" y="210"/>
                    <a:pt x="8070" y="221"/>
                    <a:pt x="8080" y="232"/>
                  </a:cubicBezTo>
                  <a:cubicBezTo>
                    <a:pt x="8092" y="232"/>
                    <a:pt x="8102" y="243"/>
                    <a:pt x="8114" y="255"/>
                  </a:cubicBezTo>
                  <a:lnTo>
                    <a:pt x="8124" y="255"/>
                  </a:lnTo>
                  <a:cubicBezTo>
                    <a:pt x="8136" y="255"/>
                    <a:pt x="8136" y="255"/>
                    <a:pt x="8147" y="243"/>
                  </a:cubicBezTo>
                  <a:cubicBezTo>
                    <a:pt x="8147" y="232"/>
                    <a:pt x="8147" y="221"/>
                    <a:pt x="8136" y="221"/>
                  </a:cubicBezTo>
                  <a:lnTo>
                    <a:pt x="8102" y="188"/>
                  </a:lnTo>
                  <a:cubicBezTo>
                    <a:pt x="8092" y="188"/>
                    <a:pt x="8080" y="177"/>
                    <a:pt x="8058" y="166"/>
                  </a:cubicBezTo>
                  <a:close/>
                  <a:moveTo>
                    <a:pt x="6447" y="221"/>
                  </a:moveTo>
                  <a:cubicBezTo>
                    <a:pt x="6425" y="232"/>
                    <a:pt x="6392" y="243"/>
                    <a:pt x="6370" y="255"/>
                  </a:cubicBezTo>
                  <a:cubicBezTo>
                    <a:pt x="6358" y="265"/>
                    <a:pt x="6348" y="277"/>
                    <a:pt x="6358" y="287"/>
                  </a:cubicBezTo>
                  <a:cubicBezTo>
                    <a:pt x="6358" y="287"/>
                    <a:pt x="6370" y="299"/>
                    <a:pt x="6380" y="299"/>
                  </a:cubicBezTo>
                  <a:cubicBezTo>
                    <a:pt x="6414" y="277"/>
                    <a:pt x="6436" y="265"/>
                    <a:pt x="6469" y="255"/>
                  </a:cubicBezTo>
                  <a:cubicBezTo>
                    <a:pt x="6480" y="255"/>
                    <a:pt x="6480" y="243"/>
                    <a:pt x="6480" y="232"/>
                  </a:cubicBezTo>
                  <a:cubicBezTo>
                    <a:pt x="6469" y="221"/>
                    <a:pt x="6458" y="221"/>
                    <a:pt x="6447" y="221"/>
                  </a:cubicBezTo>
                  <a:close/>
                  <a:moveTo>
                    <a:pt x="8213" y="265"/>
                  </a:moveTo>
                  <a:cubicBezTo>
                    <a:pt x="8202" y="265"/>
                    <a:pt x="8191" y="265"/>
                    <a:pt x="8180" y="277"/>
                  </a:cubicBezTo>
                  <a:cubicBezTo>
                    <a:pt x="8169" y="277"/>
                    <a:pt x="8169" y="299"/>
                    <a:pt x="8180" y="299"/>
                  </a:cubicBezTo>
                  <a:lnTo>
                    <a:pt x="8246" y="365"/>
                  </a:lnTo>
                  <a:lnTo>
                    <a:pt x="8268" y="365"/>
                  </a:lnTo>
                  <a:cubicBezTo>
                    <a:pt x="8279" y="353"/>
                    <a:pt x="8279" y="343"/>
                    <a:pt x="8268" y="331"/>
                  </a:cubicBezTo>
                  <a:cubicBezTo>
                    <a:pt x="8257" y="309"/>
                    <a:pt x="8235" y="287"/>
                    <a:pt x="8213" y="265"/>
                  </a:cubicBezTo>
                  <a:close/>
                  <a:moveTo>
                    <a:pt x="6292" y="287"/>
                  </a:moveTo>
                  <a:cubicBezTo>
                    <a:pt x="6259" y="309"/>
                    <a:pt x="6237" y="321"/>
                    <a:pt x="6215" y="331"/>
                  </a:cubicBezTo>
                  <a:cubicBezTo>
                    <a:pt x="6204" y="331"/>
                    <a:pt x="6193" y="353"/>
                    <a:pt x="6204" y="365"/>
                  </a:cubicBezTo>
                  <a:lnTo>
                    <a:pt x="6215" y="376"/>
                  </a:lnTo>
                  <a:cubicBezTo>
                    <a:pt x="6226" y="376"/>
                    <a:pt x="6226" y="376"/>
                    <a:pt x="6226" y="365"/>
                  </a:cubicBezTo>
                  <a:cubicBezTo>
                    <a:pt x="6259" y="353"/>
                    <a:pt x="6282" y="343"/>
                    <a:pt x="6304" y="331"/>
                  </a:cubicBezTo>
                  <a:cubicBezTo>
                    <a:pt x="6314" y="321"/>
                    <a:pt x="6326" y="309"/>
                    <a:pt x="6314" y="299"/>
                  </a:cubicBezTo>
                  <a:cubicBezTo>
                    <a:pt x="6314" y="287"/>
                    <a:pt x="6304" y="287"/>
                    <a:pt x="6292" y="287"/>
                  </a:cubicBezTo>
                  <a:close/>
                  <a:moveTo>
                    <a:pt x="6143" y="371"/>
                  </a:moveTo>
                  <a:cubicBezTo>
                    <a:pt x="6140" y="371"/>
                    <a:pt x="6138" y="372"/>
                    <a:pt x="6138" y="376"/>
                  </a:cubicBezTo>
                  <a:cubicBezTo>
                    <a:pt x="6105" y="387"/>
                    <a:pt x="6083" y="398"/>
                    <a:pt x="6061" y="420"/>
                  </a:cubicBezTo>
                  <a:cubicBezTo>
                    <a:pt x="6049" y="420"/>
                    <a:pt x="6039" y="431"/>
                    <a:pt x="6049" y="442"/>
                  </a:cubicBezTo>
                  <a:cubicBezTo>
                    <a:pt x="6049" y="453"/>
                    <a:pt x="6061" y="453"/>
                    <a:pt x="6071" y="453"/>
                  </a:cubicBezTo>
                  <a:lnTo>
                    <a:pt x="6083" y="453"/>
                  </a:lnTo>
                  <a:cubicBezTo>
                    <a:pt x="6105" y="442"/>
                    <a:pt x="6127" y="420"/>
                    <a:pt x="6149" y="409"/>
                  </a:cubicBezTo>
                  <a:cubicBezTo>
                    <a:pt x="6160" y="409"/>
                    <a:pt x="6171" y="387"/>
                    <a:pt x="6160" y="376"/>
                  </a:cubicBezTo>
                  <a:cubicBezTo>
                    <a:pt x="6160" y="376"/>
                    <a:pt x="6150" y="371"/>
                    <a:pt x="6143" y="371"/>
                  </a:cubicBezTo>
                  <a:close/>
                  <a:moveTo>
                    <a:pt x="8312" y="393"/>
                  </a:moveTo>
                  <a:cubicBezTo>
                    <a:pt x="8309" y="393"/>
                    <a:pt x="8305" y="394"/>
                    <a:pt x="8301" y="398"/>
                  </a:cubicBezTo>
                  <a:cubicBezTo>
                    <a:pt x="8290" y="409"/>
                    <a:pt x="8290" y="420"/>
                    <a:pt x="8301" y="431"/>
                  </a:cubicBezTo>
                  <a:cubicBezTo>
                    <a:pt x="8313" y="453"/>
                    <a:pt x="8323" y="475"/>
                    <a:pt x="8345" y="497"/>
                  </a:cubicBezTo>
                  <a:cubicBezTo>
                    <a:pt x="8345" y="508"/>
                    <a:pt x="8357" y="508"/>
                    <a:pt x="8357" y="508"/>
                  </a:cubicBezTo>
                  <a:lnTo>
                    <a:pt x="8367" y="508"/>
                  </a:lnTo>
                  <a:cubicBezTo>
                    <a:pt x="8379" y="497"/>
                    <a:pt x="8379" y="486"/>
                    <a:pt x="8379" y="475"/>
                  </a:cubicBezTo>
                  <a:cubicBezTo>
                    <a:pt x="8367" y="453"/>
                    <a:pt x="8345" y="431"/>
                    <a:pt x="8335" y="398"/>
                  </a:cubicBezTo>
                  <a:cubicBezTo>
                    <a:pt x="8327" y="398"/>
                    <a:pt x="8320" y="393"/>
                    <a:pt x="8312" y="393"/>
                  </a:cubicBezTo>
                  <a:close/>
                  <a:moveTo>
                    <a:pt x="5998" y="456"/>
                  </a:moveTo>
                  <a:cubicBezTo>
                    <a:pt x="5994" y="456"/>
                    <a:pt x="5989" y="459"/>
                    <a:pt x="5983" y="464"/>
                  </a:cubicBezTo>
                  <a:cubicBezTo>
                    <a:pt x="5961" y="475"/>
                    <a:pt x="5928" y="497"/>
                    <a:pt x="5906" y="508"/>
                  </a:cubicBezTo>
                  <a:cubicBezTo>
                    <a:pt x="5895" y="519"/>
                    <a:pt x="5895" y="530"/>
                    <a:pt x="5906" y="542"/>
                  </a:cubicBezTo>
                  <a:lnTo>
                    <a:pt x="5928" y="542"/>
                  </a:lnTo>
                  <a:cubicBezTo>
                    <a:pt x="5950" y="530"/>
                    <a:pt x="5983" y="508"/>
                    <a:pt x="6005" y="497"/>
                  </a:cubicBezTo>
                  <a:cubicBezTo>
                    <a:pt x="6017" y="486"/>
                    <a:pt x="6017" y="475"/>
                    <a:pt x="6005" y="464"/>
                  </a:cubicBezTo>
                  <a:cubicBezTo>
                    <a:pt x="6005" y="459"/>
                    <a:pt x="6003" y="456"/>
                    <a:pt x="5998" y="456"/>
                  </a:cubicBezTo>
                  <a:close/>
                  <a:moveTo>
                    <a:pt x="5840" y="552"/>
                  </a:moveTo>
                  <a:cubicBezTo>
                    <a:pt x="5806" y="574"/>
                    <a:pt x="5784" y="586"/>
                    <a:pt x="5762" y="608"/>
                  </a:cubicBezTo>
                  <a:cubicBezTo>
                    <a:pt x="5752" y="618"/>
                    <a:pt x="5752" y="630"/>
                    <a:pt x="5762" y="640"/>
                  </a:cubicBezTo>
                  <a:lnTo>
                    <a:pt x="5784" y="640"/>
                  </a:lnTo>
                  <a:cubicBezTo>
                    <a:pt x="5806" y="618"/>
                    <a:pt x="5840" y="608"/>
                    <a:pt x="5862" y="596"/>
                  </a:cubicBezTo>
                  <a:cubicBezTo>
                    <a:pt x="5873" y="586"/>
                    <a:pt x="5873" y="574"/>
                    <a:pt x="5862" y="564"/>
                  </a:cubicBezTo>
                  <a:cubicBezTo>
                    <a:pt x="5862" y="552"/>
                    <a:pt x="5840" y="552"/>
                    <a:pt x="5840" y="552"/>
                  </a:cubicBezTo>
                  <a:close/>
                  <a:moveTo>
                    <a:pt x="8389" y="542"/>
                  </a:moveTo>
                  <a:cubicBezTo>
                    <a:pt x="8379" y="552"/>
                    <a:pt x="8379" y="564"/>
                    <a:pt x="8379" y="574"/>
                  </a:cubicBezTo>
                  <a:cubicBezTo>
                    <a:pt x="8389" y="596"/>
                    <a:pt x="8401" y="630"/>
                    <a:pt x="8411" y="652"/>
                  </a:cubicBezTo>
                  <a:cubicBezTo>
                    <a:pt x="8411" y="663"/>
                    <a:pt x="8423" y="663"/>
                    <a:pt x="8434" y="663"/>
                  </a:cubicBezTo>
                  <a:cubicBezTo>
                    <a:pt x="8445" y="663"/>
                    <a:pt x="8456" y="652"/>
                    <a:pt x="8445" y="640"/>
                  </a:cubicBezTo>
                  <a:cubicBezTo>
                    <a:pt x="8445" y="608"/>
                    <a:pt x="8434" y="586"/>
                    <a:pt x="8423" y="552"/>
                  </a:cubicBezTo>
                  <a:cubicBezTo>
                    <a:pt x="8411" y="542"/>
                    <a:pt x="8401" y="542"/>
                    <a:pt x="8389" y="542"/>
                  </a:cubicBezTo>
                  <a:close/>
                  <a:moveTo>
                    <a:pt x="5711" y="655"/>
                  </a:moveTo>
                  <a:cubicBezTo>
                    <a:pt x="5707" y="655"/>
                    <a:pt x="5702" y="657"/>
                    <a:pt x="5696" y="663"/>
                  </a:cubicBezTo>
                  <a:cubicBezTo>
                    <a:pt x="5674" y="674"/>
                    <a:pt x="5652" y="696"/>
                    <a:pt x="5619" y="707"/>
                  </a:cubicBezTo>
                  <a:lnTo>
                    <a:pt x="5619" y="740"/>
                  </a:lnTo>
                  <a:cubicBezTo>
                    <a:pt x="5630" y="751"/>
                    <a:pt x="5630" y="751"/>
                    <a:pt x="5641" y="751"/>
                  </a:cubicBezTo>
                  <a:lnTo>
                    <a:pt x="5652" y="740"/>
                  </a:lnTo>
                  <a:cubicBezTo>
                    <a:pt x="5674" y="729"/>
                    <a:pt x="5696" y="707"/>
                    <a:pt x="5718" y="696"/>
                  </a:cubicBezTo>
                  <a:cubicBezTo>
                    <a:pt x="5730" y="685"/>
                    <a:pt x="5730" y="674"/>
                    <a:pt x="5718" y="663"/>
                  </a:cubicBezTo>
                  <a:cubicBezTo>
                    <a:pt x="5718" y="657"/>
                    <a:pt x="5716" y="655"/>
                    <a:pt x="5711" y="655"/>
                  </a:cubicBezTo>
                  <a:close/>
                  <a:moveTo>
                    <a:pt x="8445" y="707"/>
                  </a:moveTo>
                  <a:cubicBezTo>
                    <a:pt x="8434" y="718"/>
                    <a:pt x="8434" y="729"/>
                    <a:pt x="8434" y="740"/>
                  </a:cubicBezTo>
                  <a:cubicBezTo>
                    <a:pt x="8434" y="762"/>
                    <a:pt x="8445" y="795"/>
                    <a:pt x="8445" y="817"/>
                  </a:cubicBezTo>
                  <a:cubicBezTo>
                    <a:pt x="8445" y="829"/>
                    <a:pt x="8456" y="839"/>
                    <a:pt x="8467" y="839"/>
                  </a:cubicBezTo>
                  <a:cubicBezTo>
                    <a:pt x="8489" y="839"/>
                    <a:pt x="8489" y="829"/>
                    <a:pt x="8489" y="817"/>
                  </a:cubicBezTo>
                  <a:cubicBezTo>
                    <a:pt x="8489" y="784"/>
                    <a:pt x="8478" y="751"/>
                    <a:pt x="8478" y="729"/>
                  </a:cubicBezTo>
                  <a:cubicBezTo>
                    <a:pt x="8467" y="718"/>
                    <a:pt x="8456" y="707"/>
                    <a:pt x="8445" y="707"/>
                  </a:cubicBezTo>
                  <a:close/>
                  <a:moveTo>
                    <a:pt x="5553" y="762"/>
                  </a:moveTo>
                  <a:lnTo>
                    <a:pt x="5487" y="829"/>
                  </a:lnTo>
                  <a:cubicBezTo>
                    <a:pt x="5475" y="829"/>
                    <a:pt x="5475" y="839"/>
                    <a:pt x="5487" y="851"/>
                  </a:cubicBezTo>
                  <a:cubicBezTo>
                    <a:pt x="5487" y="861"/>
                    <a:pt x="5497" y="861"/>
                    <a:pt x="5497" y="861"/>
                  </a:cubicBezTo>
                  <a:cubicBezTo>
                    <a:pt x="5509" y="861"/>
                    <a:pt x="5509" y="861"/>
                    <a:pt x="5519" y="851"/>
                  </a:cubicBezTo>
                  <a:cubicBezTo>
                    <a:pt x="5542" y="839"/>
                    <a:pt x="5564" y="817"/>
                    <a:pt x="5586" y="795"/>
                  </a:cubicBezTo>
                  <a:cubicBezTo>
                    <a:pt x="5597" y="795"/>
                    <a:pt x="5597" y="784"/>
                    <a:pt x="5586" y="773"/>
                  </a:cubicBezTo>
                  <a:cubicBezTo>
                    <a:pt x="5575" y="762"/>
                    <a:pt x="5564" y="762"/>
                    <a:pt x="5553" y="762"/>
                  </a:cubicBezTo>
                  <a:close/>
                  <a:moveTo>
                    <a:pt x="5437" y="875"/>
                  </a:moveTo>
                  <a:cubicBezTo>
                    <a:pt x="5431" y="875"/>
                    <a:pt x="5426" y="878"/>
                    <a:pt x="5421" y="883"/>
                  </a:cubicBezTo>
                  <a:cubicBezTo>
                    <a:pt x="5399" y="905"/>
                    <a:pt x="5376" y="917"/>
                    <a:pt x="5354" y="939"/>
                  </a:cubicBezTo>
                  <a:lnTo>
                    <a:pt x="5354" y="972"/>
                  </a:lnTo>
                  <a:lnTo>
                    <a:pt x="5387" y="972"/>
                  </a:lnTo>
                  <a:cubicBezTo>
                    <a:pt x="5409" y="950"/>
                    <a:pt x="5431" y="927"/>
                    <a:pt x="5453" y="917"/>
                  </a:cubicBezTo>
                  <a:cubicBezTo>
                    <a:pt x="5465" y="905"/>
                    <a:pt x="5465" y="895"/>
                    <a:pt x="5453" y="883"/>
                  </a:cubicBezTo>
                  <a:cubicBezTo>
                    <a:pt x="5448" y="878"/>
                    <a:pt x="5442" y="875"/>
                    <a:pt x="5437" y="875"/>
                  </a:cubicBezTo>
                  <a:close/>
                  <a:moveTo>
                    <a:pt x="8478" y="883"/>
                  </a:moveTo>
                  <a:cubicBezTo>
                    <a:pt x="8467" y="883"/>
                    <a:pt x="8456" y="895"/>
                    <a:pt x="8456" y="905"/>
                  </a:cubicBezTo>
                  <a:cubicBezTo>
                    <a:pt x="8456" y="927"/>
                    <a:pt x="8456" y="961"/>
                    <a:pt x="8467" y="994"/>
                  </a:cubicBezTo>
                  <a:cubicBezTo>
                    <a:pt x="8467" y="1005"/>
                    <a:pt x="8467" y="1016"/>
                    <a:pt x="8478" y="1016"/>
                  </a:cubicBezTo>
                  <a:cubicBezTo>
                    <a:pt x="8489" y="1005"/>
                    <a:pt x="8500" y="1005"/>
                    <a:pt x="8500" y="994"/>
                  </a:cubicBezTo>
                  <a:lnTo>
                    <a:pt x="8500" y="905"/>
                  </a:lnTo>
                  <a:cubicBezTo>
                    <a:pt x="8500" y="895"/>
                    <a:pt x="8489" y="883"/>
                    <a:pt x="8478" y="883"/>
                  </a:cubicBezTo>
                  <a:close/>
                  <a:moveTo>
                    <a:pt x="5310" y="997"/>
                  </a:moveTo>
                  <a:cubicBezTo>
                    <a:pt x="5304" y="997"/>
                    <a:pt x="5299" y="999"/>
                    <a:pt x="5299" y="1005"/>
                  </a:cubicBezTo>
                  <a:cubicBezTo>
                    <a:pt x="5277" y="1016"/>
                    <a:pt x="5255" y="1038"/>
                    <a:pt x="5233" y="1060"/>
                  </a:cubicBezTo>
                  <a:cubicBezTo>
                    <a:pt x="5222" y="1071"/>
                    <a:pt x="5222" y="1082"/>
                    <a:pt x="5233" y="1093"/>
                  </a:cubicBezTo>
                  <a:lnTo>
                    <a:pt x="5266" y="1093"/>
                  </a:lnTo>
                  <a:cubicBezTo>
                    <a:pt x="5288" y="1071"/>
                    <a:pt x="5299" y="1049"/>
                    <a:pt x="5321" y="1027"/>
                  </a:cubicBezTo>
                  <a:cubicBezTo>
                    <a:pt x="5332" y="1027"/>
                    <a:pt x="5332" y="1005"/>
                    <a:pt x="5321" y="1005"/>
                  </a:cubicBezTo>
                  <a:cubicBezTo>
                    <a:pt x="5321" y="999"/>
                    <a:pt x="5315" y="997"/>
                    <a:pt x="5310" y="997"/>
                  </a:cubicBezTo>
                  <a:close/>
                  <a:moveTo>
                    <a:pt x="8478" y="1060"/>
                  </a:moveTo>
                  <a:cubicBezTo>
                    <a:pt x="8467" y="1060"/>
                    <a:pt x="8456" y="1060"/>
                    <a:pt x="8456" y="1071"/>
                  </a:cubicBezTo>
                  <a:lnTo>
                    <a:pt x="8456" y="1160"/>
                  </a:lnTo>
                  <a:cubicBezTo>
                    <a:pt x="8456" y="1170"/>
                    <a:pt x="8456" y="1182"/>
                    <a:pt x="8467" y="1182"/>
                  </a:cubicBezTo>
                  <a:lnTo>
                    <a:pt x="8478" y="1182"/>
                  </a:lnTo>
                  <a:cubicBezTo>
                    <a:pt x="8489" y="1182"/>
                    <a:pt x="8489" y="1182"/>
                    <a:pt x="8489" y="1170"/>
                  </a:cubicBezTo>
                  <a:cubicBezTo>
                    <a:pt x="8500" y="1138"/>
                    <a:pt x="8500" y="1104"/>
                    <a:pt x="8500" y="1082"/>
                  </a:cubicBezTo>
                  <a:cubicBezTo>
                    <a:pt x="8500" y="1071"/>
                    <a:pt x="8489" y="1060"/>
                    <a:pt x="8478" y="1060"/>
                  </a:cubicBezTo>
                  <a:close/>
                  <a:moveTo>
                    <a:pt x="5184" y="1118"/>
                  </a:moveTo>
                  <a:cubicBezTo>
                    <a:pt x="5180" y="1118"/>
                    <a:pt x="5178" y="1121"/>
                    <a:pt x="5178" y="1126"/>
                  </a:cubicBezTo>
                  <a:cubicBezTo>
                    <a:pt x="5156" y="1148"/>
                    <a:pt x="5134" y="1170"/>
                    <a:pt x="5112" y="1182"/>
                  </a:cubicBezTo>
                  <a:cubicBezTo>
                    <a:pt x="5100" y="1192"/>
                    <a:pt x="5100" y="1204"/>
                    <a:pt x="5112" y="1214"/>
                  </a:cubicBezTo>
                  <a:cubicBezTo>
                    <a:pt x="5122" y="1214"/>
                    <a:pt x="5122" y="1226"/>
                    <a:pt x="5122" y="1226"/>
                  </a:cubicBezTo>
                  <a:cubicBezTo>
                    <a:pt x="5134" y="1226"/>
                    <a:pt x="5134" y="1214"/>
                    <a:pt x="5144" y="1214"/>
                  </a:cubicBezTo>
                  <a:cubicBezTo>
                    <a:pt x="5166" y="1192"/>
                    <a:pt x="5178" y="1170"/>
                    <a:pt x="5200" y="1148"/>
                  </a:cubicBezTo>
                  <a:cubicBezTo>
                    <a:pt x="5210" y="1148"/>
                    <a:pt x="5210" y="1126"/>
                    <a:pt x="5200" y="1126"/>
                  </a:cubicBezTo>
                  <a:cubicBezTo>
                    <a:pt x="5194" y="1121"/>
                    <a:pt x="5189" y="1118"/>
                    <a:pt x="5184" y="1118"/>
                  </a:cubicBezTo>
                  <a:close/>
                  <a:moveTo>
                    <a:pt x="5072" y="1243"/>
                  </a:moveTo>
                  <a:cubicBezTo>
                    <a:pt x="5066" y="1243"/>
                    <a:pt x="5056" y="1248"/>
                    <a:pt x="5056" y="1248"/>
                  </a:cubicBezTo>
                  <a:lnTo>
                    <a:pt x="4990" y="1314"/>
                  </a:lnTo>
                  <a:cubicBezTo>
                    <a:pt x="4990" y="1325"/>
                    <a:pt x="4990" y="1336"/>
                    <a:pt x="5001" y="1347"/>
                  </a:cubicBezTo>
                  <a:lnTo>
                    <a:pt x="5023" y="1347"/>
                  </a:lnTo>
                  <a:lnTo>
                    <a:pt x="5089" y="1281"/>
                  </a:lnTo>
                  <a:cubicBezTo>
                    <a:pt x="5089" y="1270"/>
                    <a:pt x="5089" y="1259"/>
                    <a:pt x="5078" y="1248"/>
                  </a:cubicBezTo>
                  <a:cubicBezTo>
                    <a:pt x="5078" y="1244"/>
                    <a:pt x="5076" y="1243"/>
                    <a:pt x="5072" y="1243"/>
                  </a:cubicBezTo>
                  <a:close/>
                  <a:moveTo>
                    <a:pt x="8467" y="1226"/>
                  </a:moveTo>
                  <a:cubicBezTo>
                    <a:pt x="8456" y="1226"/>
                    <a:pt x="8445" y="1236"/>
                    <a:pt x="8445" y="1248"/>
                  </a:cubicBezTo>
                  <a:cubicBezTo>
                    <a:pt x="8434" y="1270"/>
                    <a:pt x="8434" y="1303"/>
                    <a:pt x="8423" y="1336"/>
                  </a:cubicBezTo>
                  <a:cubicBezTo>
                    <a:pt x="8423" y="1347"/>
                    <a:pt x="8434" y="1358"/>
                    <a:pt x="8445" y="1358"/>
                  </a:cubicBezTo>
                  <a:cubicBezTo>
                    <a:pt x="8456" y="1358"/>
                    <a:pt x="8467" y="1347"/>
                    <a:pt x="8467" y="1336"/>
                  </a:cubicBezTo>
                  <a:cubicBezTo>
                    <a:pt x="8478" y="1314"/>
                    <a:pt x="8478" y="1281"/>
                    <a:pt x="8478" y="1248"/>
                  </a:cubicBezTo>
                  <a:cubicBezTo>
                    <a:pt x="8489" y="1236"/>
                    <a:pt x="8478" y="1226"/>
                    <a:pt x="8467" y="1226"/>
                  </a:cubicBezTo>
                  <a:close/>
                  <a:moveTo>
                    <a:pt x="4951" y="1372"/>
                  </a:moveTo>
                  <a:cubicBezTo>
                    <a:pt x="4946" y="1372"/>
                    <a:pt x="4940" y="1375"/>
                    <a:pt x="4935" y="1380"/>
                  </a:cubicBezTo>
                  <a:cubicBezTo>
                    <a:pt x="4923" y="1403"/>
                    <a:pt x="4901" y="1425"/>
                    <a:pt x="4879" y="1447"/>
                  </a:cubicBezTo>
                  <a:cubicBezTo>
                    <a:pt x="4879" y="1457"/>
                    <a:pt x="4879" y="1469"/>
                    <a:pt x="4891" y="1479"/>
                  </a:cubicBezTo>
                  <a:lnTo>
                    <a:pt x="4913" y="1479"/>
                  </a:lnTo>
                  <a:cubicBezTo>
                    <a:pt x="4935" y="1457"/>
                    <a:pt x="4957" y="1435"/>
                    <a:pt x="4968" y="1413"/>
                  </a:cubicBezTo>
                  <a:cubicBezTo>
                    <a:pt x="4979" y="1403"/>
                    <a:pt x="4979" y="1391"/>
                    <a:pt x="4968" y="1380"/>
                  </a:cubicBezTo>
                  <a:cubicBezTo>
                    <a:pt x="4962" y="1375"/>
                    <a:pt x="4957" y="1372"/>
                    <a:pt x="4951" y="1372"/>
                  </a:cubicBezTo>
                  <a:close/>
                  <a:moveTo>
                    <a:pt x="8434" y="1403"/>
                  </a:moveTo>
                  <a:cubicBezTo>
                    <a:pt x="8423" y="1403"/>
                    <a:pt x="8411" y="1403"/>
                    <a:pt x="8411" y="1413"/>
                  </a:cubicBezTo>
                  <a:cubicBezTo>
                    <a:pt x="8401" y="1447"/>
                    <a:pt x="8401" y="1469"/>
                    <a:pt x="8389" y="1501"/>
                  </a:cubicBezTo>
                  <a:cubicBezTo>
                    <a:pt x="8389" y="1513"/>
                    <a:pt x="8389" y="1523"/>
                    <a:pt x="8401" y="1523"/>
                  </a:cubicBezTo>
                  <a:lnTo>
                    <a:pt x="8411" y="1523"/>
                  </a:lnTo>
                  <a:cubicBezTo>
                    <a:pt x="8423" y="1523"/>
                    <a:pt x="8423" y="1523"/>
                    <a:pt x="8434" y="1513"/>
                  </a:cubicBezTo>
                  <a:cubicBezTo>
                    <a:pt x="8434" y="1479"/>
                    <a:pt x="8445" y="1457"/>
                    <a:pt x="8456" y="1425"/>
                  </a:cubicBezTo>
                  <a:cubicBezTo>
                    <a:pt x="8456" y="1413"/>
                    <a:pt x="8445" y="1403"/>
                    <a:pt x="8434" y="1403"/>
                  </a:cubicBezTo>
                  <a:close/>
                  <a:moveTo>
                    <a:pt x="4857" y="1513"/>
                  </a:moveTo>
                  <a:cubicBezTo>
                    <a:pt x="4847" y="1513"/>
                    <a:pt x="4835" y="1513"/>
                    <a:pt x="4825" y="1523"/>
                  </a:cubicBezTo>
                  <a:cubicBezTo>
                    <a:pt x="4813" y="1546"/>
                    <a:pt x="4791" y="1568"/>
                    <a:pt x="4780" y="1590"/>
                  </a:cubicBezTo>
                  <a:cubicBezTo>
                    <a:pt x="4769" y="1601"/>
                    <a:pt x="4769" y="1612"/>
                    <a:pt x="4780" y="1623"/>
                  </a:cubicBezTo>
                  <a:lnTo>
                    <a:pt x="4791" y="1623"/>
                  </a:lnTo>
                  <a:cubicBezTo>
                    <a:pt x="4802" y="1623"/>
                    <a:pt x="4802" y="1623"/>
                    <a:pt x="4813" y="1612"/>
                  </a:cubicBezTo>
                  <a:cubicBezTo>
                    <a:pt x="4825" y="1590"/>
                    <a:pt x="4847" y="1568"/>
                    <a:pt x="4857" y="1546"/>
                  </a:cubicBezTo>
                  <a:cubicBezTo>
                    <a:pt x="4869" y="1535"/>
                    <a:pt x="4869" y="1523"/>
                    <a:pt x="4857" y="1513"/>
                  </a:cubicBezTo>
                  <a:close/>
                  <a:moveTo>
                    <a:pt x="8389" y="1568"/>
                  </a:moveTo>
                  <a:cubicBezTo>
                    <a:pt x="8379" y="1568"/>
                    <a:pt x="8367" y="1568"/>
                    <a:pt x="8367" y="1579"/>
                  </a:cubicBezTo>
                  <a:cubicBezTo>
                    <a:pt x="8357" y="1612"/>
                    <a:pt x="8345" y="1634"/>
                    <a:pt x="8345" y="1667"/>
                  </a:cubicBezTo>
                  <a:cubicBezTo>
                    <a:pt x="8335" y="1678"/>
                    <a:pt x="8345" y="1690"/>
                    <a:pt x="8357" y="1690"/>
                  </a:cubicBezTo>
                  <a:cubicBezTo>
                    <a:pt x="8367" y="1690"/>
                    <a:pt x="8379" y="1690"/>
                    <a:pt x="8379" y="1678"/>
                  </a:cubicBezTo>
                  <a:cubicBezTo>
                    <a:pt x="8389" y="1645"/>
                    <a:pt x="8401" y="1623"/>
                    <a:pt x="8411" y="1590"/>
                  </a:cubicBezTo>
                  <a:cubicBezTo>
                    <a:pt x="8411" y="1579"/>
                    <a:pt x="8401" y="1568"/>
                    <a:pt x="8389" y="1568"/>
                  </a:cubicBezTo>
                  <a:close/>
                  <a:moveTo>
                    <a:pt x="4742" y="1648"/>
                  </a:moveTo>
                  <a:cubicBezTo>
                    <a:pt x="4736" y="1648"/>
                    <a:pt x="4730" y="1651"/>
                    <a:pt x="4725" y="1656"/>
                  </a:cubicBezTo>
                  <a:cubicBezTo>
                    <a:pt x="4703" y="1678"/>
                    <a:pt x="4692" y="1712"/>
                    <a:pt x="4670" y="1734"/>
                  </a:cubicBezTo>
                  <a:cubicBezTo>
                    <a:pt x="4670" y="1744"/>
                    <a:pt x="4670" y="1756"/>
                    <a:pt x="4681" y="1756"/>
                  </a:cubicBezTo>
                  <a:cubicBezTo>
                    <a:pt x="4681" y="1766"/>
                    <a:pt x="4692" y="1766"/>
                    <a:pt x="4692" y="1766"/>
                  </a:cubicBezTo>
                  <a:lnTo>
                    <a:pt x="4703" y="1756"/>
                  </a:lnTo>
                  <a:cubicBezTo>
                    <a:pt x="4725" y="1734"/>
                    <a:pt x="4736" y="1712"/>
                    <a:pt x="4758" y="1678"/>
                  </a:cubicBezTo>
                  <a:cubicBezTo>
                    <a:pt x="4769" y="1678"/>
                    <a:pt x="4758" y="1656"/>
                    <a:pt x="4758" y="1656"/>
                  </a:cubicBezTo>
                  <a:cubicBezTo>
                    <a:pt x="4753" y="1651"/>
                    <a:pt x="4747" y="1648"/>
                    <a:pt x="4742" y="1648"/>
                  </a:cubicBezTo>
                  <a:close/>
                  <a:moveTo>
                    <a:pt x="8345" y="1734"/>
                  </a:moveTo>
                  <a:cubicBezTo>
                    <a:pt x="8335" y="1734"/>
                    <a:pt x="8313" y="1734"/>
                    <a:pt x="8313" y="1744"/>
                  </a:cubicBezTo>
                  <a:cubicBezTo>
                    <a:pt x="8301" y="1778"/>
                    <a:pt x="8290" y="1800"/>
                    <a:pt x="8279" y="1833"/>
                  </a:cubicBezTo>
                  <a:cubicBezTo>
                    <a:pt x="8279" y="1844"/>
                    <a:pt x="8290" y="1855"/>
                    <a:pt x="8301" y="1855"/>
                  </a:cubicBezTo>
                  <a:cubicBezTo>
                    <a:pt x="8313" y="1855"/>
                    <a:pt x="8323" y="1855"/>
                    <a:pt x="8323" y="1844"/>
                  </a:cubicBezTo>
                  <a:cubicBezTo>
                    <a:pt x="8335" y="1810"/>
                    <a:pt x="8345" y="1788"/>
                    <a:pt x="8357" y="1766"/>
                  </a:cubicBezTo>
                  <a:cubicBezTo>
                    <a:pt x="8357" y="1756"/>
                    <a:pt x="8357" y="1734"/>
                    <a:pt x="8345" y="1734"/>
                  </a:cubicBezTo>
                  <a:close/>
                  <a:moveTo>
                    <a:pt x="4637" y="1791"/>
                  </a:moveTo>
                  <a:cubicBezTo>
                    <a:pt x="4631" y="1791"/>
                    <a:pt x="4626" y="1794"/>
                    <a:pt x="4626" y="1800"/>
                  </a:cubicBezTo>
                  <a:cubicBezTo>
                    <a:pt x="4604" y="1822"/>
                    <a:pt x="4592" y="1855"/>
                    <a:pt x="4570" y="1877"/>
                  </a:cubicBezTo>
                  <a:cubicBezTo>
                    <a:pt x="4570" y="1888"/>
                    <a:pt x="4570" y="1899"/>
                    <a:pt x="4582" y="1899"/>
                  </a:cubicBezTo>
                  <a:cubicBezTo>
                    <a:pt x="4582" y="1910"/>
                    <a:pt x="4592" y="1910"/>
                    <a:pt x="4592" y="1910"/>
                  </a:cubicBezTo>
                  <a:cubicBezTo>
                    <a:pt x="4604" y="1910"/>
                    <a:pt x="4604" y="1899"/>
                    <a:pt x="4614" y="1899"/>
                  </a:cubicBezTo>
                  <a:cubicBezTo>
                    <a:pt x="4626" y="1877"/>
                    <a:pt x="4648" y="1855"/>
                    <a:pt x="4659" y="1822"/>
                  </a:cubicBezTo>
                  <a:cubicBezTo>
                    <a:pt x="4670" y="1810"/>
                    <a:pt x="4659" y="1800"/>
                    <a:pt x="4648" y="1800"/>
                  </a:cubicBezTo>
                  <a:cubicBezTo>
                    <a:pt x="4648" y="1794"/>
                    <a:pt x="4642" y="1791"/>
                    <a:pt x="4637" y="1791"/>
                  </a:cubicBezTo>
                  <a:close/>
                  <a:moveTo>
                    <a:pt x="56" y="1810"/>
                  </a:moveTo>
                  <a:cubicBezTo>
                    <a:pt x="45" y="1810"/>
                    <a:pt x="34" y="1822"/>
                    <a:pt x="34" y="1833"/>
                  </a:cubicBezTo>
                  <a:cubicBezTo>
                    <a:pt x="34" y="1855"/>
                    <a:pt x="23" y="1888"/>
                    <a:pt x="23" y="1921"/>
                  </a:cubicBezTo>
                  <a:cubicBezTo>
                    <a:pt x="23" y="1932"/>
                    <a:pt x="23" y="1943"/>
                    <a:pt x="34" y="1943"/>
                  </a:cubicBezTo>
                  <a:lnTo>
                    <a:pt x="45" y="1943"/>
                  </a:lnTo>
                  <a:cubicBezTo>
                    <a:pt x="56" y="1943"/>
                    <a:pt x="56" y="1932"/>
                    <a:pt x="67" y="1921"/>
                  </a:cubicBezTo>
                  <a:cubicBezTo>
                    <a:pt x="67" y="1899"/>
                    <a:pt x="67" y="1866"/>
                    <a:pt x="78" y="1844"/>
                  </a:cubicBezTo>
                  <a:cubicBezTo>
                    <a:pt x="78" y="1833"/>
                    <a:pt x="67" y="1822"/>
                    <a:pt x="56" y="1810"/>
                  </a:cubicBezTo>
                  <a:close/>
                  <a:moveTo>
                    <a:pt x="8270" y="1894"/>
                  </a:moveTo>
                  <a:cubicBezTo>
                    <a:pt x="8263" y="1894"/>
                    <a:pt x="8257" y="1902"/>
                    <a:pt x="8257" y="1910"/>
                  </a:cubicBezTo>
                  <a:cubicBezTo>
                    <a:pt x="8246" y="1932"/>
                    <a:pt x="8235" y="1965"/>
                    <a:pt x="8224" y="1987"/>
                  </a:cubicBezTo>
                  <a:cubicBezTo>
                    <a:pt x="8213" y="1999"/>
                    <a:pt x="8224" y="2009"/>
                    <a:pt x="8235" y="2021"/>
                  </a:cubicBezTo>
                  <a:cubicBezTo>
                    <a:pt x="8246" y="2021"/>
                    <a:pt x="8257" y="2009"/>
                    <a:pt x="8257" y="2009"/>
                  </a:cubicBezTo>
                  <a:cubicBezTo>
                    <a:pt x="8268" y="1976"/>
                    <a:pt x="8279" y="1954"/>
                    <a:pt x="8290" y="1921"/>
                  </a:cubicBezTo>
                  <a:cubicBezTo>
                    <a:pt x="8301" y="1910"/>
                    <a:pt x="8290" y="1899"/>
                    <a:pt x="8279" y="1899"/>
                  </a:cubicBezTo>
                  <a:cubicBezTo>
                    <a:pt x="8276" y="1896"/>
                    <a:pt x="8273" y="1894"/>
                    <a:pt x="8270" y="1894"/>
                  </a:cubicBezTo>
                  <a:close/>
                  <a:moveTo>
                    <a:pt x="4548" y="1938"/>
                  </a:moveTo>
                  <a:cubicBezTo>
                    <a:pt x="4541" y="1938"/>
                    <a:pt x="4534" y="1943"/>
                    <a:pt x="4526" y="1943"/>
                  </a:cubicBezTo>
                  <a:cubicBezTo>
                    <a:pt x="4515" y="1976"/>
                    <a:pt x="4493" y="1999"/>
                    <a:pt x="4482" y="2021"/>
                  </a:cubicBezTo>
                  <a:cubicBezTo>
                    <a:pt x="4471" y="2031"/>
                    <a:pt x="4482" y="2043"/>
                    <a:pt x="4493" y="2053"/>
                  </a:cubicBezTo>
                  <a:lnTo>
                    <a:pt x="4504" y="2053"/>
                  </a:lnTo>
                  <a:cubicBezTo>
                    <a:pt x="4504" y="2053"/>
                    <a:pt x="4515" y="2053"/>
                    <a:pt x="4515" y="2043"/>
                  </a:cubicBezTo>
                  <a:cubicBezTo>
                    <a:pt x="4538" y="2021"/>
                    <a:pt x="4548" y="1999"/>
                    <a:pt x="4560" y="1965"/>
                  </a:cubicBezTo>
                  <a:cubicBezTo>
                    <a:pt x="4570" y="1965"/>
                    <a:pt x="4570" y="1943"/>
                    <a:pt x="4560" y="1943"/>
                  </a:cubicBezTo>
                  <a:cubicBezTo>
                    <a:pt x="4556" y="1939"/>
                    <a:pt x="4552" y="1938"/>
                    <a:pt x="4548" y="1938"/>
                  </a:cubicBezTo>
                  <a:close/>
                  <a:moveTo>
                    <a:pt x="34" y="1987"/>
                  </a:moveTo>
                  <a:cubicBezTo>
                    <a:pt x="23" y="1987"/>
                    <a:pt x="12" y="1999"/>
                    <a:pt x="12" y="2009"/>
                  </a:cubicBezTo>
                  <a:cubicBezTo>
                    <a:pt x="12" y="2031"/>
                    <a:pt x="0" y="2065"/>
                    <a:pt x="0" y="2097"/>
                  </a:cubicBezTo>
                  <a:cubicBezTo>
                    <a:pt x="0" y="2109"/>
                    <a:pt x="12" y="2109"/>
                    <a:pt x="23" y="2120"/>
                  </a:cubicBezTo>
                  <a:cubicBezTo>
                    <a:pt x="34" y="2120"/>
                    <a:pt x="45" y="2109"/>
                    <a:pt x="45" y="2097"/>
                  </a:cubicBezTo>
                  <a:cubicBezTo>
                    <a:pt x="45" y="2065"/>
                    <a:pt x="45" y="2043"/>
                    <a:pt x="56" y="2009"/>
                  </a:cubicBezTo>
                  <a:cubicBezTo>
                    <a:pt x="56" y="1999"/>
                    <a:pt x="45" y="1987"/>
                    <a:pt x="34" y="1987"/>
                  </a:cubicBezTo>
                  <a:close/>
                  <a:moveTo>
                    <a:pt x="8213" y="2053"/>
                  </a:moveTo>
                  <a:cubicBezTo>
                    <a:pt x="8202" y="2053"/>
                    <a:pt x="8191" y="2053"/>
                    <a:pt x="8180" y="2065"/>
                  </a:cubicBezTo>
                  <a:cubicBezTo>
                    <a:pt x="8169" y="2097"/>
                    <a:pt x="8158" y="2120"/>
                    <a:pt x="8147" y="2153"/>
                  </a:cubicBezTo>
                  <a:cubicBezTo>
                    <a:pt x="8147" y="2153"/>
                    <a:pt x="8147" y="2175"/>
                    <a:pt x="8158" y="2175"/>
                  </a:cubicBezTo>
                  <a:lnTo>
                    <a:pt x="8169" y="2175"/>
                  </a:lnTo>
                  <a:cubicBezTo>
                    <a:pt x="8180" y="2175"/>
                    <a:pt x="8180" y="2175"/>
                    <a:pt x="8191" y="2164"/>
                  </a:cubicBezTo>
                  <a:cubicBezTo>
                    <a:pt x="8202" y="2142"/>
                    <a:pt x="8213" y="2109"/>
                    <a:pt x="8224" y="2087"/>
                  </a:cubicBezTo>
                  <a:cubicBezTo>
                    <a:pt x="8224" y="2075"/>
                    <a:pt x="8224" y="2065"/>
                    <a:pt x="8213" y="2053"/>
                  </a:cubicBezTo>
                  <a:close/>
                  <a:moveTo>
                    <a:pt x="4460" y="2087"/>
                  </a:moveTo>
                  <a:cubicBezTo>
                    <a:pt x="4460" y="2087"/>
                    <a:pt x="4438" y="2087"/>
                    <a:pt x="4438" y="2097"/>
                  </a:cubicBezTo>
                  <a:cubicBezTo>
                    <a:pt x="4427" y="2120"/>
                    <a:pt x="4405" y="2142"/>
                    <a:pt x="4394" y="2175"/>
                  </a:cubicBezTo>
                  <a:cubicBezTo>
                    <a:pt x="4383" y="2186"/>
                    <a:pt x="4394" y="2197"/>
                    <a:pt x="4394" y="2197"/>
                  </a:cubicBezTo>
                  <a:cubicBezTo>
                    <a:pt x="4405" y="2197"/>
                    <a:pt x="4405" y="2208"/>
                    <a:pt x="4405" y="2208"/>
                  </a:cubicBezTo>
                  <a:cubicBezTo>
                    <a:pt x="4416" y="2208"/>
                    <a:pt x="4427" y="2197"/>
                    <a:pt x="4427" y="2197"/>
                  </a:cubicBezTo>
                  <a:cubicBezTo>
                    <a:pt x="4438" y="2164"/>
                    <a:pt x="4460" y="2142"/>
                    <a:pt x="4471" y="2120"/>
                  </a:cubicBezTo>
                  <a:cubicBezTo>
                    <a:pt x="4482" y="2109"/>
                    <a:pt x="4471" y="2097"/>
                    <a:pt x="4460" y="2087"/>
                  </a:cubicBezTo>
                  <a:close/>
                  <a:moveTo>
                    <a:pt x="23" y="2164"/>
                  </a:moveTo>
                  <a:cubicBezTo>
                    <a:pt x="12" y="2164"/>
                    <a:pt x="0" y="2164"/>
                    <a:pt x="0" y="2175"/>
                  </a:cubicBezTo>
                  <a:lnTo>
                    <a:pt x="0" y="2197"/>
                  </a:lnTo>
                  <a:lnTo>
                    <a:pt x="0" y="2263"/>
                  </a:lnTo>
                  <a:cubicBezTo>
                    <a:pt x="0" y="2274"/>
                    <a:pt x="12" y="2286"/>
                    <a:pt x="23" y="2286"/>
                  </a:cubicBezTo>
                  <a:cubicBezTo>
                    <a:pt x="34" y="2286"/>
                    <a:pt x="45" y="2274"/>
                    <a:pt x="45" y="2263"/>
                  </a:cubicBezTo>
                  <a:lnTo>
                    <a:pt x="45" y="2197"/>
                  </a:lnTo>
                  <a:lnTo>
                    <a:pt x="45" y="2186"/>
                  </a:lnTo>
                  <a:cubicBezTo>
                    <a:pt x="45" y="2164"/>
                    <a:pt x="34" y="2164"/>
                    <a:pt x="23" y="2164"/>
                  </a:cubicBezTo>
                  <a:close/>
                  <a:moveTo>
                    <a:pt x="8131" y="2215"/>
                  </a:moveTo>
                  <a:cubicBezTo>
                    <a:pt x="8125" y="2215"/>
                    <a:pt x="8114" y="2222"/>
                    <a:pt x="8114" y="2230"/>
                  </a:cubicBezTo>
                  <a:cubicBezTo>
                    <a:pt x="8102" y="2252"/>
                    <a:pt x="8092" y="2274"/>
                    <a:pt x="8080" y="2308"/>
                  </a:cubicBezTo>
                  <a:cubicBezTo>
                    <a:pt x="8070" y="2318"/>
                    <a:pt x="8070" y="2330"/>
                    <a:pt x="8080" y="2330"/>
                  </a:cubicBezTo>
                  <a:lnTo>
                    <a:pt x="8092" y="2330"/>
                  </a:lnTo>
                  <a:cubicBezTo>
                    <a:pt x="8102" y="2330"/>
                    <a:pt x="8114" y="2330"/>
                    <a:pt x="8114" y="2318"/>
                  </a:cubicBezTo>
                  <a:cubicBezTo>
                    <a:pt x="8124" y="2296"/>
                    <a:pt x="8136" y="2274"/>
                    <a:pt x="8147" y="2241"/>
                  </a:cubicBezTo>
                  <a:cubicBezTo>
                    <a:pt x="8158" y="2230"/>
                    <a:pt x="8147" y="2219"/>
                    <a:pt x="8136" y="2219"/>
                  </a:cubicBezTo>
                  <a:cubicBezTo>
                    <a:pt x="8136" y="2216"/>
                    <a:pt x="8134" y="2215"/>
                    <a:pt x="8131" y="2215"/>
                  </a:cubicBezTo>
                  <a:close/>
                  <a:moveTo>
                    <a:pt x="4366" y="2236"/>
                  </a:moveTo>
                  <a:cubicBezTo>
                    <a:pt x="4359" y="2236"/>
                    <a:pt x="4349" y="2241"/>
                    <a:pt x="4349" y="2241"/>
                  </a:cubicBezTo>
                  <a:cubicBezTo>
                    <a:pt x="4339" y="2274"/>
                    <a:pt x="4317" y="2296"/>
                    <a:pt x="4305" y="2318"/>
                  </a:cubicBezTo>
                  <a:cubicBezTo>
                    <a:pt x="4295" y="2330"/>
                    <a:pt x="4305" y="2340"/>
                    <a:pt x="4317" y="2352"/>
                  </a:cubicBezTo>
                  <a:lnTo>
                    <a:pt x="4327" y="2352"/>
                  </a:lnTo>
                  <a:cubicBezTo>
                    <a:pt x="4327" y="2352"/>
                    <a:pt x="4339" y="2352"/>
                    <a:pt x="4339" y="2340"/>
                  </a:cubicBezTo>
                  <a:cubicBezTo>
                    <a:pt x="4349" y="2318"/>
                    <a:pt x="4372" y="2296"/>
                    <a:pt x="4383" y="2263"/>
                  </a:cubicBezTo>
                  <a:cubicBezTo>
                    <a:pt x="4394" y="2252"/>
                    <a:pt x="4383" y="2241"/>
                    <a:pt x="4372" y="2241"/>
                  </a:cubicBezTo>
                  <a:cubicBezTo>
                    <a:pt x="4372" y="2238"/>
                    <a:pt x="4369" y="2236"/>
                    <a:pt x="4366" y="2236"/>
                  </a:cubicBezTo>
                  <a:close/>
                  <a:moveTo>
                    <a:pt x="23" y="2330"/>
                  </a:moveTo>
                  <a:cubicBezTo>
                    <a:pt x="12" y="2330"/>
                    <a:pt x="12" y="2340"/>
                    <a:pt x="12" y="2352"/>
                  </a:cubicBezTo>
                  <a:lnTo>
                    <a:pt x="12" y="2440"/>
                  </a:lnTo>
                  <a:cubicBezTo>
                    <a:pt x="23" y="2451"/>
                    <a:pt x="23" y="2462"/>
                    <a:pt x="34" y="2462"/>
                  </a:cubicBezTo>
                  <a:lnTo>
                    <a:pt x="45" y="2462"/>
                  </a:lnTo>
                  <a:cubicBezTo>
                    <a:pt x="56" y="2462"/>
                    <a:pt x="56" y="2451"/>
                    <a:pt x="56" y="2440"/>
                  </a:cubicBezTo>
                  <a:cubicBezTo>
                    <a:pt x="56" y="2407"/>
                    <a:pt x="56" y="2384"/>
                    <a:pt x="45" y="2352"/>
                  </a:cubicBezTo>
                  <a:cubicBezTo>
                    <a:pt x="45" y="2340"/>
                    <a:pt x="34" y="2330"/>
                    <a:pt x="23" y="2330"/>
                  </a:cubicBezTo>
                  <a:close/>
                  <a:moveTo>
                    <a:pt x="8070" y="2374"/>
                  </a:moveTo>
                  <a:cubicBezTo>
                    <a:pt x="8058" y="2374"/>
                    <a:pt x="8048" y="2374"/>
                    <a:pt x="8036" y="2384"/>
                  </a:cubicBezTo>
                  <a:lnTo>
                    <a:pt x="8003" y="2462"/>
                  </a:lnTo>
                  <a:cubicBezTo>
                    <a:pt x="7992" y="2473"/>
                    <a:pt x="7992" y="2484"/>
                    <a:pt x="8003" y="2484"/>
                  </a:cubicBezTo>
                  <a:lnTo>
                    <a:pt x="8014" y="2495"/>
                  </a:lnTo>
                  <a:cubicBezTo>
                    <a:pt x="8026" y="2495"/>
                    <a:pt x="8036" y="2484"/>
                    <a:pt x="8036" y="2484"/>
                  </a:cubicBezTo>
                  <a:lnTo>
                    <a:pt x="8070" y="2407"/>
                  </a:lnTo>
                  <a:cubicBezTo>
                    <a:pt x="8080" y="2396"/>
                    <a:pt x="8080" y="2374"/>
                    <a:pt x="8070" y="2374"/>
                  </a:cubicBezTo>
                  <a:close/>
                  <a:moveTo>
                    <a:pt x="4295" y="2384"/>
                  </a:moveTo>
                  <a:cubicBezTo>
                    <a:pt x="4283" y="2384"/>
                    <a:pt x="4273" y="2384"/>
                    <a:pt x="4261" y="2396"/>
                  </a:cubicBezTo>
                  <a:cubicBezTo>
                    <a:pt x="4251" y="2429"/>
                    <a:pt x="4228" y="2451"/>
                    <a:pt x="4217" y="2473"/>
                  </a:cubicBezTo>
                  <a:cubicBezTo>
                    <a:pt x="4217" y="2484"/>
                    <a:pt x="4217" y="2495"/>
                    <a:pt x="4228" y="2506"/>
                  </a:cubicBezTo>
                  <a:lnTo>
                    <a:pt x="4239" y="2506"/>
                  </a:lnTo>
                  <a:cubicBezTo>
                    <a:pt x="4239" y="2506"/>
                    <a:pt x="4251" y="2506"/>
                    <a:pt x="4251" y="2495"/>
                  </a:cubicBezTo>
                  <a:cubicBezTo>
                    <a:pt x="4273" y="2473"/>
                    <a:pt x="4283" y="2440"/>
                    <a:pt x="4295" y="2418"/>
                  </a:cubicBezTo>
                  <a:cubicBezTo>
                    <a:pt x="4305" y="2407"/>
                    <a:pt x="4305" y="2396"/>
                    <a:pt x="4295" y="2384"/>
                  </a:cubicBezTo>
                  <a:close/>
                  <a:moveTo>
                    <a:pt x="45" y="2506"/>
                  </a:moveTo>
                  <a:cubicBezTo>
                    <a:pt x="34" y="2506"/>
                    <a:pt x="23" y="2517"/>
                    <a:pt x="34" y="2528"/>
                  </a:cubicBezTo>
                  <a:cubicBezTo>
                    <a:pt x="34" y="2561"/>
                    <a:pt x="45" y="2583"/>
                    <a:pt x="45" y="2617"/>
                  </a:cubicBezTo>
                  <a:cubicBezTo>
                    <a:pt x="45" y="2627"/>
                    <a:pt x="56" y="2639"/>
                    <a:pt x="67" y="2639"/>
                  </a:cubicBezTo>
                  <a:cubicBezTo>
                    <a:pt x="78" y="2627"/>
                    <a:pt x="89" y="2617"/>
                    <a:pt x="89" y="2605"/>
                  </a:cubicBezTo>
                  <a:cubicBezTo>
                    <a:pt x="78" y="2583"/>
                    <a:pt x="78" y="2550"/>
                    <a:pt x="67" y="2528"/>
                  </a:cubicBezTo>
                  <a:cubicBezTo>
                    <a:pt x="67" y="2517"/>
                    <a:pt x="56" y="2506"/>
                    <a:pt x="45" y="2506"/>
                  </a:cubicBezTo>
                  <a:close/>
                  <a:moveTo>
                    <a:pt x="7992" y="2528"/>
                  </a:moveTo>
                  <a:cubicBezTo>
                    <a:pt x="7981" y="2528"/>
                    <a:pt x="7970" y="2528"/>
                    <a:pt x="7959" y="2539"/>
                  </a:cubicBezTo>
                  <a:lnTo>
                    <a:pt x="7926" y="2617"/>
                  </a:lnTo>
                  <a:cubicBezTo>
                    <a:pt x="7915" y="2627"/>
                    <a:pt x="7915" y="2639"/>
                    <a:pt x="7926" y="2649"/>
                  </a:cubicBezTo>
                  <a:lnTo>
                    <a:pt x="7937" y="2649"/>
                  </a:lnTo>
                  <a:cubicBezTo>
                    <a:pt x="7948" y="2649"/>
                    <a:pt x="7959" y="2639"/>
                    <a:pt x="7959" y="2639"/>
                  </a:cubicBezTo>
                  <a:lnTo>
                    <a:pt x="7992" y="2561"/>
                  </a:lnTo>
                  <a:cubicBezTo>
                    <a:pt x="8003" y="2550"/>
                    <a:pt x="8003" y="2539"/>
                    <a:pt x="7992" y="2528"/>
                  </a:cubicBezTo>
                  <a:close/>
                  <a:moveTo>
                    <a:pt x="4206" y="2539"/>
                  </a:moveTo>
                  <a:cubicBezTo>
                    <a:pt x="4195" y="2539"/>
                    <a:pt x="4184" y="2539"/>
                    <a:pt x="4173" y="2550"/>
                  </a:cubicBezTo>
                  <a:lnTo>
                    <a:pt x="4140" y="2627"/>
                  </a:lnTo>
                  <a:cubicBezTo>
                    <a:pt x="4129" y="2639"/>
                    <a:pt x="4129" y="2649"/>
                    <a:pt x="4140" y="2661"/>
                  </a:cubicBezTo>
                  <a:lnTo>
                    <a:pt x="4151" y="2661"/>
                  </a:lnTo>
                  <a:cubicBezTo>
                    <a:pt x="4162" y="2661"/>
                    <a:pt x="4173" y="2649"/>
                    <a:pt x="4173" y="2649"/>
                  </a:cubicBezTo>
                  <a:lnTo>
                    <a:pt x="4217" y="2573"/>
                  </a:lnTo>
                  <a:cubicBezTo>
                    <a:pt x="4217" y="2561"/>
                    <a:pt x="4217" y="2550"/>
                    <a:pt x="4206" y="2539"/>
                  </a:cubicBezTo>
                  <a:close/>
                  <a:moveTo>
                    <a:pt x="87" y="2678"/>
                  </a:moveTo>
                  <a:cubicBezTo>
                    <a:pt x="85" y="2678"/>
                    <a:pt x="81" y="2680"/>
                    <a:pt x="78" y="2683"/>
                  </a:cubicBezTo>
                  <a:cubicBezTo>
                    <a:pt x="67" y="2683"/>
                    <a:pt x="67" y="2694"/>
                    <a:pt x="67" y="2705"/>
                  </a:cubicBezTo>
                  <a:cubicBezTo>
                    <a:pt x="67" y="2727"/>
                    <a:pt x="78" y="2760"/>
                    <a:pt x="89" y="2782"/>
                  </a:cubicBezTo>
                  <a:cubicBezTo>
                    <a:pt x="89" y="2793"/>
                    <a:pt x="100" y="2804"/>
                    <a:pt x="111" y="2804"/>
                  </a:cubicBezTo>
                  <a:cubicBezTo>
                    <a:pt x="122" y="2793"/>
                    <a:pt x="133" y="2782"/>
                    <a:pt x="133" y="2771"/>
                  </a:cubicBezTo>
                  <a:cubicBezTo>
                    <a:pt x="122" y="2749"/>
                    <a:pt x="111" y="2716"/>
                    <a:pt x="100" y="2694"/>
                  </a:cubicBezTo>
                  <a:cubicBezTo>
                    <a:pt x="100" y="2686"/>
                    <a:pt x="95" y="2678"/>
                    <a:pt x="87" y="2678"/>
                  </a:cubicBezTo>
                  <a:close/>
                  <a:moveTo>
                    <a:pt x="7915" y="2683"/>
                  </a:moveTo>
                  <a:cubicBezTo>
                    <a:pt x="7904" y="2683"/>
                    <a:pt x="7882" y="2683"/>
                    <a:pt x="7882" y="2694"/>
                  </a:cubicBezTo>
                  <a:lnTo>
                    <a:pt x="7837" y="2771"/>
                  </a:lnTo>
                  <a:cubicBezTo>
                    <a:pt x="7837" y="2782"/>
                    <a:pt x="7837" y="2793"/>
                    <a:pt x="7849" y="2804"/>
                  </a:cubicBezTo>
                  <a:lnTo>
                    <a:pt x="7860" y="2804"/>
                  </a:lnTo>
                  <a:cubicBezTo>
                    <a:pt x="7871" y="2804"/>
                    <a:pt x="7882" y="2793"/>
                    <a:pt x="7882" y="2793"/>
                  </a:cubicBezTo>
                  <a:lnTo>
                    <a:pt x="7915" y="2716"/>
                  </a:lnTo>
                  <a:cubicBezTo>
                    <a:pt x="7926" y="2705"/>
                    <a:pt x="7915" y="2694"/>
                    <a:pt x="7915" y="2683"/>
                  </a:cubicBezTo>
                  <a:close/>
                  <a:moveTo>
                    <a:pt x="4118" y="2694"/>
                  </a:moveTo>
                  <a:cubicBezTo>
                    <a:pt x="4107" y="2694"/>
                    <a:pt x="4096" y="2694"/>
                    <a:pt x="4096" y="2705"/>
                  </a:cubicBezTo>
                  <a:lnTo>
                    <a:pt x="4052" y="2782"/>
                  </a:lnTo>
                  <a:cubicBezTo>
                    <a:pt x="4052" y="2793"/>
                    <a:pt x="4052" y="2804"/>
                    <a:pt x="4062" y="2804"/>
                  </a:cubicBezTo>
                  <a:cubicBezTo>
                    <a:pt x="4062" y="2815"/>
                    <a:pt x="4062" y="2815"/>
                    <a:pt x="4074" y="2815"/>
                  </a:cubicBezTo>
                  <a:lnTo>
                    <a:pt x="4085" y="2804"/>
                  </a:lnTo>
                  <a:lnTo>
                    <a:pt x="4129" y="2727"/>
                  </a:lnTo>
                  <a:cubicBezTo>
                    <a:pt x="4140" y="2716"/>
                    <a:pt x="4129" y="2705"/>
                    <a:pt x="4118" y="2694"/>
                  </a:cubicBezTo>
                  <a:close/>
                  <a:moveTo>
                    <a:pt x="4031" y="2844"/>
                  </a:moveTo>
                  <a:cubicBezTo>
                    <a:pt x="4023" y="2844"/>
                    <a:pt x="4015" y="2851"/>
                    <a:pt x="4008" y="2860"/>
                  </a:cubicBezTo>
                  <a:lnTo>
                    <a:pt x="3974" y="2936"/>
                  </a:lnTo>
                  <a:cubicBezTo>
                    <a:pt x="3964" y="2948"/>
                    <a:pt x="3964" y="2958"/>
                    <a:pt x="3974" y="2958"/>
                  </a:cubicBezTo>
                  <a:lnTo>
                    <a:pt x="3986" y="2958"/>
                  </a:lnTo>
                  <a:cubicBezTo>
                    <a:pt x="3996" y="2958"/>
                    <a:pt x="4008" y="2958"/>
                    <a:pt x="4008" y="2948"/>
                  </a:cubicBezTo>
                  <a:lnTo>
                    <a:pt x="4052" y="2882"/>
                  </a:lnTo>
                  <a:cubicBezTo>
                    <a:pt x="4052" y="2870"/>
                    <a:pt x="4052" y="2848"/>
                    <a:pt x="4040" y="2848"/>
                  </a:cubicBezTo>
                  <a:cubicBezTo>
                    <a:pt x="4037" y="2845"/>
                    <a:pt x="4034" y="2844"/>
                    <a:pt x="4031" y="2844"/>
                  </a:cubicBezTo>
                  <a:close/>
                  <a:moveTo>
                    <a:pt x="7837" y="2837"/>
                  </a:moveTo>
                  <a:cubicBezTo>
                    <a:pt x="7827" y="2837"/>
                    <a:pt x="7805" y="2837"/>
                    <a:pt x="7805" y="2848"/>
                  </a:cubicBezTo>
                  <a:cubicBezTo>
                    <a:pt x="7793" y="2882"/>
                    <a:pt x="7783" y="2904"/>
                    <a:pt x="7771" y="2926"/>
                  </a:cubicBezTo>
                  <a:cubicBezTo>
                    <a:pt x="7761" y="2936"/>
                    <a:pt x="7771" y="2948"/>
                    <a:pt x="7783" y="2958"/>
                  </a:cubicBezTo>
                  <a:cubicBezTo>
                    <a:pt x="7793" y="2958"/>
                    <a:pt x="7805" y="2958"/>
                    <a:pt x="7805" y="2948"/>
                  </a:cubicBezTo>
                  <a:cubicBezTo>
                    <a:pt x="7815" y="2926"/>
                    <a:pt x="7827" y="2892"/>
                    <a:pt x="7837" y="2870"/>
                  </a:cubicBezTo>
                  <a:cubicBezTo>
                    <a:pt x="7849" y="2860"/>
                    <a:pt x="7849" y="2848"/>
                    <a:pt x="7837" y="2837"/>
                  </a:cubicBezTo>
                  <a:close/>
                  <a:moveTo>
                    <a:pt x="134" y="2844"/>
                  </a:moveTo>
                  <a:cubicBezTo>
                    <a:pt x="129" y="2844"/>
                    <a:pt x="125" y="2845"/>
                    <a:pt x="122" y="2848"/>
                  </a:cubicBezTo>
                  <a:cubicBezTo>
                    <a:pt x="111" y="2848"/>
                    <a:pt x="111" y="2860"/>
                    <a:pt x="111" y="2870"/>
                  </a:cubicBezTo>
                  <a:cubicBezTo>
                    <a:pt x="122" y="2904"/>
                    <a:pt x="133" y="2926"/>
                    <a:pt x="144" y="2958"/>
                  </a:cubicBezTo>
                  <a:cubicBezTo>
                    <a:pt x="144" y="2958"/>
                    <a:pt x="155" y="2970"/>
                    <a:pt x="166" y="2970"/>
                  </a:cubicBezTo>
                  <a:cubicBezTo>
                    <a:pt x="177" y="2958"/>
                    <a:pt x="189" y="2948"/>
                    <a:pt x="177" y="2936"/>
                  </a:cubicBezTo>
                  <a:cubicBezTo>
                    <a:pt x="177" y="2914"/>
                    <a:pt x="166" y="2882"/>
                    <a:pt x="155" y="2860"/>
                  </a:cubicBezTo>
                  <a:cubicBezTo>
                    <a:pt x="155" y="2851"/>
                    <a:pt x="144" y="2844"/>
                    <a:pt x="134" y="2844"/>
                  </a:cubicBezTo>
                  <a:close/>
                  <a:moveTo>
                    <a:pt x="3943" y="2998"/>
                  </a:moveTo>
                  <a:cubicBezTo>
                    <a:pt x="3936" y="2998"/>
                    <a:pt x="3930" y="3006"/>
                    <a:pt x="3930" y="3014"/>
                  </a:cubicBezTo>
                  <a:lnTo>
                    <a:pt x="3886" y="3091"/>
                  </a:lnTo>
                  <a:cubicBezTo>
                    <a:pt x="3886" y="3091"/>
                    <a:pt x="3886" y="3113"/>
                    <a:pt x="3897" y="3113"/>
                  </a:cubicBezTo>
                  <a:lnTo>
                    <a:pt x="3908" y="3113"/>
                  </a:lnTo>
                  <a:cubicBezTo>
                    <a:pt x="3908" y="3113"/>
                    <a:pt x="3919" y="3113"/>
                    <a:pt x="3919" y="3102"/>
                  </a:cubicBezTo>
                  <a:lnTo>
                    <a:pt x="3964" y="3025"/>
                  </a:lnTo>
                  <a:cubicBezTo>
                    <a:pt x="3974" y="3014"/>
                    <a:pt x="3964" y="3003"/>
                    <a:pt x="3952" y="3003"/>
                  </a:cubicBezTo>
                  <a:cubicBezTo>
                    <a:pt x="3949" y="3000"/>
                    <a:pt x="3946" y="2998"/>
                    <a:pt x="3943" y="2998"/>
                  </a:cubicBezTo>
                  <a:close/>
                  <a:moveTo>
                    <a:pt x="7751" y="2998"/>
                  </a:moveTo>
                  <a:cubicBezTo>
                    <a:pt x="7743" y="2998"/>
                    <a:pt x="7735" y="3006"/>
                    <a:pt x="7727" y="3014"/>
                  </a:cubicBezTo>
                  <a:cubicBezTo>
                    <a:pt x="7717" y="3036"/>
                    <a:pt x="7705" y="3058"/>
                    <a:pt x="7694" y="3091"/>
                  </a:cubicBezTo>
                  <a:cubicBezTo>
                    <a:pt x="7694" y="3102"/>
                    <a:pt x="7694" y="3113"/>
                    <a:pt x="7705" y="3113"/>
                  </a:cubicBezTo>
                  <a:lnTo>
                    <a:pt x="7717" y="3113"/>
                  </a:lnTo>
                  <a:cubicBezTo>
                    <a:pt x="7727" y="3113"/>
                    <a:pt x="7727" y="3113"/>
                    <a:pt x="7739" y="3102"/>
                  </a:cubicBezTo>
                  <a:cubicBezTo>
                    <a:pt x="7749" y="3080"/>
                    <a:pt x="7761" y="3047"/>
                    <a:pt x="7771" y="3025"/>
                  </a:cubicBezTo>
                  <a:cubicBezTo>
                    <a:pt x="7771" y="3014"/>
                    <a:pt x="7771" y="3003"/>
                    <a:pt x="7761" y="3003"/>
                  </a:cubicBezTo>
                  <a:cubicBezTo>
                    <a:pt x="7757" y="3000"/>
                    <a:pt x="7754" y="2998"/>
                    <a:pt x="7751" y="2998"/>
                  </a:cubicBezTo>
                  <a:close/>
                  <a:moveTo>
                    <a:pt x="198" y="3009"/>
                  </a:moveTo>
                  <a:cubicBezTo>
                    <a:pt x="195" y="3009"/>
                    <a:pt x="192" y="3011"/>
                    <a:pt x="189" y="3014"/>
                  </a:cubicBezTo>
                  <a:cubicBezTo>
                    <a:pt x="177" y="3014"/>
                    <a:pt x="166" y="3025"/>
                    <a:pt x="177" y="3036"/>
                  </a:cubicBezTo>
                  <a:cubicBezTo>
                    <a:pt x="189" y="3058"/>
                    <a:pt x="199" y="3091"/>
                    <a:pt x="211" y="3113"/>
                  </a:cubicBezTo>
                  <a:cubicBezTo>
                    <a:pt x="211" y="3124"/>
                    <a:pt x="221" y="3124"/>
                    <a:pt x="233" y="3124"/>
                  </a:cubicBezTo>
                  <a:lnTo>
                    <a:pt x="243" y="3124"/>
                  </a:lnTo>
                  <a:cubicBezTo>
                    <a:pt x="255" y="3124"/>
                    <a:pt x="255" y="3113"/>
                    <a:pt x="255" y="3102"/>
                  </a:cubicBezTo>
                  <a:cubicBezTo>
                    <a:pt x="233" y="3069"/>
                    <a:pt x="221" y="3047"/>
                    <a:pt x="211" y="3025"/>
                  </a:cubicBezTo>
                  <a:cubicBezTo>
                    <a:pt x="211" y="3017"/>
                    <a:pt x="205" y="3009"/>
                    <a:pt x="198" y="3009"/>
                  </a:cubicBezTo>
                  <a:close/>
                  <a:moveTo>
                    <a:pt x="3858" y="3149"/>
                  </a:moveTo>
                  <a:cubicBezTo>
                    <a:pt x="3853" y="3149"/>
                    <a:pt x="3847" y="3152"/>
                    <a:pt x="3842" y="3157"/>
                  </a:cubicBezTo>
                  <a:lnTo>
                    <a:pt x="3798" y="3235"/>
                  </a:lnTo>
                  <a:cubicBezTo>
                    <a:pt x="3798" y="3245"/>
                    <a:pt x="3798" y="3257"/>
                    <a:pt x="3809" y="3268"/>
                  </a:cubicBezTo>
                  <a:lnTo>
                    <a:pt x="3820" y="3268"/>
                  </a:lnTo>
                  <a:cubicBezTo>
                    <a:pt x="3831" y="3268"/>
                    <a:pt x="3831" y="3268"/>
                    <a:pt x="3842" y="3257"/>
                  </a:cubicBezTo>
                  <a:lnTo>
                    <a:pt x="3886" y="3179"/>
                  </a:lnTo>
                  <a:cubicBezTo>
                    <a:pt x="3886" y="3169"/>
                    <a:pt x="3886" y="3157"/>
                    <a:pt x="3875" y="3157"/>
                  </a:cubicBezTo>
                  <a:cubicBezTo>
                    <a:pt x="3870" y="3152"/>
                    <a:pt x="3864" y="3149"/>
                    <a:pt x="3858" y="3149"/>
                  </a:cubicBezTo>
                  <a:close/>
                  <a:moveTo>
                    <a:pt x="264" y="3164"/>
                  </a:moveTo>
                  <a:cubicBezTo>
                    <a:pt x="261" y="3164"/>
                    <a:pt x="258" y="3165"/>
                    <a:pt x="255" y="3169"/>
                  </a:cubicBezTo>
                  <a:cubicBezTo>
                    <a:pt x="243" y="3169"/>
                    <a:pt x="243" y="3191"/>
                    <a:pt x="255" y="3191"/>
                  </a:cubicBezTo>
                  <a:cubicBezTo>
                    <a:pt x="265" y="3223"/>
                    <a:pt x="277" y="3245"/>
                    <a:pt x="287" y="3268"/>
                  </a:cubicBezTo>
                  <a:cubicBezTo>
                    <a:pt x="299" y="3279"/>
                    <a:pt x="299" y="3279"/>
                    <a:pt x="310" y="3279"/>
                  </a:cubicBezTo>
                  <a:lnTo>
                    <a:pt x="321" y="3279"/>
                  </a:lnTo>
                  <a:cubicBezTo>
                    <a:pt x="332" y="3279"/>
                    <a:pt x="332" y="3268"/>
                    <a:pt x="332" y="3257"/>
                  </a:cubicBezTo>
                  <a:cubicBezTo>
                    <a:pt x="310" y="3223"/>
                    <a:pt x="299" y="3201"/>
                    <a:pt x="287" y="3179"/>
                  </a:cubicBezTo>
                  <a:cubicBezTo>
                    <a:pt x="280" y="3172"/>
                    <a:pt x="272" y="3164"/>
                    <a:pt x="264" y="3164"/>
                  </a:cubicBezTo>
                  <a:close/>
                  <a:moveTo>
                    <a:pt x="7694" y="3157"/>
                  </a:moveTo>
                  <a:cubicBezTo>
                    <a:pt x="7683" y="3157"/>
                    <a:pt x="7661" y="3157"/>
                    <a:pt x="7661" y="3169"/>
                  </a:cubicBezTo>
                  <a:cubicBezTo>
                    <a:pt x="7650" y="3191"/>
                    <a:pt x="7639" y="3223"/>
                    <a:pt x="7628" y="3245"/>
                  </a:cubicBezTo>
                  <a:cubicBezTo>
                    <a:pt x="7628" y="3257"/>
                    <a:pt x="7628" y="3268"/>
                    <a:pt x="7639" y="3279"/>
                  </a:cubicBezTo>
                  <a:lnTo>
                    <a:pt x="7650" y="3279"/>
                  </a:lnTo>
                  <a:cubicBezTo>
                    <a:pt x="7661" y="3279"/>
                    <a:pt x="7661" y="3279"/>
                    <a:pt x="7672" y="3268"/>
                  </a:cubicBezTo>
                  <a:cubicBezTo>
                    <a:pt x="7683" y="3235"/>
                    <a:pt x="7694" y="3213"/>
                    <a:pt x="7705" y="3179"/>
                  </a:cubicBezTo>
                  <a:lnTo>
                    <a:pt x="7694" y="3157"/>
                  </a:lnTo>
                  <a:close/>
                  <a:moveTo>
                    <a:pt x="3787" y="3301"/>
                  </a:moveTo>
                  <a:cubicBezTo>
                    <a:pt x="3775" y="3301"/>
                    <a:pt x="3765" y="3301"/>
                    <a:pt x="3765" y="3312"/>
                  </a:cubicBezTo>
                  <a:cubicBezTo>
                    <a:pt x="3743" y="3334"/>
                    <a:pt x="3731" y="3367"/>
                    <a:pt x="3721" y="3389"/>
                  </a:cubicBezTo>
                  <a:cubicBezTo>
                    <a:pt x="3709" y="3400"/>
                    <a:pt x="3709" y="3411"/>
                    <a:pt x="3721" y="3422"/>
                  </a:cubicBezTo>
                  <a:lnTo>
                    <a:pt x="3731" y="3422"/>
                  </a:lnTo>
                  <a:cubicBezTo>
                    <a:pt x="3743" y="3422"/>
                    <a:pt x="3753" y="3411"/>
                    <a:pt x="3753" y="3411"/>
                  </a:cubicBezTo>
                  <a:cubicBezTo>
                    <a:pt x="3765" y="3389"/>
                    <a:pt x="3787" y="3356"/>
                    <a:pt x="3798" y="3334"/>
                  </a:cubicBezTo>
                  <a:cubicBezTo>
                    <a:pt x="3798" y="3323"/>
                    <a:pt x="3798" y="3312"/>
                    <a:pt x="3787" y="3301"/>
                  </a:cubicBezTo>
                  <a:close/>
                  <a:moveTo>
                    <a:pt x="354" y="3318"/>
                  </a:moveTo>
                  <a:cubicBezTo>
                    <a:pt x="350" y="3318"/>
                    <a:pt x="347" y="3319"/>
                    <a:pt x="343" y="3323"/>
                  </a:cubicBezTo>
                  <a:cubicBezTo>
                    <a:pt x="332" y="3323"/>
                    <a:pt x="332" y="3334"/>
                    <a:pt x="332" y="3345"/>
                  </a:cubicBezTo>
                  <a:cubicBezTo>
                    <a:pt x="354" y="3378"/>
                    <a:pt x="365" y="3400"/>
                    <a:pt x="376" y="3422"/>
                  </a:cubicBezTo>
                  <a:cubicBezTo>
                    <a:pt x="387" y="3434"/>
                    <a:pt x="387" y="3434"/>
                    <a:pt x="398" y="3434"/>
                  </a:cubicBezTo>
                  <a:lnTo>
                    <a:pt x="409" y="3434"/>
                  </a:lnTo>
                  <a:cubicBezTo>
                    <a:pt x="420" y="3422"/>
                    <a:pt x="420" y="3411"/>
                    <a:pt x="420" y="3400"/>
                  </a:cubicBezTo>
                  <a:cubicBezTo>
                    <a:pt x="398" y="3378"/>
                    <a:pt x="387" y="3356"/>
                    <a:pt x="365" y="3323"/>
                  </a:cubicBezTo>
                  <a:cubicBezTo>
                    <a:pt x="365" y="3323"/>
                    <a:pt x="360" y="3318"/>
                    <a:pt x="354" y="3318"/>
                  </a:cubicBezTo>
                  <a:close/>
                  <a:moveTo>
                    <a:pt x="7618" y="3318"/>
                  </a:moveTo>
                  <a:cubicBezTo>
                    <a:pt x="7610" y="3318"/>
                    <a:pt x="7603" y="3326"/>
                    <a:pt x="7595" y="3334"/>
                  </a:cubicBezTo>
                  <a:cubicBezTo>
                    <a:pt x="7584" y="3356"/>
                    <a:pt x="7573" y="3389"/>
                    <a:pt x="7573" y="3411"/>
                  </a:cubicBezTo>
                  <a:cubicBezTo>
                    <a:pt x="7562" y="3422"/>
                    <a:pt x="7573" y="3434"/>
                    <a:pt x="7584" y="3444"/>
                  </a:cubicBezTo>
                  <a:cubicBezTo>
                    <a:pt x="7595" y="3444"/>
                    <a:pt x="7606" y="3434"/>
                    <a:pt x="7606" y="3422"/>
                  </a:cubicBezTo>
                  <a:cubicBezTo>
                    <a:pt x="7617" y="3400"/>
                    <a:pt x="7628" y="3378"/>
                    <a:pt x="7639" y="3345"/>
                  </a:cubicBezTo>
                  <a:cubicBezTo>
                    <a:pt x="7639" y="3334"/>
                    <a:pt x="7639" y="3323"/>
                    <a:pt x="7628" y="3323"/>
                  </a:cubicBezTo>
                  <a:cubicBezTo>
                    <a:pt x="7625" y="3320"/>
                    <a:pt x="7621" y="3318"/>
                    <a:pt x="7618" y="3318"/>
                  </a:cubicBezTo>
                  <a:close/>
                  <a:moveTo>
                    <a:pt x="3699" y="3456"/>
                  </a:moveTo>
                  <a:cubicBezTo>
                    <a:pt x="3687" y="3456"/>
                    <a:pt x="3677" y="3456"/>
                    <a:pt x="3677" y="3466"/>
                  </a:cubicBezTo>
                  <a:cubicBezTo>
                    <a:pt x="3655" y="3488"/>
                    <a:pt x="3643" y="3510"/>
                    <a:pt x="3632" y="3532"/>
                  </a:cubicBezTo>
                  <a:cubicBezTo>
                    <a:pt x="3621" y="3544"/>
                    <a:pt x="3621" y="3554"/>
                    <a:pt x="3632" y="3566"/>
                  </a:cubicBezTo>
                  <a:lnTo>
                    <a:pt x="3643" y="3566"/>
                  </a:lnTo>
                  <a:cubicBezTo>
                    <a:pt x="3655" y="3566"/>
                    <a:pt x="3655" y="3566"/>
                    <a:pt x="3665" y="3554"/>
                  </a:cubicBezTo>
                  <a:cubicBezTo>
                    <a:pt x="3677" y="3532"/>
                    <a:pt x="3699" y="3510"/>
                    <a:pt x="3709" y="3488"/>
                  </a:cubicBezTo>
                  <a:cubicBezTo>
                    <a:pt x="3709" y="3478"/>
                    <a:pt x="3709" y="3466"/>
                    <a:pt x="3699" y="3456"/>
                  </a:cubicBezTo>
                  <a:close/>
                  <a:moveTo>
                    <a:pt x="441" y="3462"/>
                  </a:moveTo>
                  <a:cubicBezTo>
                    <a:pt x="438" y="3462"/>
                    <a:pt x="434" y="3463"/>
                    <a:pt x="431" y="3466"/>
                  </a:cubicBezTo>
                  <a:cubicBezTo>
                    <a:pt x="420" y="3478"/>
                    <a:pt x="420" y="3488"/>
                    <a:pt x="431" y="3500"/>
                  </a:cubicBezTo>
                  <a:cubicBezTo>
                    <a:pt x="442" y="3522"/>
                    <a:pt x="464" y="3544"/>
                    <a:pt x="486" y="3566"/>
                  </a:cubicBezTo>
                  <a:cubicBezTo>
                    <a:pt x="486" y="3577"/>
                    <a:pt x="486" y="3577"/>
                    <a:pt x="498" y="3577"/>
                  </a:cubicBezTo>
                  <a:lnTo>
                    <a:pt x="508" y="3577"/>
                  </a:lnTo>
                  <a:cubicBezTo>
                    <a:pt x="520" y="3566"/>
                    <a:pt x="520" y="3554"/>
                    <a:pt x="520" y="3544"/>
                  </a:cubicBezTo>
                  <a:cubicBezTo>
                    <a:pt x="498" y="3522"/>
                    <a:pt x="476" y="3500"/>
                    <a:pt x="464" y="3478"/>
                  </a:cubicBezTo>
                  <a:cubicBezTo>
                    <a:pt x="457" y="3470"/>
                    <a:pt x="449" y="3462"/>
                    <a:pt x="441" y="3462"/>
                  </a:cubicBezTo>
                  <a:close/>
                  <a:moveTo>
                    <a:pt x="7563" y="3484"/>
                  </a:moveTo>
                  <a:cubicBezTo>
                    <a:pt x="7555" y="3484"/>
                    <a:pt x="7547" y="3492"/>
                    <a:pt x="7540" y="3500"/>
                  </a:cubicBezTo>
                  <a:cubicBezTo>
                    <a:pt x="7528" y="3522"/>
                    <a:pt x="7528" y="3554"/>
                    <a:pt x="7518" y="3577"/>
                  </a:cubicBezTo>
                  <a:cubicBezTo>
                    <a:pt x="7518" y="3588"/>
                    <a:pt x="7518" y="3599"/>
                    <a:pt x="7528" y="3610"/>
                  </a:cubicBezTo>
                  <a:lnTo>
                    <a:pt x="7540" y="3610"/>
                  </a:lnTo>
                  <a:cubicBezTo>
                    <a:pt x="7550" y="3610"/>
                    <a:pt x="7550" y="3599"/>
                    <a:pt x="7562" y="3588"/>
                  </a:cubicBezTo>
                  <a:cubicBezTo>
                    <a:pt x="7562" y="3566"/>
                    <a:pt x="7573" y="3532"/>
                    <a:pt x="7584" y="3510"/>
                  </a:cubicBezTo>
                  <a:cubicBezTo>
                    <a:pt x="7584" y="3500"/>
                    <a:pt x="7584" y="3488"/>
                    <a:pt x="7573" y="3488"/>
                  </a:cubicBezTo>
                  <a:cubicBezTo>
                    <a:pt x="7569" y="3485"/>
                    <a:pt x="7566" y="3484"/>
                    <a:pt x="7563" y="3484"/>
                  </a:cubicBezTo>
                  <a:close/>
                  <a:moveTo>
                    <a:pt x="557" y="3602"/>
                  </a:moveTo>
                  <a:cubicBezTo>
                    <a:pt x="553" y="3602"/>
                    <a:pt x="547" y="3604"/>
                    <a:pt x="542" y="3610"/>
                  </a:cubicBezTo>
                  <a:cubicBezTo>
                    <a:pt x="530" y="3610"/>
                    <a:pt x="530" y="3632"/>
                    <a:pt x="530" y="3632"/>
                  </a:cubicBezTo>
                  <a:lnTo>
                    <a:pt x="597" y="3698"/>
                  </a:lnTo>
                  <a:cubicBezTo>
                    <a:pt x="597" y="3709"/>
                    <a:pt x="597" y="3709"/>
                    <a:pt x="608" y="3709"/>
                  </a:cubicBezTo>
                  <a:lnTo>
                    <a:pt x="619" y="3709"/>
                  </a:lnTo>
                  <a:cubicBezTo>
                    <a:pt x="630" y="3698"/>
                    <a:pt x="630" y="3687"/>
                    <a:pt x="619" y="3676"/>
                  </a:cubicBezTo>
                  <a:cubicBezTo>
                    <a:pt x="608" y="3654"/>
                    <a:pt x="586" y="3632"/>
                    <a:pt x="564" y="3610"/>
                  </a:cubicBezTo>
                  <a:cubicBezTo>
                    <a:pt x="564" y="3604"/>
                    <a:pt x="561" y="3602"/>
                    <a:pt x="557" y="3602"/>
                  </a:cubicBezTo>
                  <a:close/>
                  <a:moveTo>
                    <a:pt x="3610" y="3599"/>
                  </a:moveTo>
                  <a:cubicBezTo>
                    <a:pt x="3599" y="3599"/>
                    <a:pt x="3588" y="3599"/>
                    <a:pt x="3577" y="3610"/>
                  </a:cubicBezTo>
                  <a:cubicBezTo>
                    <a:pt x="3566" y="3632"/>
                    <a:pt x="3544" y="3654"/>
                    <a:pt x="3522" y="3676"/>
                  </a:cubicBezTo>
                  <a:cubicBezTo>
                    <a:pt x="3522" y="3687"/>
                    <a:pt x="3522" y="3698"/>
                    <a:pt x="3533" y="3709"/>
                  </a:cubicBezTo>
                  <a:lnTo>
                    <a:pt x="3544" y="3709"/>
                  </a:lnTo>
                  <a:cubicBezTo>
                    <a:pt x="3544" y="3709"/>
                    <a:pt x="3555" y="3709"/>
                    <a:pt x="3555" y="3698"/>
                  </a:cubicBezTo>
                  <a:cubicBezTo>
                    <a:pt x="3577" y="3676"/>
                    <a:pt x="3599" y="3654"/>
                    <a:pt x="3610" y="3632"/>
                  </a:cubicBezTo>
                  <a:cubicBezTo>
                    <a:pt x="3621" y="3621"/>
                    <a:pt x="3621" y="3610"/>
                    <a:pt x="3610" y="3599"/>
                  </a:cubicBezTo>
                  <a:close/>
                  <a:moveTo>
                    <a:pt x="7508" y="3649"/>
                  </a:moveTo>
                  <a:cubicBezTo>
                    <a:pt x="7501" y="3649"/>
                    <a:pt x="7496" y="3657"/>
                    <a:pt x="7496" y="3665"/>
                  </a:cubicBezTo>
                  <a:cubicBezTo>
                    <a:pt x="7484" y="3698"/>
                    <a:pt x="7484" y="3721"/>
                    <a:pt x="7474" y="3753"/>
                  </a:cubicBezTo>
                  <a:cubicBezTo>
                    <a:pt x="7474" y="3765"/>
                    <a:pt x="7484" y="3775"/>
                    <a:pt x="7496" y="3775"/>
                  </a:cubicBezTo>
                  <a:cubicBezTo>
                    <a:pt x="7506" y="3775"/>
                    <a:pt x="7518" y="3775"/>
                    <a:pt x="7518" y="3765"/>
                  </a:cubicBezTo>
                  <a:cubicBezTo>
                    <a:pt x="7518" y="3731"/>
                    <a:pt x="7528" y="3709"/>
                    <a:pt x="7540" y="3676"/>
                  </a:cubicBezTo>
                  <a:cubicBezTo>
                    <a:pt x="7540" y="3665"/>
                    <a:pt x="7528" y="3654"/>
                    <a:pt x="7518" y="3654"/>
                  </a:cubicBezTo>
                  <a:cubicBezTo>
                    <a:pt x="7514" y="3651"/>
                    <a:pt x="7511" y="3649"/>
                    <a:pt x="7508" y="3649"/>
                  </a:cubicBezTo>
                  <a:close/>
                  <a:moveTo>
                    <a:pt x="669" y="3734"/>
                  </a:moveTo>
                  <a:cubicBezTo>
                    <a:pt x="663" y="3734"/>
                    <a:pt x="657" y="3737"/>
                    <a:pt x="652" y="3743"/>
                  </a:cubicBezTo>
                  <a:cubicBezTo>
                    <a:pt x="641" y="3743"/>
                    <a:pt x="641" y="3765"/>
                    <a:pt x="652" y="3765"/>
                  </a:cubicBezTo>
                  <a:cubicBezTo>
                    <a:pt x="674" y="3787"/>
                    <a:pt x="696" y="3809"/>
                    <a:pt x="707" y="3831"/>
                  </a:cubicBezTo>
                  <a:cubicBezTo>
                    <a:pt x="718" y="3831"/>
                    <a:pt x="718" y="3841"/>
                    <a:pt x="729" y="3841"/>
                  </a:cubicBezTo>
                  <a:lnTo>
                    <a:pt x="740" y="3831"/>
                  </a:lnTo>
                  <a:cubicBezTo>
                    <a:pt x="751" y="3819"/>
                    <a:pt x="751" y="3809"/>
                    <a:pt x="740" y="3797"/>
                  </a:cubicBezTo>
                  <a:cubicBezTo>
                    <a:pt x="718" y="3787"/>
                    <a:pt x="696" y="3765"/>
                    <a:pt x="685" y="3743"/>
                  </a:cubicBezTo>
                  <a:cubicBezTo>
                    <a:pt x="680" y="3737"/>
                    <a:pt x="674" y="3734"/>
                    <a:pt x="669" y="3734"/>
                  </a:cubicBezTo>
                  <a:close/>
                  <a:moveTo>
                    <a:pt x="3483" y="3734"/>
                  </a:moveTo>
                  <a:cubicBezTo>
                    <a:pt x="3478" y="3734"/>
                    <a:pt x="3472" y="3737"/>
                    <a:pt x="3466" y="3743"/>
                  </a:cubicBezTo>
                  <a:cubicBezTo>
                    <a:pt x="3456" y="3765"/>
                    <a:pt x="3434" y="3787"/>
                    <a:pt x="3412" y="3809"/>
                  </a:cubicBezTo>
                  <a:lnTo>
                    <a:pt x="3412" y="3841"/>
                  </a:lnTo>
                  <a:lnTo>
                    <a:pt x="3444" y="3841"/>
                  </a:lnTo>
                  <a:cubicBezTo>
                    <a:pt x="3466" y="3819"/>
                    <a:pt x="3488" y="3797"/>
                    <a:pt x="3500" y="3775"/>
                  </a:cubicBezTo>
                  <a:cubicBezTo>
                    <a:pt x="3511" y="3765"/>
                    <a:pt x="3511" y="3753"/>
                    <a:pt x="3500" y="3743"/>
                  </a:cubicBezTo>
                  <a:cubicBezTo>
                    <a:pt x="3494" y="3737"/>
                    <a:pt x="3489" y="3734"/>
                    <a:pt x="3483" y="3734"/>
                  </a:cubicBezTo>
                  <a:close/>
                  <a:moveTo>
                    <a:pt x="9206" y="3886"/>
                  </a:moveTo>
                  <a:cubicBezTo>
                    <a:pt x="9196" y="3886"/>
                    <a:pt x="9184" y="3897"/>
                    <a:pt x="9184" y="3908"/>
                  </a:cubicBezTo>
                  <a:cubicBezTo>
                    <a:pt x="9184" y="3919"/>
                    <a:pt x="9196" y="3930"/>
                    <a:pt x="9206" y="3930"/>
                  </a:cubicBezTo>
                  <a:lnTo>
                    <a:pt x="9295" y="3930"/>
                  </a:lnTo>
                  <a:cubicBezTo>
                    <a:pt x="9306" y="3930"/>
                    <a:pt x="9317" y="3919"/>
                    <a:pt x="9317" y="3908"/>
                  </a:cubicBezTo>
                  <a:cubicBezTo>
                    <a:pt x="9317" y="3897"/>
                    <a:pt x="9306" y="3886"/>
                    <a:pt x="9295" y="3886"/>
                  </a:cubicBezTo>
                  <a:close/>
                  <a:moveTo>
                    <a:pt x="9118" y="3897"/>
                  </a:moveTo>
                  <a:cubicBezTo>
                    <a:pt x="9096" y="3897"/>
                    <a:pt x="9063" y="3897"/>
                    <a:pt x="9030" y="3908"/>
                  </a:cubicBezTo>
                  <a:cubicBezTo>
                    <a:pt x="9019" y="3908"/>
                    <a:pt x="9019" y="3919"/>
                    <a:pt x="9019" y="3930"/>
                  </a:cubicBezTo>
                  <a:cubicBezTo>
                    <a:pt x="9019" y="3941"/>
                    <a:pt x="9030" y="3941"/>
                    <a:pt x="9041" y="3941"/>
                  </a:cubicBezTo>
                  <a:cubicBezTo>
                    <a:pt x="9063" y="3941"/>
                    <a:pt x="9096" y="3941"/>
                    <a:pt x="9129" y="3930"/>
                  </a:cubicBezTo>
                  <a:cubicBezTo>
                    <a:pt x="9140" y="3930"/>
                    <a:pt x="9140" y="3919"/>
                    <a:pt x="9140" y="3908"/>
                  </a:cubicBezTo>
                  <a:cubicBezTo>
                    <a:pt x="9140" y="3897"/>
                    <a:pt x="9129" y="3897"/>
                    <a:pt x="9118" y="3897"/>
                  </a:cubicBezTo>
                  <a:close/>
                  <a:moveTo>
                    <a:pt x="790" y="3856"/>
                  </a:moveTo>
                  <a:cubicBezTo>
                    <a:pt x="784" y="3856"/>
                    <a:pt x="779" y="3858"/>
                    <a:pt x="773" y="3864"/>
                  </a:cubicBezTo>
                  <a:cubicBezTo>
                    <a:pt x="763" y="3875"/>
                    <a:pt x="763" y="3886"/>
                    <a:pt x="773" y="3897"/>
                  </a:cubicBezTo>
                  <a:cubicBezTo>
                    <a:pt x="795" y="3908"/>
                    <a:pt x="817" y="3930"/>
                    <a:pt x="839" y="3952"/>
                  </a:cubicBezTo>
                  <a:lnTo>
                    <a:pt x="873" y="3952"/>
                  </a:lnTo>
                  <a:lnTo>
                    <a:pt x="873" y="3919"/>
                  </a:lnTo>
                  <a:cubicBezTo>
                    <a:pt x="851" y="3897"/>
                    <a:pt x="829" y="3886"/>
                    <a:pt x="807" y="3864"/>
                  </a:cubicBezTo>
                  <a:cubicBezTo>
                    <a:pt x="801" y="3858"/>
                    <a:pt x="795" y="3856"/>
                    <a:pt x="790" y="3856"/>
                  </a:cubicBezTo>
                  <a:close/>
                  <a:moveTo>
                    <a:pt x="7484" y="3819"/>
                  </a:moveTo>
                  <a:cubicBezTo>
                    <a:pt x="7474" y="3819"/>
                    <a:pt x="7462" y="3831"/>
                    <a:pt x="7462" y="3841"/>
                  </a:cubicBezTo>
                  <a:cubicBezTo>
                    <a:pt x="7462" y="3864"/>
                    <a:pt x="7452" y="3897"/>
                    <a:pt x="7452" y="3930"/>
                  </a:cubicBezTo>
                  <a:cubicBezTo>
                    <a:pt x="7452" y="3941"/>
                    <a:pt x="7462" y="3952"/>
                    <a:pt x="7474" y="3952"/>
                  </a:cubicBezTo>
                  <a:cubicBezTo>
                    <a:pt x="7484" y="3952"/>
                    <a:pt x="7496" y="3941"/>
                    <a:pt x="7496" y="3930"/>
                  </a:cubicBezTo>
                  <a:cubicBezTo>
                    <a:pt x="7496" y="3897"/>
                    <a:pt x="7496" y="3875"/>
                    <a:pt x="7506" y="3841"/>
                  </a:cubicBezTo>
                  <a:cubicBezTo>
                    <a:pt x="7506" y="3831"/>
                    <a:pt x="7496" y="3819"/>
                    <a:pt x="7484" y="3819"/>
                  </a:cubicBezTo>
                  <a:close/>
                  <a:moveTo>
                    <a:pt x="9383" y="3897"/>
                  </a:moveTo>
                  <a:cubicBezTo>
                    <a:pt x="9372" y="3897"/>
                    <a:pt x="9361" y="3908"/>
                    <a:pt x="9361" y="3919"/>
                  </a:cubicBezTo>
                  <a:cubicBezTo>
                    <a:pt x="9361" y="3930"/>
                    <a:pt x="9372" y="3941"/>
                    <a:pt x="9383" y="3941"/>
                  </a:cubicBezTo>
                  <a:cubicBezTo>
                    <a:pt x="9405" y="3941"/>
                    <a:pt x="9438" y="3952"/>
                    <a:pt x="9461" y="3952"/>
                  </a:cubicBezTo>
                  <a:lnTo>
                    <a:pt x="9471" y="3952"/>
                  </a:lnTo>
                  <a:cubicBezTo>
                    <a:pt x="9483" y="3952"/>
                    <a:pt x="9483" y="3952"/>
                    <a:pt x="9493" y="3941"/>
                  </a:cubicBezTo>
                  <a:cubicBezTo>
                    <a:pt x="9493" y="3930"/>
                    <a:pt x="9483" y="3919"/>
                    <a:pt x="9471" y="3919"/>
                  </a:cubicBezTo>
                  <a:cubicBezTo>
                    <a:pt x="9449" y="3908"/>
                    <a:pt x="9416" y="3908"/>
                    <a:pt x="9383" y="3897"/>
                  </a:cubicBezTo>
                  <a:close/>
                  <a:moveTo>
                    <a:pt x="3373" y="3866"/>
                  </a:moveTo>
                  <a:cubicBezTo>
                    <a:pt x="3367" y="3866"/>
                    <a:pt x="3362" y="3869"/>
                    <a:pt x="3356" y="3875"/>
                  </a:cubicBezTo>
                  <a:cubicBezTo>
                    <a:pt x="3334" y="3886"/>
                    <a:pt x="3312" y="3908"/>
                    <a:pt x="3290" y="3930"/>
                  </a:cubicBezTo>
                  <a:cubicBezTo>
                    <a:pt x="3279" y="3941"/>
                    <a:pt x="3279" y="3952"/>
                    <a:pt x="3290" y="3963"/>
                  </a:cubicBezTo>
                  <a:lnTo>
                    <a:pt x="3323" y="3963"/>
                  </a:lnTo>
                  <a:lnTo>
                    <a:pt x="3390" y="3897"/>
                  </a:lnTo>
                  <a:lnTo>
                    <a:pt x="3390" y="3875"/>
                  </a:lnTo>
                  <a:cubicBezTo>
                    <a:pt x="3384" y="3869"/>
                    <a:pt x="3378" y="3866"/>
                    <a:pt x="3373" y="3866"/>
                  </a:cubicBezTo>
                  <a:close/>
                  <a:moveTo>
                    <a:pt x="8941" y="3919"/>
                  </a:moveTo>
                  <a:cubicBezTo>
                    <a:pt x="8919" y="3930"/>
                    <a:pt x="8887" y="3930"/>
                    <a:pt x="8864" y="3941"/>
                  </a:cubicBezTo>
                  <a:cubicBezTo>
                    <a:pt x="8853" y="3941"/>
                    <a:pt x="8842" y="3952"/>
                    <a:pt x="8842" y="3963"/>
                  </a:cubicBezTo>
                  <a:cubicBezTo>
                    <a:pt x="8853" y="3974"/>
                    <a:pt x="8853" y="3985"/>
                    <a:pt x="8864" y="3985"/>
                  </a:cubicBezTo>
                  <a:lnTo>
                    <a:pt x="8875" y="3985"/>
                  </a:lnTo>
                  <a:cubicBezTo>
                    <a:pt x="8897" y="3974"/>
                    <a:pt x="8931" y="3963"/>
                    <a:pt x="8953" y="3963"/>
                  </a:cubicBezTo>
                  <a:cubicBezTo>
                    <a:pt x="8963" y="3963"/>
                    <a:pt x="8975" y="3952"/>
                    <a:pt x="8975" y="3930"/>
                  </a:cubicBezTo>
                  <a:cubicBezTo>
                    <a:pt x="8963" y="3919"/>
                    <a:pt x="8953" y="3919"/>
                    <a:pt x="8941" y="3919"/>
                  </a:cubicBezTo>
                  <a:close/>
                  <a:moveTo>
                    <a:pt x="9559" y="3930"/>
                  </a:moveTo>
                  <a:cubicBezTo>
                    <a:pt x="9549" y="3930"/>
                    <a:pt x="9537" y="3941"/>
                    <a:pt x="9537" y="3952"/>
                  </a:cubicBezTo>
                  <a:cubicBezTo>
                    <a:pt x="9527" y="3963"/>
                    <a:pt x="9537" y="3974"/>
                    <a:pt x="9549" y="3974"/>
                  </a:cubicBezTo>
                  <a:cubicBezTo>
                    <a:pt x="9571" y="3985"/>
                    <a:pt x="9604" y="3996"/>
                    <a:pt x="9626" y="4007"/>
                  </a:cubicBezTo>
                  <a:lnTo>
                    <a:pt x="9637" y="4007"/>
                  </a:lnTo>
                  <a:cubicBezTo>
                    <a:pt x="9648" y="4007"/>
                    <a:pt x="9648" y="3996"/>
                    <a:pt x="9659" y="3996"/>
                  </a:cubicBezTo>
                  <a:cubicBezTo>
                    <a:pt x="9659" y="3985"/>
                    <a:pt x="9648" y="3963"/>
                    <a:pt x="9648" y="3963"/>
                  </a:cubicBezTo>
                  <a:cubicBezTo>
                    <a:pt x="9615" y="3952"/>
                    <a:pt x="9593" y="3941"/>
                    <a:pt x="9559" y="3930"/>
                  </a:cubicBezTo>
                  <a:close/>
                  <a:moveTo>
                    <a:pt x="8785" y="3970"/>
                  </a:moveTo>
                  <a:cubicBezTo>
                    <a:pt x="8782" y="3970"/>
                    <a:pt x="8779" y="3971"/>
                    <a:pt x="8776" y="3974"/>
                  </a:cubicBezTo>
                  <a:cubicBezTo>
                    <a:pt x="8754" y="3974"/>
                    <a:pt x="8721" y="3985"/>
                    <a:pt x="8698" y="4007"/>
                  </a:cubicBezTo>
                  <a:cubicBezTo>
                    <a:pt x="8688" y="4007"/>
                    <a:pt x="8676" y="4018"/>
                    <a:pt x="8688" y="4030"/>
                  </a:cubicBezTo>
                  <a:cubicBezTo>
                    <a:pt x="8688" y="4040"/>
                    <a:pt x="8698" y="4040"/>
                    <a:pt x="8698" y="4040"/>
                  </a:cubicBezTo>
                  <a:lnTo>
                    <a:pt x="8710" y="4040"/>
                  </a:lnTo>
                  <a:cubicBezTo>
                    <a:pt x="8732" y="4030"/>
                    <a:pt x="8765" y="4018"/>
                    <a:pt x="8787" y="4007"/>
                  </a:cubicBezTo>
                  <a:cubicBezTo>
                    <a:pt x="8798" y="4007"/>
                    <a:pt x="8809" y="3996"/>
                    <a:pt x="8798" y="3985"/>
                  </a:cubicBezTo>
                  <a:cubicBezTo>
                    <a:pt x="8798" y="3977"/>
                    <a:pt x="8792" y="3970"/>
                    <a:pt x="8785" y="3970"/>
                  </a:cubicBezTo>
                  <a:close/>
                  <a:moveTo>
                    <a:pt x="922" y="3966"/>
                  </a:moveTo>
                  <a:cubicBezTo>
                    <a:pt x="917" y="3966"/>
                    <a:pt x="911" y="3969"/>
                    <a:pt x="906" y="3974"/>
                  </a:cubicBezTo>
                  <a:cubicBezTo>
                    <a:pt x="895" y="3985"/>
                    <a:pt x="895" y="3996"/>
                    <a:pt x="906" y="4007"/>
                  </a:cubicBezTo>
                  <a:cubicBezTo>
                    <a:pt x="928" y="4030"/>
                    <a:pt x="950" y="4040"/>
                    <a:pt x="983" y="4062"/>
                  </a:cubicBezTo>
                  <a:lnTo>
                    <a:pt x="994" y="4062"/>
                  </a:lnTo>
                  <a:cubicBezTo>
                    <a:pt x="994" y="4062"/>
                    <a:pt x="1005" y="4062"/>
                    <a:pt x="1005" y="4052"/>
                  </a:cubicBezTo>
                  <a:cubicBezTo>
                    <a:pt x="1016" y="4040"/>
                    <a:pt x="1016" y="4030"/>
                    <a:pt x="1005" y="4030"/>
                  </a:cubicBezTo>
                  <a:cubicBezTo>
                    <a:pt x="983" y="4007"/>
                    <a:pt x="961" y="3996"/>
                    <a:pt x="939" y="3974"/>
                  </a:cubicBezTo>
                  <a:cubicBezTo>
                    <a:pt x="933" y="3969"/>
                    <a:pt x="928" y="3966"/>
                    <a:pt x="922" y="3966"/>
                  </a:cubicBezTo>
                  <a:close/>
                  <a:moveTo>
                    <a:pt x="3235" y="3980"/>
                  </a:moveTo>
                  <a:cubicBezTo>
                    <a:pt x="3231" y="3980"/>
                    <a:pt x="3227" y="3982"/>
                    <a:pt x="3224" y="3985"/>
                  </a:cubicBezTo>
                  <a:cubicBezTo>
                    <a:pt x="3202" y="4007"/>
                    <a:pt x="3179" y="4018"/>
                    <a:pt x="3157" y="4040"/>
                  </a:cubicBezTo>
                  <a:cubicBezTo>
                    <a:pt x="3147" y="4052"/>
                    <a:pt x="3147" y="4062"/>
                    <a:pt x="3157" y="4074"/>
                  </a:cubicBezTo>
                  <a:lnTo>
                    <a:pt x="3191" y="4074"/>
                  </a:lnTo>
                  <a:cubicBezTo>
                    <a:pt x="3213" y="4052"/>
                    <a:pt x="3235" y="4040"/>
                    <a:pt x="3257" y="4018"/>
                  </a:cubicBezTo>
                  <a:cubicBezTo>
                    <a:pt x="3268" y="4007"/>
                    <a:pt x="3268" y="3996"/>
                    <a:pt x="3257" y="3985"/>
                  </a:cubicBezTo>
                  <a:cubicBezTo>
                    <a:pt x="3249" y="3985"/>
                    <a:pt x="3242" y="3980"/>
                    <a:pt x="3235" y="3980"/>
                  </a:cubicBezTo>
                  <a:close/>
                  <a:moveTo>
                    <a:pt x="9725" y="3996"/>
                  </a:moveTo>
                  <a:cubicBezTo>
                    <a:pt x="9714" y="3996"/>
                    <a:pt x="9703" y="3996"/>
                    <a:pt x="9692" y="4007"/>
                  </a:cubicBezTo>
                  <a:cubicBezTo>
                    <a:pt x="9692" y="4018"/>
                    <a:pt x="9692" y="4030"/>
                    <a:pt x="9703" y="4040"/>
                  </a:cubicBezTo>
                  <a:cubicBezTo>
                    <a:pt x="9725" y="4052"/>
                    <a:pt x="9758" y="4062"/>
                    <a:pt x="9780" y="4084"/>
                  </a:cubicBezTo>
                  <a:lnTo>
                    <a:pt x="9792" y="4084"/>
                  </a:lnTo>
                  <a:cubicBezTo>
                    <a:pt x="9802" y="4084"/>
                    <a:pt x="9802" y="4084"/>
                    <a:pt x="9802" y="4074"/>
                  </a:cubicBezTo>
                  <a:cubicBezTo>
                    <a:pt x="9814" y="4062"/>
                    <a:pt x="9814" y="4052"/>
                    <a:pt x="9802" y="4040"/>
                  </a:cubicBezTo>
                  <a:cubicBezTo>
                    <a:pt x="9780" y="4030"/>
                    <a:pt x="9748" y="4018"/>
                    <a:pt x="9725" y="3996"/>
                  </a:cubicBezTo>
                  <a:close/>
                  <a:moveTo>
                    <a:pt x="7474" y="3996"/>
                  </a:moveTo>
                  <a:cubicBezTo>
                    <a:pt x="7462" y="3996"/>
                    <a:pt x="7452" y="4007"/>
                    <a:pt x="7452" y="4018"/>
                  </a:cubicBezTo>
                  <a:cubicBezTo>
                    <a:pt x="7452" y="4040"/>
                    <a:pt x="7452" y="4074"/>
                    <a:pt x="7462" y="4106"/>
                  </a:cubicBezTo>
                  <a:cubicBezTo>
                    <a:pt x="7462" y="4118"/>
                    <a:pt x="7474" y="4128"/>
                    <a:pt x="7484" y="4128"/>
                  </a:cubicBezTo>
                  <a:lnTo>
                    <a:pt x="7484" y="4118"/>
                  </a:lnTo>
                  <a:cubicBezTo>
                    <a:pt x="7496" y="4118"/>
                    <a:pt x="7506" y="4106"/>
                    <a:pt x="7506" y="4096"/>
                  </a:cubicBezTo>
                  <a:cubicBezTo>
                    <a:pt x="7496" y="4074"/>
                    <a:pt x="7496" y="4040"/>
                    <a:pt x="7496" y="4018"/>
                  </a:cubicBezTo>
                  <a:cubicBezTo>
                    <a:pt x="7496" y="4007"/>
                    <a:pt x="7484" y="3996"/>
                    <a:pt x="7474" y="3996"/>
                  </a:cubicBezTo>
                  <a:close/>
                  <a:moveTo>
                    <a:pt x="8610" y="4040"/>
                  </a:moveTo>
                  <a:cubicBezTo>
                    <a:pt x="8588" y="4052"/>
                    <a:pt x="8566" y="4074"/>
                    <a:pt x="8533" y="4084"/>
                  </a:cubicBezTo>
                  <a:cubicBezTo>
                    <a:pt x="8533" y="4096"/>
                    <a:pt x="8522" y="4106"/>
                    <a:pt x="8533" y="4118"/>
                  </a:cubicBezTo>
                  <a:lnTo>
                    <a:pt x="8544" y="4128"/>
                  </a:lnTo>
                  <a:cubicBezTo>
                    <a:pt x="8555" y="4128"/>
                    <a:pt x="8555" y="4118"/>
                    <a:pt x="8555" y="4118"/>
                  </a:cubicBezTo>
                  <a:cubicBezTo>
                    <a:pt x="8588" y="4106"/>
                    <a:pt x="8610" y="4096"/>
                    <a:pt x="8632" y="4074"/>
                  </a:cubicBezTo>
                  <a:cubicBezTo>
                    <a:pt x="8644" y="4074"/>
                    <a:pt x="8644" y="4062"/>
                    <a:pt x="8644" y="4052"/>
                  </a:cubicBezTo>
                  <a:cubicBezTo>
                    <a:pt x="8632" y="4040"/>
                    <a:pt x="8622" y="4040"/>
                    <a:pt x="8610" y="4040"/>
                  </a:cubicBezTo>
                  <a:close/>
                  <a:moveTo>
                    <a:pt x="1072" y="4074"/>
                  </a:moveTo>
                  <a:cubicBezTo>
                    <a:pt x="1060" y="4074"/>
                    <a:pt x="1050" y="4074"/>
                    <a:pt x="1050" y="4084"/>
                  </a:cubicBezTo>
                  <a:cubicBezTo>
                    <a:pt x="1038" y="4084"/>
                    <a:pt x="1038" y="4106"/>
                    <a:pt x="1050" y="4106"/>
                  </a:cubicBezTo>
                  <a:cubicBezTo>
                    <a:pt x="1072" y="4128"/>
                    <a:pt x="1104" y="4140"/>
                    <a:pt x="1126" y="4162"/>
                  </a:cubicBezTo>
                  <a:lnTo>
                    <a:pt x="1138" y="4162"/>
                  </a:lnTo>
                  <a:cubicBezTo>
                    <a:pt x="1138" y="4162"/>
                    <a:pt x="1148" y="4162"/>
                    <a:pt x="1148" y="4151"/>
                  </a:cubicBezTo>
                  <a:cubicBezTo>
                    <a:pt x="1160" y="4140"/>
                    <a:pt x="1160" y="4128"/>
                    <a:pt x="1148" y="4118"/>
                  </a:cubicBezTo>
                  <a:cubicBezTo>
                    <a:pt x="1126" y="4106"/>
                    <a:pt x="1094" y="4096"/>
                    <a:pt x="1072" y="4074"/>
                  </a:cubicBezTo>
                  <a:close/>
                  <a:moveTo>
                    <a:pt x="3108" y="4087"/>
                  </a:moveTo>
                  <a:cubicBezTo>
                    <a:pt x="3102" y="4087"/>
                    <a:pt x="3097" y="4090"/>
                    <a:pt x="3091" y="4096"/>
                  </a:cubicBezTo>
                  <a:cubicBezTo>
                    <a:pt x="3069" y="4106"/>
                    <a:pt x="3047" y="4118"/>
                    <a:pt x="3014" y="4140"/>
                  </a:cubicBezTo>
                  <a:cubicBezTo>
                    <a:pt x="3014" y="4140"/>
                    <a:pt x="3003" y="4162"/>
                    <a:pt x="3014" y="4162"/>
                  </a:cubicBezTo>
                  <a:cubicBezTo>
                    <a:pt x="3014" y="4173"/>
                    <a:pt x="3025" y="4173"/>
                    <a:pt x="3025" y="4173"/>
                  </a:cubicBezTo>
                  <a:lnTo>
                    <a:pt x="3036" y="4173"/>
                  </a:lnTo>
                  <a:cubicBezTo>
                    <a:pt x="3069" y="4162"/>
                    <a:pt x="3091" y="4140"/>
                    <a:pt x="3113" y="4128"/>
                  </a:cubicBezTo>
                  <a:cubicBezTo>
                    <a:pt x="3125" y="4118"/>
                    <a:pt x="3125" y="4106"/>
                    <a:pt x="3125" y="4096"/>
                  </a:cubicBezTo>
                  <a:cubicBezTo>
                    <a:pt x="3119" y="4090"/>
                    <a:pt x="3113" y="4087"/>
                    <a:pt x="3108" y="4087"/>
                  </a:cubicBezTo>
                  <a:close/>
                  <a:moveTo>
                    <a:pt x="9863" y="4091"/>
                  </a:moveTo>
                  <a:cubicBezTo>
                    <a:pt x="9856" y="4091"/>
                    <a:pt x="9846" y="4096"/>
                    <a:pt x="9846" y="4096"/>
                  </a:cubicBezTo>
                  <a:cubicBezTo>
                    <a:pt x="9836" y="4106"/>
                    <a:pt x="9836" y="4118"/>
                    <a:pt x="9846" y="4128"/>
                  </a:cubicBezTo>
                  <a:cubicBezTo>
                    <a:pt x="9868" y="4151"/>
                    <a:pt x="9891" y="4162"/>
                    <a:pt x="9913" y="4184"/>
                  </a:cubicBezTo>
                  <a:cubicBezTo>
                    <a:pt x="9913" y="4195"/>
                    <a:pt x="9924" y="4195"/>
                    <a:pt x="9924" y="4195"/>
                  </a:cubicBezTo>
                  <a:cubicBezTo>
                    <a:pt x="9935" y="4195"/>
                    <a:pt x="9935" y="4195"/>
                    <a:pt x="9935" y="4184"/>
                  </a:cubicBezTo>
                  <a:cubicBezTo>
                    <a:pt x="9946" y="4173"/>
                    <a:pt x="9946" y="4162"/>
                    <a:pt x="9935" y="4162"/>
                  </a:cubicBezTo>
                  <a:cubicBezTo>
                    <a:pt x="9924" y="4140"/>
                    <a:pt x="9902" y="4118"/>
                    <a:pt x="9868" y="4096"/>
                  </a:cubicBezTo>
                  <a:cubicBezTo>
                    <a:pt x="9868" y="4092"/>
                    <a:pt x="9866" y="4091"/>
                    <a:pt x="9863" y="4091"/>
                  </a:cubicBezTo>
                  <a:close/>
                  <a:moveTo>
                    <a:pt x="8467" y="4128"/>
                  </a:moveTo>
                  <a:cubicBezTo>
                    <a:pt x="8445" y="4151"/>
                    <a:pt x="8411" y="4173"/>
                    <a:pt x="8389" y="4184"/>
                  </a:cubicBezTo>
                  <a:cubicBezTo>
                    <a:pt x="8389" y="4195"/>
                    <a:pt x="8379" y="4206"/>
                    <a:pt x="8389" y="4217"/>
                  </a:cubicBezTo>
                  <a:cubicBezTo>
                    <a:pt x="8401" y="4217"/>
                    <a:pt x="8401" y="4228"/>
                    <a:pt x="8411" y="4228"/>
                  </a:cubicBezTo>
                  <a:lnTo>
                    <a:pt x="8423" y="4217"/>
                  </a:lnTo>
                  <a:cubicBezTo>
                    <a:pt x="8445" y="4206"/>
                    <a:pt x="8467" y="4184"/>
                    <a:pt x="8489" y="4173"/>
                  </a:cubicBezTo>
                  <a:cubicBezTo>
                    <a:pt x="8500" y="4162"/>
                    <a:pt x="8500" y="4151"/>
                    <a:pt x="8489" y="4140"/>
                  </a:cubicBezTo>
                  <a:cubicBezTo>
                    <a:pt x="8489" y="4128"/>
                    <a:pt x="8478" y="4128"/>
                    <a:pt x="8467" y="4128"/>
                  </a:cubicBezTo>
                  <a:close/>
                  <a:moveTo>
                    <a:pt x="1215" y="4162"/>
                  </a:moveTo>
                  <a:cubicBezTo>
                    <a:pt x="1215" y="4162"/>
                    <a:pt x="1193" y="4162"/>
                    <a:pt x="1193" y="4173"/>
                  </a:cubicBezTo>
                  <a:cubicBezTo>
                    <a:pt x="1182" y="4184"/>
                    <a:pt x="1193" y="4195"/>
                    <a:pt x="1204" y="4206"/>
                  </a:cubicBezTo>
                  <a:cubicBezTo>
                    <a:pt x="1226" y="4217"/>
                    <a:pt x="1248" y="4228"/>
                    <a:pt x="1281" y="4239"/>
                  </a:cubicBezTo>
                  <a:cubicBezTo>
                    <a:pt x="1281" y="4239"/>
                    <a:pt x="1281" y="4250"/>
                    <a:pt x="1292" y="4250"/>
                  </a:cubicBezTo>
                  <a:cubicBezTo>
                    <a:pt x="1292" y="4250"/>
                    <a:pt x="1303" y="4239"/>
                    <a:pt x="1303" y="4228"/>
                  </a:cubicBezTo>
                  <a:cubicBezTo>
                    <a:pt x="1314" y="4228"/>
                    <a:pt x="1303" y="4206"/>
                    <a:pt x="1292" y="4206"/>
                  </a:cubicBezTo>
                  <a:cubicBezTo>
                    <a:pt x="1270" y="4195"/>
                    <a:pt x="1248" y="4184"/>
                    <a:pt x="1215" y="4162"/>
                  </a:cubicBezTo>
                  <a:close/>
                  <a:moveTo>
                    <a:pt x="2957" y="4179"/>
                  </a:moveTo>
                  <a:cubicBezTo>
                    <a:pt x="2954" y="4179"/>
                    <a:pt x="2951" y="4181"/>
                    <a:pt x="2948" y="4184"/>
                  </a:cubicBezTo>
                  <a:cubicBezTo>
                    <a:pt x="2915" y="4195"/>
                    <a:pt x="2892" y="4206"/>
                    <a:pt x="2870" y="4217"/>
                  </a:cubicBezTo>
                  <a:cubicBezTo>
                    <a:pt x="2860" y="4228"/>
                    <a:pt x="2860" y="4239"/>
                    <a:pt x="2860" y="4250"/>
                  </a:cubicBezTo>
                  <a:cubicBezTo>
                    <a:pt x="2860" y="4261"/>
                    <a:pt x="2870" y="4261"/>
                    <a:pt x="2882" y="4261"/>
                  </a:cubicBezTo>
                  <a:lnTo>
                    <a:pt x="2892" y="4261"/>
                  </a:lnTo>
                  <a:cubicBezTo>
                    <a:pt x="2915" y="4250"/>
                    <a:pt x="2937" y="4228"/>
                    <a:pt x="2970" y="4217"/>
                  </a:cubicBezTo>
                  <a:cubicBezTo>
                    <a:pt x="2970" y="4217"/>
                    <a:pt x="2981" y="4195"/>
                    <a:pt x="2970" y="4195"/>
                  </a:cubicBezTo>
                  <a:cubicBezTo>
                    <a:pt x="2970" y="4187"/>
                    <a:pt x="2964" y="4179"/>
                    <a:pt x="2957" y="4179"/>
                  </a:cubicBezTo>
                  <a:close/>
                  <a:moveTo>
                    <a:pt x="7501" y="4168"/>
                  </a:moveTo>
                  <a:cubicBezTo>
                    <a:pt x="7496" y="4168"/>
                    <a:pt x="7491" y="4170"/>
                    <a:pt x="7484" y="4173"/>
                  </a:cubicBezTo>
                  <a:cubicBezTo>
                    <a:pt x="7474" y="4173"/>
                    <a:pt x="7474" y="4184"/>
                    <a:pt x="7474" y="4195"/>
                  </a:cubicBezTo>
                  <a:cubicBezTo>
                    <a:pt x="7484" y="4217"/>
                    <a:pt x="7484" y="4250"/>
                    <a:pt x="7496" y="4283"/>
                  </a:cubicBezTo>
                  <a:cubicBezTo>
                    <a:pt x="7496" y="4283"/>
                    <a:pt x="7506" y="4294"/>
                    <a:pt x="7518" y="4294"/>
                  </a:cubicBezTo>
                  <a:cubicBezTo>
                    <a:pt x="7528" y="4294"/>
                    <a:pt x="7540" y="4283"/>
                    <a:pt x="7540" y="4272"/>
                  </a:cubicBezTo>
                  <a:cubicBezTo>
                    <a:pt x="7528" y="4239"/>
                    <a:pt x="7518" y="4217"/>
                    <a:pt x="7518" y="4184"/>
                  </a:cubicBezTo>
                  <a:cubicBezTo>
                    <a:pt x="7518" y="4176"/>
                    <a:pt x="7512" y="4168"/>
                    <a:pt x="7501" y="4168"/>
                  </a:cubicBezTo>
                  <a:close/>
                  <a:moveTo>
                    <a:pt x="1369" y="4239"/>
                  </a:moveTo>
                  <a:cubicBezTo>
                    <a:pt x="1359" y="4239"/>
                    <a:pt x="1347" y="4239"/>
                    <a:pt x="1347" y="4250"/>
                  </a:cubicBezTo>
                  <a:cubicBezTo>
                    <a:pt x="1337" y="4261"/>
                    <a:pt x="1347" y="4272"/>
                    <a:pt x="1359" y="4283"/>
                  </a:cubicBezTo>
                  <a:lnTo>
                    <a:pt x="1425" y="4317"/>
                  </a:lnTo>
                  <a:lnTo>
                    <a:pt x="1447" y="4317"/>
                  </a:lnTo>
                  <a:cubicBezTo>
                    <a:pt x="1458" y="4317"/>
                    <a:pt x="1458" y="4317"/>
                    <a:pt x="1469" y="4305"/>
                  </a:cubicBezTo>
                  <a:cubicBezTo>
                    <a:pt x="1469" y="4294"/>
                    <a:pt x="1469" y="4283"/>
                    <a:pt x="1458" y="4272"/>
                  </a:cubicBezTo>
                  <a:lnTo>
                    <a:pt x="1447" y="4272"/>
                  </a:lnTo>
                  <a:cubicBezTo>
                    <a:pt x="1425" y="4261"/>
                    <a:pt x="1403" y="4250"/>
                    <a:pt x="1369" y="4239"/>
                  </a:cubicBezTo>
                  <a:close/>
                  <a:moveTo>
                    <a:pt x="2803" y="4257"/>
                  </a:moveTo>
                  <a:cubicBezTo>
                    <a:pt x="2800" y="4257"/>
                    <a:pt x="2797" y="4258"/>
                    <a:pt x="2794" y="4261"/>
                  </a:cubicBezTo>
                  <a:cubicBezTo>
                    <a:pt x="2760" y="4272"/>
                    <a:pt x="2738" y="4283"/>
                    <a:pt x="2716" y="4294"/>
                  </a:cubicBezTo>
                  <a:cubicBezTo>
                    <a:pt x="2705" y="4294"/>
                    <a:pt x="2694" y="4305"/>
                    <a:pt x="2694" y="4317"/>
                  </a:cubicBezTo>
                  <a:cubicBezTo>
                    <a:pt x="2705" y="4327"/>
                    <a:pt x="2705" y="4327"/>
                    <a:pt x="2716" y="4327"/>
                  </a:cubicBezTo>
                  <a:lnTo>
                    <a:pt x="2727" y="4327"/>
                  </a:lnTo>
                  <a:cubicBezTo>
                    <a:pt x="2749" y="4317"/>
                    <a:pt x="2782" y="4305"/>
                    <a:pt x="2804" y="4294"/>
                  </a:cubicBezTo>
                  <a:cubicBezTo>
                    <a:pt x="2816" y="4294"/>
                    <a:pt x="2826" y="4283"/>
                    <a:pt x="2816" y="4272"/>
                  </a:cubicBezTo>
                  <a:cubicBezTo>
                    <a:pt x="2816" y="4264"/>
                    <a:pt x="2810" y="4257"/>
                    <a:pt x="2803" y="4257"/>
                  </a:cubicBezTo>
                  <a:close/>
                  <a:moveTo>
                    <a:pt x="9968" y="4217"/>
                  </a:moveTo>
                  <a:cubicBezTo>
                    <a:pt x="9957" y="4228"/>
                    <a:pt x="9957" y="4239"/>
                    <a:pt x="9968" y="4250"/>
                  </a:cubicBezTo>
                  <a:cubicBezTo>
                    <a:pt x="9979" y="4272"/>
                    <a:pt x="10001" y="4294"/>
                    <a:pt x="10012" y="4317"/>
                  </a:cubicBezTo>
                  <a:cubicBezTo>
                    <a:pt x="10012" y="4327"/>
                    <a:pt x="10023" y="4327"/>
                    <a:pt x="10034" y="4327"/>
                  </a:cubicBezTo>
                  <a:lnTo>
                    <a:pt x="10045" y="4327"/>
                  </a:lnTo>
                  <a:cubicBezTo>
                    <a:pt x="10045" y="4327"/>
                    <a:pt x="10057" y="4305"/>
                    <a:pt x="10045" y="4294"/>
                  </a:cubicBezTo>
                  <a:cubicBezTo>
                    <a:pt x="10034" y="4272"/>
                    <a:pt x="10012" y="4250"/>
                    <a:pt x="10001" y="4228"/>
                  </a:cubicBezTo>
                  <a:cubicBezTo>
                    <a:pt x="9990" y="4217"/>
                    <a:pt x="9979" y="4217"/>
                    <a:pt x="9968" y="4217"/>
                  </a:cubicBezTo>
                  <a:close/>
                  <a:moveTo>
                    <a:pt x="8340" y="4242"/>
                  </a:moveTo>
                  <a:cubicBezTo>
                    <a:pt x="8334" y="4242"/>
                    <a:pt x="8329" y="4245"/>
                    <a:pt x="8323" y="4250"/>
                  </a:cubicBezTo>
                  <a:cubicBezTo>
                    <a:pt x="8301" y="4261"/>
                    <a:pt x="8290" y="4283"/>
                    <a:pt x="8268" y="4305"/>
                  </a:cubicBezTo>
                  <a:cubicBezTo>
                    <a:pt x="8257" y="4317"/>
                    <a:pt x="8257" y="4327"/>
                    <a:pt x="8268" y="4339"/>
                  </a:cubicBezTo>
                  <a:lnTo>
                    <a:pt x="8290" y="4339"/>
                  </a:lnTo>
                  <a:lnTo>
                    <a:pt x="8357" y="4272"/>
                  </a:lnTo>
                  <a:cubicBezTo>
                    <a:pt x="8367" y="4272"/>
                    <a:pt x="8367" y="4250"/>
                    <a:pt x="8357" y="4250"/>
                  </a:cubicBezTo>
                  <a:cubicBezTo>
                    <a:pt x="8351" y="4245"/>
                    <a:pt x="8345" y="4242"/>
                    <a:pt x="8340" y="4242"/>
                  </a:cubicBezTo>
                  <a:close/>
                  <a:moveTo>
                    <a:pt x="1535" y="4305"/>
                  </a:moveTo>
                  <a:cubicBezTo>
                    <a:pt x="1524" y="4305"/>
                    <a:pt x="1513" y="4305"/>
                    <a:pt x="1502" y="4317"/>
                  </a:cubicBezTo>
                  <a:cubicBezTo>
                    <a:pt x="1502" y="4327"/>
                    <a:pt x="1513" y="4339"/>
                    <a:pt x="1524" y="4349"/>
                  </a:cubicBezTo>
                  <a:cubicBezTo>
                    <a:pt x="1546" y="4361"/>
                    <a:pt x="1579" y="4361"/>
                    <a:pt x="1601" y="4371"/>
                  </a:cubicBezTo>
                  <a:lnTo>
                    <a:pt x="1612" y="4371"/>
                  </a:lnTo>
                  <a:cubicBezTo>
                    <a:pt x="1624" y="4371"/>
                    <a:pt x="1624" y="4371"/>
                    <a:pt x="1634" y="4361"/>
                  </a:cubicBezTo>
                  <a:cubicBezTo>
                    <a:pt x="1634" y="4349"/>
                    <a:pt x="1624" y="4339"/>
                    <a:pt x="1612" y="4327"/>
                  </a:cubicBezTo>
                  <a:cubicBezTo>
                    <a:pt x="1590" y="4327"/>
                    <a:pt x="1557" y="4317"/>
                    <a:pt x="1535" y="4305"/>
                  </a:cubicBezTo>
                  <a:close/>
                  <a:moveTo>
                    <a:pt x="2628" y="4317"/>
                  </a:moveTo>
                  <a:cubicBezTo>
                    <a:pt x="2605" y="4327"/>
                    <a:pt x="2573" y="4339"/>
                    <a:pt x="2551" y="4349"/>
                  </a:cubicBezTo>
                  <a:cubicBezTo>
                    <a:pt x="2539" y="4349"/>
                    <a:pt x="2529" y="4361"/>
                    <a:pt x="2529" y="4371"/>
                  </a:cubicBezTo>
                  <a:cubicBezTo>
                    <a:pt x="2539" y="4383"/>
                    <a:pt x="2539" y="4383"/>
                    <a:pt x="2551" y="4383"/>
                  </a:cubicBezTo>
                  <a:lnTo>
                    <a:pt x="2561" y="4383"/>
                  </a:lnTo>
                  <a:cubicBezTo>
                    <a:pt x="2583" y="4383"/>
                    <a:pt x="2617" y="4371"/>
                    <a:pt x="2639" y="4361"/>
                  </a:cubicBezTo>
                  <a:cubicBezTo>
                    <a:pt x="2650" y="4361"/>
                    <a:pt x="2661" y="4349"/>
                    <a:pt x="2661" y="4339"/>
                  </a:cubicBezTo>
                  <a:cubicBezTo>
                    <a:pt x="2650" y="4327"/>
                    <a:pt x="2639" y="4317"/>
                    <a:pt x="2628" y="4317"/>
                  </a:cubicBezTo>
                  <a:close/>
                  <a:moveTo>
                    <a:pt x="1691" y="4356"/>
                  </a:moveTo>
                  <a:cubicBezTo>
                    <a:pt x="1684" y="4356"/>
                    <a:pt x="1678" y="4364"/>
                    <a:pt x="1678" y="4371"/>
                  </a:cubicBezTo>
                  <a:cubicBezTo>
                    <a:pt x="1668" y="4383"/>
                    <a:pt x="1678" y="4393"/>
                    <a:pt x="1690" y="4393"/>
                  </a:cubicBezTo>
                  <a:cubicBezTo>
                    <a:pt x="1722" y="4405"/>
                    <a:pt x="1744" y="4405"/>
                    <a:pt x="1778" y="4415"/>
                  </a:cubicBezTo>
                  <a:cubicBezTo>
                    <a:pt x="1789" y="4415"/>
                    <a:pt x="1800" y="4405"/>
                    <a:pt x="1800" y="4393"/>
                  </a:cubicBezTo>
                  <a:cubicBezTo>
                    <a:pt x="1800" y="4383"/>
                    <a:pt x="1789" y="4371"/>
                    <a:pt x="1778" y="4371"/>
                  </a:cubicBezTo>
                  <a:cubicBezTo>
                    <a:pt x="1756" y="4371"/>
                    <a:pt x="1722" y="4361"/>
                    <a:pt x="1700" y="4361"/>
                  </a:cubicBezTo>
                  <a:cubicBezTo>
                    <a:pt x="1697" y="4357"/>
                    <a:pt x="1694" y="4356"/>
                    <a:pt x="1691" y="4356"/>
                  </a:cubicBezTo>
                  <a:close/>
                  <a:moveTo>
                    <a:pt x="2462" y="4361"/>
                  </a:moveTo>
                  <a:cubicBezTo>
                    <a:pt x="2440" y="4371"/>
                    <a:pt x="2407" y="4383"/>
                    <a:pt x="2385" y="4383"/>
                  </a:cubicBezTo>
                  <a:cubicBezTo>
                    <a:pt x="2374" y="4383"/>
                    <a:pt x="2363" y="4393"/>
                    <a:pt x="2363" y="4405"/>
                  </a:cubicBezTo>
                  <a:cubicBezTo>
                    <a:pt x="2363" y="4415"/>
                    <a:pt x="2374" y="4427"/>
                    <a:pt x="2385" y="4427"/>
                  </a:cubicBezTo>
                  <a:cubicBezTo>
                    <a:pt x="2418" y="4415"/>
                    <a:pt x="2440" y="4415"/>
                    <a:pt x="2473" y="4405"/>
                  </a:cubicBezTo>
                  <a:cubicBezTo>
                    <a:pt x="2484" y="4405"/>
                    <a:pt x="2495" y="4393"/>
                    <a:pt x="2484" y="4383"/>
                  </a:cubicBezTo>
                  <a:cubicBezTo>
                    <a:pt x="2484" y="4371"/>
                    <a:pt x="2473" y="4361"/>
                    <a:pt x="2462" y="4361"/>
                  </a:cubicBezTo>
                  <a:close/>
                  <a:moveTo>
                    <a:pt x="1866" y="4383"/>
                  </a:moveTo>
                  <a:cubicBezTo>
                    <a:pt x="1855" y="4383"/>
                    <a:pt x="1844" y="4393"/>
                    <a:pt x="1844" y="4405"/>
                  </a:cubicBezTo>
                  <a:cubicBezTo>
                    <a:pt x="1844" y="4415"/>
                    <a:pt x="1855" y="4427"/>
                    <a:pt x="1866" y="4427"/>
                  </a:cubicBezTo>
                  <a:cubicBezTo>
                    <a:pt x="1888" y="4438"/>
                    <a:pt x="1921" y="4438"/>
                    <a:pt x="1943" y="4438"/>
                  </a:cubicBezTo>
                  <a:lnTo>
                    <a:pt x="1955" y="4438"/>
                  </a:lnTo>
                  <a:cubicBezTo>
                    <a:pt x="1965" y="4438"/>
                    <a:pt x="1965" y="4427"/>
                    <a:pt x="1977" y="4415"/>
                  </a:cubicBezTo>
                  <a:cubicBezTo>
                    <a:pt x="1977" y="4405"/>
                    <a:pt x="1965" y="4393"/>
                    <a:pt x="1955" y="4393"/>
                  </a:cubicBezTo>
                  <a:cubicBezTo>
                    <a:pt x="1921" y="4393"/>
                    <a:pt x="1899" y="4393"/>
                    <a:pt x="1866" y="4383"/>
                  </a:cubicBezTo>
                  <a:close/>
                  <a:moveTo>
                    <a:pt x="2043" y="4405"/>
                  </a:moveTo>
                  <a:cubicBezTo>
                    <a:pt x="2021" y="4405"/>
                    <a:pt x="2021" y="4415"/>
                    <a:pt x="2021" y="4427"/>
                  </a:cubicBezTo>
                  <a:cubicBezTo>
                    <a:pt x="2021" y="4438"/>
                    <a:pt x="2021" y="4449"/>
                    <a:pt x="2031" y="4449"/>
                  </a:cubicBezTo>
                  <a:lnTo>
                    <a:pt x="2120" y="4449"/>
                  </a:lnTo>
                  <a:cubicBezTo>
                    <a:pt x="2131" y="4449"/>
                    <a:pt x="2142" y="4438"/>
                    <a:pt x="2142" y="4427"/>
                  </a:cubicBezTo>
                  <a:cubicBezTo>
                    <a:pt x="2142" y="4415"/>
                    <a:pt x="2131" y="4405"/>
                    <a:pt x="2120" y="4405"/>
                  </a:cubicBezTo>
                  <a:close/>
                  <a:moveTo>
                    <a:pt x="2296" y="4393"/>
                  </a:moveTo>
                  <a:cubicBezTo>
                    <a:pt x="2264" y="4393"/>
                    <a:pt x="2242" y="4405"/>
                    <a:pt x="2208" y="4405"/>
                  </a:cubicBezTo>
                  <a:cubicBezTo>
                    <a:pt x="2197" y="4405"/>
                    <a:pt x="2186" y="4415"/>
                    <a:pt x="2186" y="4427"/>
                  </a:cubicBezTo>
                  <a:cubicBezTo>
                    <a:pt x="2186" y="4438"/>
                    <a:pt x="2197" y="4449"/>
                    <a:pt x="2208" y="4449"/>
                  </a:cubicBezTo>
                  <a:cubicBezTo>
                    <a:pt x="2242" y="4438"/>
                    <a:pt x="2274" y="4438"/>
                    <a:pt x="2296" y="4438"/>
                  </a:cubicBezTo>
                  <a:cubicBezTo>
                    <a:pt x="2308" y="4438"/>
                    <a:pt x="2318" y="4427"/>
                    <a:pt x="2318" y="4415"/>
                  </a:cubicBezTo>
                  <a:cubicBezTo>
                    <a:pt x="2318" y="4405"/>
                    <a:pt x="2308" y="4393"/>
                    <a:pt x="2296" y="4393"/>
                  </a:cubicBezTo>
                  <a:close/>
                  <a:moveTo>
                    <a:pt x="7541" y="4334"/>
                  </a:moveTo>
                  <a:cubicBezTo>
                    <a:pt x="7536" y="4334"/>
                    <a:pt x="7532" y="4335"/>
                    <a:pt x="7528" y="4339"/>
                  </a:cubicBezTo>
                  <a:cubicBezTo>
                    <a:pt x="7518" y="4339"/>
                    <a:pt x="7518" y="4349"/>
                    <a:pt x="7518" y="4361"/>
                  </a:cubicBezTo>
                  <a:cubicBezTo>
                    <a:pt x="7528" y="4393"/>
                    <a:pt x="7540" y="4415"/>
                    <a:pt x="7550" y="4449"/>
                  </a:cubicBezTo>
                  <a:cubicBezTo>
                    <a:pt x="7562" y="4449"/>
                    <a:pt x="7562" y="4460"/>
                    <a:pt x="7573" y="4460"/>
                  </a:cubicBezTo>
                  <a:lnTo>
                    <a:pt x="7584" y="4460"/>
                  </a:lnTo>
                  <a:cubicBezTo>
                    <a:pt x="7595" y="4449"/>
                    <a:pt x="7595" y="4438"/>
                    <a:pt x="7595" y="4427"/>
                  </a:cubicBezTo>
                  <a:cubicBezTo>
                    <a:pt x="7584" y="4405"/>
                    <a:pt x="7573" y="4371"/>
                    <a:pt x="7562" y="4349"/>
                  </a:cubicBezTo>
                  <a:cubicBezTo>
                    <a:pt x="7562" y="4342"/>
                    <a:pt x="7551" y="4334"/>
                    <a:pt x="7541" y="4334"/>
                  </a:cubicBezTo>
                  <a:close/>
                  <a:moveTo>
                    <a:pt x="8219" y="4363"/>
                  </a:moveTo>
                  <a:cubicBezTo>
                    <a:pt x="8213" y="4363"/>
                    <a:pt x="8207" y="4366"/>
                    <a:pt x="8202" y="4371"/>
                  </a:cubicBezTo>
                  <a:cubicBezTo>
                    <a:pt x="8191" y="4393"/>
                    <a:pt x="8169" y="4415"/>
                    <a:pt x="8158" y="4449"/>
                  </a:cubicBezTo>
                  <a:cubicBezTo>
                    <a:pt x="8147" y="4449"/>
                    <a:pt x="8147" y="4471"/>
                    <a:pt x="8158" y="4471"/>
                  </a:cubicBezTo>
                  <a:lnTo>
                    <a:pt x="8169" y="4482"/>
                  </a:lnTo>
                  <a:cubicBezTo>
                    <a:pt x="8180" y="4482"/>
                    <a:pt x="8180" y="4471"/>
                    <a:pt x="8191" y="4471"/>
                  </a:cubicBezTo>
                  <a:cubicBezTo>
                    <a:pt x="8202" y="4449"/>
                    <a:pt x="8224" y="4427"/>
                    <a:pt x="8235" y="4405"/>
                  </a:cubicBezTo>
                  <a:cubicBezTo>
                    <a:pt x="8246" y="4393"/>
                    <a:pt x="8246" y="4383"/>
                    <a:pt x="8235" y="4371"/>
                  </a:cubicBezTo>
                  <a:cubicBezTo>
                    <a:pt x="8230" y="4366"/>
                    <a:pt x="8224" y="4363"/>
                    <a:pt x="8219" y="4363"/>
                  </a:cubicBezTo>
                  <a:close/>
                  <a:moveTo>
                    <a:pt x="10066" y="4367"/>
                  </a:moveTo>
                  <a:cubicBezTo>
                    <a:pt x="10063" y="4367"/>
                    <a:pt x="10060" y="4368"/>
                    <a:pt x="10057" y="4371"/>
                  </a:cubicBezTo>
                  <a:cubicBezTo>
                    <a:pt x="10045" y="4371"/>
                    <a:pt x="10045" y="4383"/>
                    <a:pt x="10045" y="4393"/>
                  </a:cubicBezTo>
                  <a:cubicBezTo>
                    <a:pt x="10057" y="4427"/>
                    <a:pt x="10067" y="4449"/>
                    <a:pt x="10067" y="4471"/>
                  </a:cubicBezTo>
                  <a:cubicBezTo>
                    <a:pt x="10079" y="4482"/>
                    <a:pt x="10079" y="4493"/>
                    <a:pt x="10089" y="4493"/>
                  </a:cubicBezTo>
                  <a:lnTo>
                    <a:pt x="10101" y="4493"/>
                  </a:lnTo>
                  <a:cubicBezTo>
                    <a:pt x="10111" y="4493"/>
                    <a:pt x="10111" y="4482"/>
                    <a:pt x="10111" y="4471"/>
                  </a:cubicBezTo>
                  <a:cubicBezTo>
                    <a:pt x="10111" y="4438"/>
                    <a:pt x="10101" y="4405"/>
                    <a:pt x="10089" y="4383"/>
                  </a:cubicBezTo>
                  <a:cubicBezTo>
                    <a:pt x="10082" y="4375"/>
                    <a:pt x="10074" y="4367"/>
                    <a:pt x="10066" y="4367"/>
                  </a:cubicBezTo>
                  <a:close/>
                  <a:moveTo>
                    <a:pt x="7606" y="4493"/>
                  </a:moveTo>
                  <a:cubicBezTo>
                    <a:pt x="7595" y="4504"/>
                    <a:pt x="7584" y="4515"/>
                    <a:pt x="7595" y="4526"/>
                  </a:cubicBezTo>
                  <a:cubicBezTo>
                    <a:pt x="7606" y="4548"/>
                    <a:pt x="7617" y="4581"/>
                    <a:pt x="7639" y="4604"/>
                  </a:cubicBezTo>
                  <a:lnTo>
                    <a:pt x="7650" y="4614"/>
                  </a:lnTo>
                  <a:cubicBezTo>
                    <a:pt x="7661" y="4614"/>
                    <a:pt x="7661" y="4614"/>
                    <a:pt x="7661" y="4604"/>
                  </a:cubicBezTo>
                  <a:cubicBezTo>
                    <a:pt x="7672" y="4604"/>
                    <a:pt x="7672" y="4592"/>
                    <a:pt x="7672" y="4581"/>
                  </a:cubicBezTo>
                  <a:cubicBezTo>
                    <a:pt x="7661" y="4559"/>
                    <a:pt x="7639" y="4526"/>
                    <a:pt x="7628" y="4504"/>
                  </a:cubicBezTo>
                  <a:cubicBezTo>
                    <a:pt x="7628" y="4493"/>
                    <a:pt x="7606" y="4493"/>
                    <a:pt x="7606" y="4493"/>
                  </a:cubicBezTo>
                  <a:close/>
                  <a:moveTo>
                    <a:pt x="8119" y="4507"/>
                  </a:moveTo>
                  <a:cubicBezTo>
                    <a:pt x="8114" y="4507"/>
                    <a:pt x="8108" y="4510"/>
                    <a:pt x="8102" y="4515"/>
                  </a:cubicBezTo>
                  <a:cubicBezTo>
                    <a:pt x="8092" y="4537"/>
                    <a:pt x="8070" y="4570"/>
                    <a:pt x="8058" y="4592"/>
                  </a:cubicBezTo>
                  <a:cubicBezTo>
                    <a:pt x="8048" y="4604"/>
                    <a:pt x="8058" y="4614"/>
                    <a:pt x="8070" y="4626"/>
                  </a:cubicBezTo>
                  <a:lnTo>
                    <a:pt x="8080" y="4626"/>
                  </a:lnTo>
                  <a:lnTo>
                    <a:pt x="8092" y="4614"/>
                  </a:lnTo>
                  <a:cubicBezTo>
                    <a:pt x="8114" y="4592"/>
                    <a:pt x="8124" y="4559"/>
                    <a:pt x="8136" y="4537"/>
                  </a:cubicBezTo>
                  <a:cubicBezTo>
                    <a:pt x="8147" y="4526"/>
                    <a:pt x="8147" y="4515"/>
                    <a:pt x="8136" y="4515"/>
                  </a:cubicBezTo>
                  <a:cubicBezTo>
                    <a:pt x="8130" y="4510"/>
                    <a:pt x="8125" y="4507"/>
                    <a:pt x="8119" y="4507"/>
                  </a:cubicBezTo>
                  <a:close/>
                  <a:moveTo>
                    <a:pt x="10101" y="4537"/>
                  </a:moveTo>
                  <a:cubicBezTo>
                    <a:pt x="10089" y="4537"/>
                    <a:pt x="10089" y="4548"/>
                    <a:pt x="10089" y="4559"/>
                  </a:cubicBezTo>
                  <a:lnTo>
                    <a:pt x="10089" y="4626"/>
                  </a:lnTo>
                  <a:lnTo>
                    <a:pt x="10089" y="4648"/>
                  </a:lnTo>
                  <a:cubicBezTo>
                    <a:pt x="10089" y="4658"/>
                    <a:pt x="10101" y="4670"/>
                    <a:pt x="10111" y="4670"/>
                  </a:cubicBezTo>
                  <a:cubicBezTo>
                    <a:pt x="10123" y="4670"/>
                    <a:pt x="10133" y="4658"/>
                    <a:pt x="10133" y="4648"/>
                  </a:cubicBezTo>
                  <a:lnTo>
                    <a:pt x="10133" y="4626"/>
                  </a:lnTo>
                  <a:lnTo>
                    <a:pt x="10133" y="4559"/>
                  </a:lnTo>
                  <a:cubicBezTo>
                    <a:pt x="10123" y="4548"/>
                    <a:pt x="10111" y="4537"/>
                    <a:pt x="10101" y="4537"/>
                  </a:cubicBezTo>
                  <a:close/>
                  <a:moveTo>
                    <a:pt x="7694" y="4643"/>
                  </a:moveTo>
                  <a:cubicBezTo>
                    <a:pt x="7691" y="4643"/>
                    <a:pt x="7687" y="4644"/>
                    <a:pt x="7683" y="4648"/>
                  </a:cubicBezTo>
                  <a:cubicBezTo>
                    <a:pt x="7683" y="4658"/>
                    <a:pt x="7672" y="4670"/>
                    <a:pt x="7683" y="4680"/>
                  </a:cubicBezTo>
                  <a:cubicBezTo>
                    <a:pt x="7694" y="4702"/>
                    <a:pt x="7717" y="4725"/>
                    <a:pt x="7739" y="4747"/>
                  </a:cubicBezTo>
                  <a:cubicBezTo>
                    <a:pt x="7739" y="4758"/>
                    <a:pt x="7749" y="4758"/>
                    <a:pt x="7749" y="4758"/>
                  </a:cubicBezTo>
                  <a:cubicBezTo>
                    <a:pt x="7761" y="4758"/>
                    <a:pt x="7761" y="4758"/>
                    <a:pt x="7761" y="4747"/>
                  </a:cubicBezTo>
                  <a:cubicBezTo>
                    <a:pt x="7771" y="4747"/>
                    <a:pt x="7771" y="4736"/>
                    <a:pt x="7771" y="4725"/>
                  </a:cubicBezTo>
                  <a:cubicBezTo>
                    <a:pt x="7749" y="4702"/>
                    <a:pt x="7739" y="4680"/>
                    <a:pt x="7717" y="4648"/>
                  </a:cubicBezTo>
                  <a:cubicBezTo>
                    <a:pt x="7709" y="4648"/>
                    <a:pt x="7702" y="4643"/>
                    <a:pt x="7694" y="4643"/>
                  </a:cubicBezTo>
                  <a:close/>
                  <a:moveTo>
                    <a:pt x="8048" y="4658"/>
                  </a:moveTo>
                  <a:cubicBezTo>
                    <a:pt x="8036" y="4658"/>
                    <a:pt x="8026" y="4658"/>
                    <a:pt x="8014" y="4670"/>
                  </a:cubicBezTo>
                  <a:cubicBezTo>
                    <a:pt x="8003" y="4692"/>
                    <a:pt x="7992" y="4725"/>
                    <a:pt x="7981" y="4747"/>
                  </a:cubicBezTo>
                  <a:cubicBezTo>
                    <a:pt x="7981" y="4758"/>
                    <a:pt x="7981" y="4769"/>
                    <a:pt x="7992" y="4780"/>
                  </a:cubicBezTo>
                  <a:lnTo>
                    <a:pt x="8003" y="4780"/>
                  </a:lnTo>
                  <a:cubicBezTo>
                    <a:pt x="8003" y="4780"/>
                    <a:pt x="8014" y="4780"/>
                    <a:pt x="8014" y="4769"/>
                  </a:cubicBezTo>
                  <a:cubicBezTo>
                    <a:pt x="8026" y="4736"/>
                    <a:pt x="8048" y="4714"/>
                    <a:pt x="8058" y="4692"/>
                  </a:cubicBezTo>
                  <a:cubicBezTo>
                    <a:pt x="8058" y="4680"/>
                    <a:pt x="8058" y="4670"/>
                    <a:pt x="8048" y="4658"/>
                  </a:cubicBezTo>
                  <a:close/>
                  <a:moveTo>
                    <a:pt x="10102" y="4709"/>
                  </a:moveTo>
                  <a:cubicBezTo>
                    <a:pt x="10095" y="4709"/>
                    <a:pt x="10089" y="4717"/>
                    <a:pt x="10089" y="4725"/>
                  </a:cubicBezTo>
                  <a:cubicBezTo>
                    <a:pt x="10079" y="4758"/>
                    <a:pt x="10079" y="4780"/>
                    <a:pt x="10067" y="4813"/>
                  </a:cubicBezTo>
                  <a:cubicBezTo>
                    <a:pt x="10067" y="4824"/>
                    <a:pt x="10079" y="4835"/>
                    <a:pt x="10089" y="4835"/>
                  </a:cubicBezTo>
                  <a:cubicBezTo>
                    <a:pt x="10101" y="4835"/>
                    <a:pt x="10111" y="4835"/>
                    <a:pt x="10111" y="4824"/>
                  </a:cubicBezTo>
                  <a:cubicBezTo>
                    <a:pt x="10111" y="4791"/>
                    <a:pt x="10123" y="4758"/>
                    <a:pt x="10123" y="4736"/>
                  </a:cubicBezTo>
                  <a:cubicBezTo>
                    <a:pt x="10123" y="4725"/>
                    <a:pt x="10123" y="4714"/>
                    <a:pt x="10111" y="4714"/>
                  </a:cubicBezTo>
                  <a:cubicBezTo>
                    <a:pt x="10108" y="4711"/>
                    <a:pt x="10105" y="4709"/>
                    <a:pt x="10102" y="4709"/>
                  </a:cubicBezTo>
                  <a:close/>
                  <a:moveTo>
                    <a:pt x="7810" y="4783"/>
                  </a:moveTo>
                  <a:cubicBezTo>
                    <a:pt x="7805" y="4783"/>
                    <a:pt x="7799" y="4785"/>
                    <a:pt x="7793" y="4791"/>
                  </a:cubicBezTo>
                  <a:cubicBezTo>
                    <a:pt x="7783" y="4791"/>
                    <a:pt x="7783" y="4802"/>
                    <a:pt x="7793" y="4813"/>
                  </a:cubicBezTo>
                  <a:cubicBezTo>
                    <a:pt x="7805" y="4835"/>
                    <a:pt x="7827" y="4857"/>
                    <a:pt x="7849" y="4879"/>
                  </a:cubicBezTo>
                  <a:cubicBezTo>
                    <a:pt x="7849" y="4891"/>
                    <a:pt x="7860" y="4891"/>
                    <a:pt x="7860" y="4891"/>
                  </a:cubicBezTo>
                  <a:cubicBezTo>
                    <a:pt x="7871" y="4891"/>
                    <a:pt x="7871" y="4891"/>
                    <a:pt x="7882" y="4879"/>
                  </a:cubicBezTo>
                  <a:lnTo>
                    <a:pt x="7882" y="4857"/>
                  </a:lnTo>
                  <a:cubicBezTo>
                    <a:pt x="7860" y="4835"/>
                    <a:pt x="7837" y="4813"/>
                    <a:pt x="7827" y="4791"/>
                  </a:cubicBezTo>
                  <a:cubicBezTo>
                    <a:pt x="7821" y="4785"/>
                    <a:pt x="7816" y="4783"/>
                    <a:pt x="7810" y="4783"/>
                  </a:cubicBezTo>
                  <a:close/>
                  <a:moveTo>
                    <a:pt x="10067" y="4879"/>
                  </a:moveTo>
                  <a:cubicBezTo>
                    <a:pt x="10057" y="4879"/>
                    <a:pt x="10045" y="4879"/>
                    <a:pt x="10045" y="4891"/>
                  </a:cubicBezTo>
                  <a:cubicBezTo>
                    <a:pt x="10045" y="4913"/>
                    <a:pt x="10034" y="4935"/>
                    <a:pt x="10023" y="4945"/>
                  </a:cubicBezTo>
                  <a:cubicBezTo>
                    <a:pt x="10023" y="4957"/>
                    <a:pt x="10023" y="4967"/>
                    <a:pt x="10012" y="4979"/>
                  </a:cubicBezTo>
                  <a:cubicBezTo>
                    <a:pt x="10012" y="4979"/>
                    <a:pt x="10012" y="5001"/>
                    <a:pt x="10023" y="5001"/>
                  </a:cubicBezTo>
                  <a:lnTo>
                    <a:pt x="10034" y="5001"/>
                  </a:lnTo>
                  <a:cubicBezTo>
                    <a:pt x="10045" y="5001"/>
                    <a:pt x="10057" y="5001"/>
                    <a:pt x="10057" y="4989"/>
                  </a:cubicBezTo>
                  <a:cubicBezTo>
                    <a:pt x="10057" y="4979"/>
                    <a:pt x="10067" y="4967"/>
                    <a:pt x="10067" y="4967"/>
                  </a:cubicBezTo>
                  <a:cubicBezTo>
                    <a:pt x="10079" y="4945"/>
                    <a:pt x="10079" y="4923"/>
                    <a:pt x="10089" y="4901"/>
                  </a:cubicBezTo>
                  <a:cubicBezTo>
                    <a:pt x="10089" y="4891"/>
                    <a:pt x="10079" y="4879"/>
                    <a:pt x="10067" y="4879"/>
                  </a:cubicBezTo>
                  <a:close/>
                  <a:moveTo>
                    <a:pt x="7961" y="4820"/>
                  </a:moveTo>
                  <a:cubicBezTo>
                    <a:pt x="7954" y="4820"/>
                    <a:pt x="7948" y="4827"/>
                    <a:pt x="7948" y="4835"/>
                  </a:cubicBezTo>
                  <a:cubicBezTo>
                    <a:pt x="7937" y="4857"/>
                    <a:pt x="7926" y="4879"/>
                    <a:pt x="7926" y="4913"/>
                  </a:cubicBezTo>
                  <a:lnTo>
                    <a:pt x="7915" y="4913"/>
                  </a:lnTo>
                  <a:cubicBezTo>
                    <a:pt x="7904" y="4923"/>
                    <a:pt x="7904" y="4935"/>
                    <a:pt x="7915" y="4945"/>
                  </a:cubicBezTo>
                  <a:cubicBezTo>
                    <a:pt x="7937" y="4967"/>
                    <a:pt x="7959" y="4979"/>
                    <a:pt x="7981" y="5001"/>
                  </a:cubicBezTo>
                  <a:cubicBezTo>
                    <a:pt x="7981" y="5012"/>
                    <a:pt x="7981" y="5012"/>
                    <a:pt x="7992" y="5012"/>
                  </a:cubicBezTo>
                  <a:lnTo>
                    <a:pt x="8003" y="5001"/>
                  </a:lnTo>
                  <a:cubicBezTo>
                    <a:pt x="8014" y="4989"/>
                    <a:pt x="8014" y="4979"/>
                    <a:pt x="8003" y="4967"/>
                  </a:cubicBezTo>
                  <a:cubicBezTo>
                    <a:pt x="7992" y="4957"/>
                    <a:pt x="7970" y="4945"/>
                    <a:pt x="7959" y="4935"/>
                  </a:cubicBezTo>
                  <a:lnTo>
                    <a:pt x="7959" y="4923"/>
                  </a:lnTo>
                  <a:cubicBezTo>
                    <a:pt x="7970" y="4901"/>
                    <a:pt x="7981" y="4868"/>
                    <a:pt x="7992" y="4846"/>
                  </a:cubicBezTo>
                  <a:cubicBezTo>
                    <a:pt x="7992" y="4835"/>
                    <a:pt x="7981" y="4824"/>
                    <a:pt x="7970" y="4824"/>
                  </a:cubicBezTo>
                  <a:cubicBezTo>
                    <a:pt x="7967" y="4821"/>
                    <a:pt x="7964" y="4820"/>
                    <a:pt x="7961" y="4820"/>
                  </a:cubicBezTo>
                  <a:close/>
                  <a:moveTo>
                    <a:pt x="7916" y="4985"/>
                  </a:moveTo>
                  <a:cubicBezTo>
                    <a:pt x="7909" y="4985"/>
                    <a:pt x="7901" y="4993"/>
                    <a:pt x="7893" y="5001"/>
                  </a:cubicBezTo>
                  <a:lnTo>
                    <a:pt x="7893" y="5012"/>
                  </a:lnTo>
                  <a:cubicBezTo>
                    <a:pt x="7893" y="5034"/>
                    <a:pt x="7882" y="5056"/>
                    <a:pt x="7871" y="5089"/>
                  </a:cubicBezTo>
                  <a:cubicBezTo>
                    <a:pt x="7871" y="5100"/>
                    <a:pt x="7882" y="5111"/>
                    <a:pt x="7893" y="5111"/>
                  </a:cubicBezTo>
                  <a:cubicBezTo>
                    <a:pt x="7904" y="5111"/>
                    <a:pt x="7915" y="5100"/>
                    <a:pt x="7915" y="5100"/>
                  </a:cubicBezTo>
                  <a:cubicBezTo>
                    <a:pt x="7926" y="5067"/>
                    <a:pt x="7926" y="5045"/>
                    <a:pt x="7937" y="5023"/>
                  </a:cubicBezTo>
                  <a:lnTo>
                    <a:pt x="7937" y="5012"/>
                  </a:lnTo>
                  <a:cubicBezTo>
                    <a:pt x="7937" y="5001"/>
                    <a:pt x="7937" y="4989"/>
                    <a:pt x="7926" y="4989"/>
                  </a:cubicBezTo>
                  <a:cubicBezTo>
                    <a:pt x="7923" y="4986"/>
                    <a:pt x="7920" y="4985"/>
                    <a:pt x="7916" y="4985"/>
                  </a:cubicBezTo>
                  <a:close/>
                  <a:moveTo>
                    <a:pt x="8070" y="5023"/>
                  </a:moveTo>
                  <a:cubicBezTo>
                    <a:pt x="8058" y="5023"/>
                    <a:pt x="8048" y="5023"/>
                    <a:pt x="8036" y="5034"/>
                  </a:cubicBezTo>
                  <a:cubicBezTo>
                    <a:pt x="8036" y="5034"/>
                    <a:pt x="8036" y="5056"/>
                    <a:pt x="8048" y="5056"/>
                  </a:cubicBezTo>
                  <a:cubicBezTo>
                    <a:pt x="8070" y="5078"/>
                    <a:pt x="8092" y="5100"/>
                    <a:pt x="8114" y="5111"/>
                  </a:cubicBezTo>
                  <a:lnTo>
                    <a:pt x="8124" y="5122"/>
                  </a:lnTo>
                  <a:cubicBezTo>
                    <a:pt x="8136" y="5122"/>
                    <a:pt x="8136" y="5111"/>
                    <a:pt x="8147" y="5111"/>
                  </a:cubicBezTo>
                  <a:cubicBezTo>
                    <a:pt x="8147" y="5100"/>
                    <a:pt x="8147" y="5089"/>
                    <a:pt x="8136" y="5078"/>
                  </a:cubicBezTo>
                  <a:cubicBezTo>
                    <a:pt x="8114" y="5067"/>
                    <a:pt x="8092" y="5045"/>
                    <a:pt x="8070" y="5023"/>
                  </a:cubicBezTo>
                  <a:close/>
                  <a:moveTo>
                    <a:pt x="9996" y="5036"/>
                  </a:moveTo>
                  <a:cubicBezTo>
                    <a:pt x="9990" y="5036"/>
                    <a:pt x="9985" y="5039"/>
                    <a:pt x="9979" y="5045"/>
                  </a:cubicBezTo>
                  <a:cubicBezTo>
                    <a:pt x="9968" y="5078"/>
                    <a:pt x="9946" y="5100"/>
                    <a:pt x="9935" y="5122"/>
                  </a:cubicBezTo>
                  <a:cubicBezTo>
                    <a:pt x="9924" y="5133"/>
                    <a:pt x="9935" y="5144"/>
                    <a:pt x="9935" y="5144"/>
                  </a:cubicBezTo>
                  <a:lnTo>
                    <a:pt x="9946" y="5155"/>
                  </a:lnTo>
                  <a:cubicBezTo>
                    <a:pt x="9957" y="5155"/>
                    <a:pt x="9968" y="5155"/>
                    <a:pt x="9968" y="5144"/>
                  </a:cubicBezTo>
                  <a:cubicBezTo>
                    <a:pt x="9990" y="5122"/>
                    <a:pt x="10001" y="5100"/>
                    <a:pt x="10012" y="5067"/>
                  </a:cubicBezTo>
                  <a:cubicBezTo>
                    <a:pt x="10023" y="5056"/>
                    <a:pt x="10023" y="5045"/>
                    <a:pt x="10012" y="5045"/>
                  </a:cubicBezTo>
                  <a:cubicBezTo>
                    <a:pt x="10007" y="5039"/>
                    <a:pt x="10001" y="5036"/>
                    <a:pt x="9996" y="5036"/>
                  </a:cubicBezTo>
                  <a:close/>
                  <a:moveTo>
                    <a:pt x="8196" y="5125"/>
                  </a:moveTo>
                  <a:cubicBezTo>
                    <a:pt x="8191" y="5125"/>
                    <a:pt x="8185" y="5128"/>
                    <a:pt x="8180" y="5133"/>
                  </a:cubicBezTo>
                  <a:cubicBezTo>
                    <a:pt x="8169" y="5144"/>
                    <a:pt x="8180" y="5155"/>
                    <a:pt x="8191" y="5166"/>
                  </a:cubicBezTo>
                  <a:cubicBezTo>
                    <a:pt x="8213" y="5178"/>
                    <a:pt x="8235" y="5200"/>
                    <a:pt x="8257" y="5210"/>
                  </a:cubicBezTo>
                  <a:lnTo>
                    <a:pt x="8268" y="5210"/>
                  </a:lnTo>
                  <a:cubicBezTo>
                    <a:pt x="8279" y="5210"/>
                    <a:pt x="8279" y="5210"/>
                    <a:pt x="8290" y="5200"/>
                  </a:cubicBezTo>
                  <a:cubicBezTo>
                    <a:pt x="8290" y="5188"/>
                    <a:pt x="8290" y="5178"/>
                    <a:pt x="8279" y="5178"/>
                  </a:cubicBezTo>
                  <a:cubicBezTo>
                    <a:pt x="8257" y="5155"/>
                    <a:pt x="8235" y="5144"/>
                    <a:pt x="8213" y="5133"/>
                  </a:cubicBezTo>
                  <a:cubicBezTo>
                    <a:pt x="8207" y="5128"/>
                    <a:pt x="8202" y="5125"/>
                    <a:pt x="8196" y="5125"/>
                  </a:cubicBezTo>
                  <a:close/>
                  <a:moveTo>
                    <a:pt x="7882" y="5155"/>
                  </a:moveTo>
                  <a:cubicBezTo>
                    <a:pt x="7871" y="5155"/>
                    <a:pt x="7849" y="5155"/>
                    <a:pt x="7849" y="5166"/>
                  </a:cubicBezTo>
                  <a:cubicBezTo>
                    <a:pt x="7837" y="5200"/>
                    <a:pt x="7837" y="5222"/>
                    <a:pt x="7827" y="5254"/>
                  </a:cubicBezTo>
                  <a:cubicBezTo>
                    <a:pt x="7827" y="5266"/>
                    <a:pt x="7827" y="5276"/>
                    <a:pt x="7837" y="5276"/>
                  </a:cubicBezTo>
                  <a:lnTo>
                    <a:pt x="7849" y="5276"/>
                  </a:lnTo>
                  <a:cubicBezTo>
                    <a:pt x="7860" y="5276"/>
                    <a:pt x="7860" y="5276"/>
                    <a:pt x="7871" y="5266"/>
                  </a:cubicBezTo>
                  <a:cubicBezTo>
                    <a:pt x="7871" y="5232"/>
                    <a:pt x="7882" y="5210"/>
                    <a:pt x="7893" y="5178"/>
                  </a:cubicBezTo>
                  <a:cubicBezTo>
                    <a:pt x="7893" y="5166"/>
                    <a:pt x="7893" y="5155"/>
                    <a:pt x="7882" y="5155"/>
                  </a:cubicBezTo>
                  <a:close/>
                  <a:moveTo>
                    <a:pt x="9896" y="5180"/>
                  </a:moveTo>
                  <a:cubicBezTo>
                    <a:pt x="9891" y="5180"/>
                    <a:pt x="9885" y="5183"/>
                    <a:pt x="9880" y="5188"/>
                  </a:cubicBezTo>
                  <a:cubicBezTo>
                    <a:pt x="9858" y="5210"/>
                    <a:pt x="9836" y="5222"/>
                    <a:pt x="9814" y="5244"/>
                  </a:cubicBezTo>
                  <a:lnTo>
                    <a:pt x="9814" y="5276"/>
                  </a:lnTo>
                  <a:lnTo>
                    <a:pt x="9846" y="5276"/>
                  </a:lnTo>
                  <a:lnTo>
                    <a:pt x="9913" y="5210"/>
                  </a:lnTo>
                  <a:cubicBezTo>
                    <a:pt x="9924" y="5210"/>
                    <a:pt x="9924" y="5188"/>
                    <a:pt x="9913" y="5188"/>
                  </a:cubicBezTo>
                  <a:cubicBezTo>
                    <a:pt x="9907" y="5183"/>
                    <a:pt x="9902" y="5180"/>
                    <a:pt x="9896" y="5180"/>
                  </a:cubicBezTo>
                  <a:close/>
                  <a:moveTo>
                    <a:pt x="8340" y="5213"/>
                  </a:moveTo>
                  <a:cubicBezTo>
                    <a:pt x="8334" y="5213"/>
                    <a:pt x="8329" y="5216"/>
                    <a:pt x="8323" y="5222"/>
                  </a:cubicBezTo>
                  <a:cubicBezTo>
                    <a:pt x="8323" y="5232"/>
                    <a:pt x="8323" y="5244"/>
                    <a:pt x="8335" y="5254"/>
                  </a:cubicBezTo>
                  <a:cubicBezTo>
                    <a:pt x="8367" y="5266"/>
                    <a:pt x="8389" y="5276"/>
                    <a:pt x="8411" y="5299"/>
                  </a:cubicBezTo>
                  <a:lnTo>
                    <a:pt x="8423" y="5299"/>
                  </a:lnTo>
                  <a:cubicBezTo>
                    <a:pt x="8434" y="5299"/>
                    <a:pt x="8434" y="5288"/>
                    <a:pt x="8445" y="5288"/>
                  </a:cubicBezTo>
                  <a:cubicBezTo>
                    <a:pt x="8445" y="5276"/>
                    <a:pt x="8445" y="5266"/>
                    <a:pt x="8434" y="5254"/>
                  </a:cubicBezTo>
                  <a:cubicBezTo>
                    <a:pt x="8411" y="5244"/>
                    <a:pt x="8379" y="5232"/>
                    <a:pt x="8357" y="5222"/>
                  </a:cubicBezTo>
                  <a:cubicBezTo>
                    <a:pt x="8351" y="5216"/>
                    <a:pt x="8345" y="5213"/>
                    <a:pt x="8340" y="5213"/>
                  </a:cubicBezTo>
                  <a:close/>
                  <a:moveTo>
                    <a:pt x="8511" y="5288"/>
                  </a:moveTo>
                  <a:cubicBezTo>
                    <a:pt x="8500" y="5288"/>
                    <a:pt x="8489" y="5288"/>
                    <a:pt x="8489" y="5299"/>
                  </a:cubicBezTo>
                  <a:cubicBezTo>
                    <a:pt x="8478" y="5310"/>
                    <a:pt x="8489" y="5321"/>
                    <a:pt x="8500" y="5332"/>
                  </a:cubicBezTo>
                  <a:cubicBezTo>
                    <a:pt x="8522" y="5343"/>
                    <a:pt x="8544" y="5354"/>
                    <a:pt x="8577" y="5365"/>
                  </a:cubicBezTo>
                  <a:lnTo>
                    <a:pt x="8588" y="5365"/>
                  </a:lnTo>
                  <a:cubicBezTo>
                    <a:pt x="8588" y="5365"/>
                    <a:pt x="8600" y="5365"/>
                    <a:pt x="8600" y="5354"/>
                  </a:cubicBezTo>
                  <a:cubicBezTo>
                    <a:pt x="8610" y="5343"/>
                    <a:pt x="8600" y="5332"/>
                    <a:pt x="8588" y="5321"/>
                  </a:cubicBezTo>
                  <a:cubicBezTo>
                    <a:pt x="8566" y="5310"/>
                    <a:pt x="8533" y="5299"/>
                    <a:pt x="8511" y="5288"/>
                  </a:cubicBezTo>
                  <a:close/>
                  <a:moveTo>
                    <a:pt x="9748" y="5288"/>
                  </a:moveTo>
                  <a:cubicBezTo>
                    <a:pt x="9725" y="5310"/>
                    <a:pt x="9703" y="5321"/>
                    <a:pt x="9681" y="5332"/>
                  </a:cubicBezTo>
                  <a:cubicBezTo>
                    <a:pt x="9670" y="5343"/>
                    <a:pt x="9659" y="5354"/>
                    <a:pt x="9670" y="5365"/>
                  </a:cubicBezTo>
                  <a:lnTo>
                    <a:pt x="9681" y="5376"/>
                  </a:lnTo>
                  <a:lnTo>
                    <a:pt x="9692" y="5376"/>
                  </a:lnTo>
                  <a:cubicBezTo>
                    <a:pt x="9725" y="5354"/>
                    <a:pt x="9748" y="5343"/>
                    <a:pt x="9770" y="5332"/>
                  </a:cubicBezTo>
                  <a:cubicBezTo>
                    <a:pt x="9780" y="5321"/>
                    <a:pt x="9780" y="5310"/>
                    <a:pt x="9780" y="5299"/>
                  </a:cubicBezTo>
                  <a:cubicBezTo>
                    <a:pt x="9770" y="5288"/>
                    <a:pt x="9758" y="5288"/>
                    <a:pt x="9748" y="5288"/>
                  </a:cubicBezTo>
                  <a:close/>
                  <a:moveTo>
                    <a:pt x="8676" y="5354"/>
                  </a:moveTo>
                  <a:cubicBezTo>
                    <a:pt x="8666" y="5354"/>
                    <a:pt x="8654" y="5354"/>
                    <a:pt x="8644" y="5365"/>
                  </a:cubicBezTo>
                  <a:cubicBezTo>
                    <a:pt x="8644" y="5376"/>
                    <a:pt x="8644" y="5387"/>
                    <a:pt x="8654" y="5387"/>
                  </a:cubicBezTo>
                  <a:cubicBezTo>
                    <a:pt x="8688" y="5398"/>
                    <a:pt x="8710" y="5409"/>
                    <a:pt x="8743" y="5420"/>
                  </a:cubicBezTo>
                  <a:lnTo>
                    <a:pt x="8754" y="5420"/>
                  </a:lnTo>
                  <a:cubicBezTo>
                    <a:pt x="8754" y="5420"/>
                    <a:pt x="8765" y="5409"/>
                    <a:pt x="8765" y="5398"/>
                  </a:cubicBezTo>
                  <a:cubicBezTo>
                    <a:pt x="8776" y="5387"/>
                    <a:pt x="8765" y="5376"/>
                    <a:pt x="8754" y="5376"/>
                  </a:cubicBezTo>
                  <a:cubicBezTo>
                    <a:pt x="8732" y="5365"/>
                    <a:pt x="8698" y="5365"/>
                    <a:pt x="8676" y="5354"/>
                  </a:cubicBezTo>
                  <a:close/>
                  <a:moveTo>
                    <a:pt x="9604" y="5365"/>
                  </a:moveTo>
                  <a:cubicBezTo>
                    <a:pt x="9571" y="5376"/>
                    <a:pt x="9549" y="5387"/>
                    <a:pt x="9515" y="5398"/>
                  </a:cubicBezTo>
                  <a:cubicBezTo>
                    <a:pt x="9505" y="5398"/>
                    <a:pt x="9505" y="5409"/>
                    <a:pt x="9505" y="5420"/>
                  </a:cubicBezTo>
                  <a:cubicBezTo>
                    <a:pt x="9505" y="5431"/>
                    <a:pt x="9515" y="5431"/>
                    <a:pt x="9527" y="5431"/>
                  </a:cubicBezTo>
                  <a:cubicBezTo>
                    <a:pt x="9559" y="5420"/>
                    <a:pt x="9581" y="5420"/>
                    <a:pt x="9615" y="5409"/>
                  </a:cubicBezTo>
                  <a:cubicBezTo>
                    <a:pt x="9626" y="5398"/>
                    <a:pt x="9626" y="5387"/>
                    <a:pt x="9626" y="5376"/>
                  </a:cubicBezTo>
                  <a:cubicBezTo>
                    <a:pt x="9626" y="5365"/>
                    <a:pt x="9615" y="5365"/>
                    <a:pt x="9604" y="5365"/>
                  </a:cubicBezTo>
                  <a:close/>
                  <a:moveTo>
                    <a:pt x="7827" y="5321"/>
                  </a:moveTo>
                  <a:cubicBezTo>
                    <a:pt x="7815" y="5321"/>
                    <a:pt x="7805" y="5321"/>
                    <a:pt x="7793" y="5332"/>
                  </a:cubicBezTo>
                  <a:cubicBezTo>
                    <a:pt x="7793" y="5365"/>
                    <a:pt x="7783" y="5387"/>
                    <a:pt x="7771" y="5409"/>
                  </a:cubicBezTo>
                  <a:cubicBezTo>
                    <a:pt x="7761" y="5420"/>
                    <a:pt x="7771" y="5431"/>
                    <a:pt x="7783" y="5442"/>
                  </a:cubicBezTo>
                  <a:lnTo>
                    <a:pt x="7793" y="5442"/>
                  </a:lnTo>
                  <a:cubicBezTo>
                    <a:pt x="7793" y="5442"/>
                    <a:pt x="7805" y="5442"/>
                    <a:pt x="7805" y="5431"/>
                  </a:cubicBezTo>
                  <a:cubicBezTo>
                    <a:pt x="7815" y="5398"/>
                    <a:pt x="7827" y="5376"/>
                    <a:pt x="7837" y="5343"/>
                  </a:cubicBezTo>
                  <a:cubicBezTo>
                    <a:pt x="7837" y="5332"/>
                    <a:pt x="7837" y="5321"/>
                    <a:pt x="7827" y="5321"/>
                  </a:cubicBezTo>
                  <a:close/>
                  <a:moveTo>
                    <a:pt x="8842" y="5398"/>
                  </a:moveTo>
                  <a:cubicBezTo>
                    <a:pt x="8831" y="5398"/>
                    <a:pt x="8820" y="5398"/>
                    <a:pt x="8809" y="5409"/>
                  </a:cubicBezTo>
                  <a:cubicBezTo>
                    <a:pt x="8809" y="5420"/>
                    <a:pt x="8820" y="5431"/>
                    <a:pt x="8831" y="5442"/>
                  </a:cubicBezTo>
                  <a:cubicBezTo>
                    <a:pt x="8853" y="5442"/>
                    <a:pt x="8887" y="5453"/>
                    <a:pt x="8919" y="5453"/>
                  </a:cubicBezTo>
                  <a:cubicBezTo>
                    <a:pt x="8931" y="5453"/>
                    <a:pt x="8941" y="5442"/>
                    <a:pt x="8941" y="5431"/>
                  </a:cubicBezTo>
                  <a:cubicBezTo>
                    <a:pt x="8941" y="5420"/>
                    <a:pt x="8931" y="5409"/>
                    <a:pt x="8919" y="5409"/>
                  </a:cubicBezTo>
                  <a:cubicBezTo>
                    <a:pt x="8897" y="5409"/>
                    <a:pt x="8864" y="5398"/>
                    <a:pt x="8842" y="5398"/>
                  </a:cubicBezTo>
                  <a:close/>
                  <a:moveTo>
                    <a:pt x="9438" y="5409"/>
                  </a:moveTo>
                  <a:cubicBezTo>
                    <a:pt x="9405" y="5420"/>
                    <a:pt x="9383" y="5420"/>
                    <a:pt x="9350" y="5420"/>
                  </a:cubicBezTo>
                  <a:cubicBezTo>
                    <a:pt x="9339" y="5431"/>
                    <a:pt x="9328" y="5442"/>
                    <a:pt x="9328" y="5453"/>
                  </a:cubicBezTo>
                  <a:cubicBezTo>
                    <a:pt x="9339" y="5465"/>
                    <a:pt x="9339" y="5465"/>
                    <a:pt x="9350" y="5465"/>
                  </a:cubicBezTo>
                  <a:cubicBezTo>
                    <a:pt x="9383" y="5465"/>
                    <a:pt x="9416" y="5465"/>
                    <a:pt x="9438" y="5453"/>
                  </a:cubicBezTo>
                  <a:cubicBezTo>
                    <a:pt x="9449" y="5453"/>
                    <a:pt x="9461" y="5442"/>
                    <a:pt x="9461" y="5431"/>
                  </a:cubicBezTo>
                  <a:cubicBezTo>
                    <a:pt x="9461" y="5420"/>
                    <a:pt x="9449" y="5409"/>
                    <a:pt x="9438" y="5409"/>
                  </a:cubicBezTo>
                  <a:close/>
                  <a:moveTo>
                    <a:pt x="9008" y="5420"/>
                  </a:moveTo>
                  <a:cubicBezTo>
                    <a:pt x="8997" y="5420"/>
                    <a:pt x="8985" y="5431"/>
                    <a:pt x="8985" y="5442"/>
                  </a:cubicBezTo>
                  <a:cubicBezTo>
                    <a:pt x="8985" y="5453"/>
                    <a:pt x="8997" y="5465"/>
                    <a:pt x="9008" y="5465"/>
                  </a:cubicBezTo>
                  <a:cubicBezTo>
                    <a:pt x="9030" y="5465"/>
                    <a:pt x="9063" y="5475"/>
                    <a:pt x="9096" y="5475"/>
                  </a:cubicBezTo>
                  <a:cubicBezTo>
                    <a:pt x="9107" y="5475"/>
                    <a:pt x="9107" y="5465"/>
                    <a:pt x="9118" y="5453"/>
                  </a:cubicBezTo>
                  <a:cubicBezTo>
                    <a:pt x="9118" y="5442"/>
                    <a:pt x="9107" y="5431"/>
                    <a:pt x="9096" y="5431"/>
                  </a:cubicBezTo>
                  <a:cubicBezTo>
                    <a:pt x="9063" y="5431"/>
                    <a:pt x="9041" y="5431"/>
                    <a:pt x="9008" y="5420"/>
                  </a:cubicBezTo>
                  <a:close/>
                  <a:moveTo>
                    <a:pt x="9184" y="5431"/>
                  </a:moveTo>
                  <a:cubicBezTo>
                    <a:pt x="9174" y="5431"/>
                    <a:pt x="9162" y="5442"/>
                    <a:pt x="9162" y="5453"/>
                  </a:cubicBezTo>
                  <a:cubicBezTo>
                    <a:pt x="9162" y="5465"/>
                    <a:pt x="9162" y="5475"/>
                    <a:pt x="9184" y="5475"/>
                  </a:cubicBezTo>
                  <a:lnTo>
                    <a:pt x="9272" y="5475"/>
                  </a:lnTo>
                  <a:cubicBezTo>
                    <a:pt x="9284" y="5475"/>
                    <a:pt x="9284" y="5465"/>
                    <a:pt x="9284" y="5453"/>
                  </a:cubicBezTo>
                  <a:cubicBezTo>
                    <a:pt x="9284" y="5442"/>
                    <a:pt x="9272" y="5431"/>
                    <a:pt x="9262" y="5431"/>
                  </a:cubicBezTo>
                  <a:close/>
                  <a:moveTo>
                    <a:pt x="7751" y="5482"/>
                  </a:moveTo>
                  <a:cubicBezTo>
                    <a:pt x="7744" y="5482"/>
                    <a:pt x="7739" y="5490"/>
                    <a:pt x="7739" y="5497"/>
                  </a:cubicBezTo>
                  <a:cubicBezTo>
                    <a:pt x="7727" y="5519"/>
                    <a:pt x="7717" y="5553"/>
                    <a:pt x="7705" y="5575"/>
                  </a:cubicBezTo>
                  <a:cubicBezTo>
                    <a:pt x="7705" y="5585"/>
                    <a:pt x="7705" y="5597"/>
                    <a:pt x="7717" y="5597"/>
                  </a:cubicBezTo>
                  <a:cubicBezTo>
                    <a:pt x="7717" y="5608"/>
                    <a:pt x="7727" y="5608"/>
                    <a:pt x="7727" y="5608"/>
                  </a:cubicBezTo>
                  <a:cubicBezTo>
                    <a:pt x="7727" y="5608"/>
                    <a:pt x="7739" y="5597"/>
                    <a:pt x="7739" y="5585"/>
                  </a:cubicBezTo>
                  <a:cubicBezTo>
                    <a:pt x="7761" y="5563"/>
                    <a:pt x="7771" y="5541"/>
                    <a:pt x="7783" y="5509"/>
                  </a:cubicBezTo>
                  <a:cubicBezTo>
                    <a:pt x="7783" y="5497"/>
                    <a:pt x="7771" y="5487"/>
                    <a:pt x="7761" y="5487"/>
                  </a:cubicBezTo>
                  <a:cubicBezTo>
                    <a:pt x="7757" y="5483"/>
                    <a:pt x="7754" y="5482"/>
                    <a:pt x="7751" y="5482"/>
                  </a:cubicBezTo>
                  <a:close/>
                  <a:moveTo>
                    <a:pt x="7694" y="5641"/>
                  </a:moveTo>
                  <a:cubicBezTo>
                    <a:pt x="7683" y="5641"/>
                    <a:pt x="7672" y="5641"/>
                    <a:pt x="7672" y="5652"/>
                  </a:cubicBezTo>
                  <a:cubicBezTo>
                    <a:pt x="7661" y="5685"/>
                    <a:pt x="7650" y="5707"/>
                    <a:pt x="7639" y="5729"/>
                  </a:cubicBezTo>
                  <a:cubicBezTo>
                    <a:pt x="7628" y="5740"/>
                    <a:pt x="7628" y="5752"/>
                    <a:pt x="7639" y="5762"/>
                  </a:cubicBezTo>
                  <a:lnTo>
                    <a:pt x="7650" y="5762"/>
                  </a:lnTo>
                  <a:cubicBezTo>
                    <a:pt x="7661" y="5762"/>
                    <a:pt x="7672" y="5762"/>
                    <a:pt x="7672" y="5752"/>
                  </a:cubicBezTo>
                  <a:cubicBezTo>
                    <a:pt x="7683" y="5729"/>
                    <a:pt x="7694" y="5696"/>
                    <a:pt x="7705" y="5674"/>
                  </a:cubicBezTo>
                  <a:cubicBezTo>
                    <a:pt x="7717" y="5663"/>
                    <a:pt x="7705" y="5652"/>
                    <a:pt x="7694" y="5641"/>
                  </a:cubicBezTo>
                  <a:close/>
                  <a:moveTo>
                    <a:pt x="7628" y="5796"/>
                  </a:moveTo>
                  <a:cubicBezTo>
                    <a:pt x="7617" y="5796"/>
                    <a:pt x="7606" y="5796"/>
                    <a:pt x="7595" y="5806"/>
                  </a:cubicBezTo>
                  <a:cubicBezTo>
                    <a:pt x="7584" y="5840"/>
                    <a:pt x="7573" y="5862"/>
                    <a:pt x="7550" y="5884"/>
                  </a:cubicBezTo>
                  <a:cubicBezTo>
                    <a:pt x="7550" y="5895"/>
                    <a:pt x="7550" y="5906"/>
                    <a:pt x="7562" y="5917"/>
                  </a:cubicBezTo>
                  <a:lnTo>
                    <a:pt x="7573" y="5917"/>
                  </a:lnTo>
                  <a:cubicBezTo>
                    <a:pt x="7584" y="5917"/>
                    <a:pt x="7584" y="5917"/>
                    <a:pt x="7595" y="5906"/>
                  </a:cubicBezTo>
                  <a:cubicBezTo>
                    <a:pt x="7606" y="5884"/>
                    <a:pt x="7617" y="5850"/>
                    <a:pt x="7628" y="5828"/>
                  </a:cubicBezTo>
                  <a:cubicBezTo>
                    <a:pt x="7639" y="5818"/>
                    <a:pt x="7639" y="5806"/>
                    <a:pt x="7628" y="5796"/>
                  </a:cubicBezTo>
                  <a:close/>
                  <a:moveTo>
                    <a:pt x="7540" y="5950"/>
                  </a:moveTo>
                  <a:cubicBezTo>
                    <a:pt x="7528" y="5950"/>
                    <a:pt x="7518" y="5950"/>
                    <a:pt x="7518" y="5961"/>
                  </a:cubicBezTo>
                  <a:cubicBezTo>
                    <a:pt x="7496" y="5983"/>
                    <a:pt x="7484" y="6016"/>
                    <a:pt x="7474" y="6038"/>
                  </a:cubicBezTo>
                  <a:cubicBezTo>
                    <a:pt x="7462" y="6049"/>
                    <a:pt x="7462" y="6061"/>
                    <a:pt x="7474" y="6061"/>
                  </a:cubicBezTo>
                  <a:lnTo>
                    <a:pt x="7484" y="6071"/>
                  </a:lnTo>
                  <a:cubicBezTo>
                    <a:pt x="7496" y="6071"/>
                    <a:pt x="7496" y="6061"/>
                    <a:pt x="7506" y="6061"/>
                  </a:cubicBezTo>
                  <a:cubicBezTo>
                    <a:pt x="7518" y="6038"/>
                    <a:pt x="7540" y="6005"/>
                    <a:pt x="7550" y="5983"/>
                  </a:cubicBezTo>
                  <a:cubicBezTo>
                    <a:pt x="7550" y="5972"/>
                    <a:pt x="7550" y="5961"/>
                    <a:pt x="7540" y="5950"/>
                  </a:cubicBezTo>
                  <a:close/>
                  <a:moveTo>
                    <a:pt x="7440" y="6100"/>
                  </a:moveTo>
                  <a:cubicBezTo>
                    <a:pt x="7433" y="6100"/>
                    <a:pt x="7426" y="6105"/>
                    <a:pt x="7418" y="6105"/>
                  </a:cubicBezTo>
                  <a:cubicBezTo>
                    <a:pt x="7407" y="6137"/>
                    <a:pt x="7396" y="6159"/>
                    <a:pt x="7374" y="6182"/>
                  </a:cubicBezTo>
                  <a:cubicBezTo>
                    <a:pt x="7374" y="6193"/>
                    <a:pt x="7374" y="6204"/>
                    <a:pt x="7385" y="6215"/>
                  </a:cubicBezTo>
                  <a:lnTo>
                    <a:pt x="7396" y="6215"/>
                  </a:lnTo>
                  <a:cubicBezTo>
                    <a:pt x="7396" y="6215"/>
                    <a:pt x="7407" y="6215"/>
                    <a:pt x="7407" y="6204"/>
                  </a:cubicBezTo>
                  <a:cubicBezTo>
                    <a:pt x="7430" y="6182"/>
                    <a:pt x="7440" y="6159"/>
                    <a:pt x="7462" y="6127"/>
                  </a:cubicBezTo>
                  <a:cubicBezTo>
                    <a:pt x="7462" y="6127"/>
                    <a:pt x="7462" y="6105"/>
                    <a:pt x="7452" y="6105"/>
                  </a:cubicBezTo>
                  <a:cubicBezTo>
                    <a:pt x="7448" y="6101"/>
                    <a:pt x="7444" y="6100"/>
                    <a:pt x="7440" y="6100"/>
                  </a:cubicBezTo>
                  <a:close/>
                  <a:moveTo>
                    <a:pt x="7341" y="6243"/>
                  </a:moveTo>
                  <a:cubicBezTo>
                    <a:pt x="7335" y="6243"/>
                    <a:pt x="7330" y="6248"/>
                    <a:pt x="7330" y="6248"/>
                  </a:cubicBezTo>
                  <a:cubicBezTo>
                    <a:pt x="7308" y="6281"/>
                    <a:pt x="7297" y="6303"/>
                    <a:pt x="7275" y="6325"/>
                  </a:cubicBezTo>
                  <a:cubicBezTo>
                    <a:pt x="7264" y="6336"/>
                    <a:pt x="7275" y="6348"/>
                    <a:pt x="7275" y="6348"/>
                  </a:cubicBezTo>
                  <a:cubicBezTo>
                    <a:pt x="7286" y="6358"/>
                    <a:pt x="7286" y="6358"/>
                    <a:pt x="7297" y="6358"/>
                  </a:cubicBezTo>
                  <a:lnTo>
                    <a:pt x="7308" y="6348"/>
                  </a:lnTo>
                  <a:cubicBezTo>
                    <a:pt x="7330" y="6325"/>
                    <a:pt x="7341" y="6303"/>
                    <a:pt x="7363" y="6281"/>
                  </a:cubicBezTo>
                  <a:cubicBezTo>
                    <a:pt x="7363" y="6270"/>
                    <a:pt x="7363" y="6259"/>
                    <a:pt x="7352" y="6248"/>
                  </a:cubicBezTo>
                  <a:cubicBezTo>
                    <a:pt x="7348" y="6244"/>
                    <a:pt x="7345" y="6243"/>
                    <a:pt x="7341" y="6243"/>
                  </a:cubicBezTo>
                  <a:close/>
                  <a:moveTo>
                    <a:pt x="7236" y="6383"/>
                  </a:moveTo>
                  <a:cubicBezTo>
                    <a:pt x="7231" y="6383"/>
                    <a:pt x="7225" y="6386"/>
                    <a:pt x="7219" y="6392"/>
                  </a:cubicBezTo>
                  <a:cubicBezTo>
                    <a:pt x="7209" y="6414"/>
                    <a:pt x="7187" y="6436"/>
                    <a:pt x="7165" y="6458"/>
                  </a:cubicBezTo>
                  <a:lnTo>
                    <a:pt x="7165" y="6491"/>
                  </a:lnTo>
                  <a:lnTo>
                    <a:pt x="7187" y="6491"/>
                  </a:lnTo>
                  <a:cubicBezTo>
                    <a:pt x="7187" y="6491"/>
                    <a:pt x="7197" y="6491"/>
                    <a:pt x="7197" y="6480"/>
                  </a:cubicBezTo>
                  <a:cubicBezTo>
                    <a:pt x="7219" y="6458"/>
                    <a:pt x="7231" y="6436"/>
                    <a:pt x="7253" y="6414"/>
                  </a:cubicBezTo>
                  <a:cubicBezTo>
                    <a:pt x="7264" y="6402"/>
                    <a:pt x="7264" y="6392"/>
                    <a:pt x="7253" y="6392"/>
                  </a:cubicBezTo>
                  <a:cubicBezTo>
                    <a:pt x="7247" y="6386"/>
                    <a:pt x="7242" y="6383"/>
                    <a:pt x="7236" y="6383"/>
                  </a:cubicBezTo>
                  <a:close/>
                  <a:moveTo>
                    <a:pt x="7126" y="6516"/>
                  </a:moveTo>
                  <a:cubicBezTo>
                    <a:pt x="7120" y="6516"/>
                    <a:pt x="7115" y="6518"/>
                    <a:pt x="7109" y="6524"/>
                  </a:cubicBezTo>
                  <a:cubicBezTo>
                    <a:pt x="7087" y="6546"/>
                    <a:pt x="7076" y="6568"/>
                    <a:pt x="7054" y="6590"/>
                  </a:cubicBezTo>
                  <a:cubicBezTo>
                    <a:pt x="7043" y="6590"/>
                    <a:pt x="7043" y="6612"/>
                    <a:pt x="7054" y="6612"/>
                  </a:cubicBezTo>
                  <a:cubicBezTo>
                    <a:pt x="7054" y="6623"/>
                    <a:pt x="7065" y="6623"/>
                    <a:pt x="7065" y="6623"/>
                  </a:cubicBezTo>
                  <a:cubicBezTo>
                    <a:pt x="7076" y="6623"/>
                    <a:pt x="7076" y="6623"/>
                    <a:pt x="7087" y="6612"/>
                  </a:cubicBezTo>
                  <a:cubicBezTo>
                    <a:pt x="7098" y="6590"/>
                    <a:pt x="7120" y="6568"/>
                    <a:pt x="7143" y="6546"/>
                  </a:cubicBezTo>
                  <a:cubicBezTo>
                    <a:pt x="7153" y="6546"/>
                    <a:pt x="7153" y="6524"/>
                    <a:pt x="7143" y="6524"/>
                  </a:cubicBezTo>
                  <a:cubicBezTo>
                    <a:pt x="7137" y="6518"/>
                    <a:pt x="7131" y="6516"/>
                    <a:pt x="7126" y="6516"/>
                  </a:cubicBezTo>
                  <a:close/>
                  <a:moveTo>
                    <a:pt x="6988" y="6645"/>
                  </a:moveTo>
                  <a:cubicBezTo>
                    <a:pt x="6977" y="6667"/>
                    <a:pt x="6954" y="6689"/>
                    <a:pt x="6932" y="6711"/>
                  </a:cubicBezTo>
                  <a:cubicBezTo>
                    <a:pt x="6922" y="6723"/>
                    <a:pt x="6922" y="6733"/>
                    <a:pt x="6932" y="6745"/>
                  </a:cubicBezTo>
                  <a:lnTo>
                    <a:pt x="6966" y="6745"/>
                  </a:lnTo>
                  <a:cubicBezTo>
                    <a:pt x="6977" y="6723"/>
                    <a:pt x="6999" y="6701"/>
                    <a:pt x="7021" y="6679"/>
                  </a:cubicBezTo>
                  <a:cubicBezTo>
                    <a:pt x="7032" y="6667"/>
                    <a:pt x="7032" y="6657"/>
                    <a:pt x="7021" y="6645"/>
                  </a:cubicBezTo>
                  <a:close/>
                  <a:moveTo>
                    <a:pt x="6866" y="6767"/>
                  </a:moveTo>
                  <a:cubicBezTo>
                    <a:pt x="6844" y="6789"/>
                    <a:pt x="6822" y="6811"/>
                    <a:pt x="6800" y="6822"/>
                  </a:cubicBezTo>
                  <a:cubicBezTo>
                    <a:pt x="6800" y="6833"/>
                    <a:pt x="6789" y="6844"/>
                    <a:pt x="6800" y="6855"/>
                  </a:cubicBezTo>
                  <a:cubicBezTo>
                    <a:pt x="6811" y="6866"/>
                    <a:pt x="6811" y="6866"/>
                    <a:pt x="6822" y="6866"/>
                  </a:cubicBezTo>
                  <a:lnTo>
                    <a:pt x="6833" y="6855"/>
                  </a:lnTo>
                  <a:cubicBezTo>
                    <a:pt x="6856" y="6844"/>
                    <a:pt x="6878" y="6822"/>
                    <a:pt x="6900" y="6800"/>
                  </a:cubicBezTo>
                  <a:cubicBezTo>
                    <a:pt x="6910" y="6789"/>
                    <a:pt x="6910" y="6778"/>
                    <a:pt x="6900" y="6767"/>
                  </a:cubicBezTo>
                  <a:close/>
                  <a:moveTo>
                    <a:pt x="6750" y="6880"/>
                  </a:moveTo>
                  <a:cubicBezTo>
                    <a:pt x="6745" y="6880"/>
                    <a:pt x="6739" y="6883"/>
                    <a:pt x="6734" y="6888"/>
                  </a:cubicBezTo>
                  <a:cubicBezTo>
                    <a:pt x="6712" y="6899"/>
                    <a:pt x="6690" y="6922"/>
                    <a:pt x="6667" y="6932"/>
                  </a:cubicBezTo>
                  <a:cubicBezTo>
                    <a:pt x="6657" y="6944"/>
                    <a:pt x="6657" y="6954"/>
                    <a:pt x="6667" y="6966"/>
                  </a:cubicBezTo>
                  <a:cubicBezTo>
                    <a:pt x="6667" y="6976"/>
                    <a:pt x="6679" y="6976"/>
                    <a:pt x="6679" y="6976"/>
                  </a:cubicBezTo>
                  <a:cubicBezTo>
                    <a:pt x="6690" y="6976"/>
                    <a:pt x="6690" y="6976"/>
                    <a:pt x="6701" y="6966"/>
                  </a:cubicBezTo>
                  <a:cubicBezTo>
                    <a:pt x="6723" y="6954"/>
                    <a:pt x="6745" y="6932"/>
                    <a:pt x="6767" y="6910"/>
                  </a:cubicBezTo>
                  <a:cubicBezTo>
                    <a:pt x="6778" y="6910"/>
                    <a:pt x="6778" y="6899"/>
                    <a:pt x="6767" y="6888"/>
                  </a:cubicBezTo>
                  <a:cubicBezTo>
                    <a:pt x="6761" y="6883"/>
                    <a:pt x="6756" y="6880"/>
                    <a:pt x="6750" y="6880"/>
                  </a:cubicBezTo>
                  <a:close/>
                  <a:moveTo>
                    <a:pt x="6611" y="6983"/>
                  </a:moveTo>
                  <a:cubicBezTo>
                    <a:pt x="6608" y="6983"/>
                    <a:pt x="6605" y="6984"/>
                    <a:pt x="6601" y="6988"/>
                  </a:cubicBezTo>
                  <a:cubicBezTo>
                    <a:pt x="6579" y="7010"/>
                    <a:pt x="6557" y="7020"/>
                    <a:pt x="6535" y="7043"/>
                  </a:cubicBezTo>
                  <a:cubicBezTo>
                    <a:pt x="6524" y="7043"/>
                    <a:pt x="6513" y="7054"/>
                    <a:pt x="6524" y="7065"/>
                  </a:cubicBezTo>
                  <a:cubicBezTo>
                    <a:pt x="6524" y="7076"/>
                    <a:pt x="6535" y="7076"/>
                    <a:pt x="6546" y="7076"/>
                  </a:cubicBezTo>
                  <a:lnTo>
                    <a:pt x="6557" y="7076"/>
                  </a:lnTo>
                  <a:cubicBezTo>
                    <a:pt x="6579" y="7054"/>
                    <a:pt x="6601" y="7043"/>
                    <a:pt x="6623" y="7020"/>
                  </a:cubicBezTo>
                  <a:cubicBezTo>
                    <a:pt x="6635" y="7020"/>
                    <a:pt x="6635" y="6998"/>
                    <a:pt x="6635" y="6998"/>
                  </a:cubicBezTo>
                  <a:cubicBezTo>
                    <a:pt x="6627" y="6991"/>
                    <a:pt x="6619" y="6983"/>
                    <a:pt x="6611" y="6983"/>
                  </a:cubicBezTo>
                  <a:close/>
                  <a:moveTo>
                    <a:pt x="6468" y="7082"/>
                  </a:moveTo>
                  <a:cubicBezTo>
                    <a:pt x="6464" y="7082"/>
                    <a:pt x="6461" y="7084"/>
                    <a:pt x="6458" y="7087"/>
                  </a:cubicBezTo>
                  <a:cubicBezTo>
                    <a:pt x="6436" y="7098"/>
                    <a:pt x="6403" y="7120"/>
                    <a:pt x="6380" y="7131"/>
                  </a:cubicBezTo>
                  <a:cubicBezTo>
                    <a:pt x="6370" y="7142"/>
                    <a:pt x="6370" y="7153"/>
                    <a:pt x="6380" y="7164"/>
                  </a:cubicBezTo>
                  <a:lnTo>
                    <a:pt x="6392" y="7175"/>
                  </a:lnTo>
                  <a:cubicBezTo>
                    <a:pt x="6403" y="7175"/>
                    <a:pt x="6403" y="7164"/>
                    <a:pt x="6403" y="7164"/>
                  </a:cubicBezTo>
                  <a:cubicBezTo>
                    <a:pt x="6425" y="7153"/>
                    <a:pt x="6458" y="7142"/>
                    <a:pt x="6480" y="7120"/>
                  </a:cubicBezTo>
                  <a:cubicBezTo>
                    <a:pt x="6491" y="7120"/>
                    <a:pt x="6491" y="7098"/>
                    <a:pt x="6491" y="7098"/>
                  </a:cubicBezTo>
                  <a:cubicBezTo>
                    <a:pt x="6483" y="7090"/>
                    <a:pt x="6475" y="7082"/>
                    <a:pt x="6468" y="70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38"/>
          <p:cNvSpPr txBox="1">
            <a:spLocks noGrp="1"/>
          </p:cNvSpPr>
          <p:nvPr>
            <p:ph type="title"/>
          </p:nvPr>
        </p:nvSpPr>
        <p:spPr>
          <a:xfrm>
            <a:off x="3363300" y="2033400"/>
            <a:ext cx="5067600" cy="1330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0" name="Google Shape;750;p38"/>
          <p:cNvSpPr txBox="1">
            <a:spLocks noGrp="1"/>
          </p:cNvSpPr>
          <p:nvPr>
            <p:ph type="title" idx="2" hasCustomPrompt="1"/>
          </p:nvPr>
        </p:nvSpPr>
        <p:spPr>
          <a:xfrm>
            <a:off x="3363300" y="1209388"/>
            <a:ext cx="5067600" cy="699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38"/>
          <p:cNvSpPr txBox="1">
            <a:spLocks noGrp="1"/>
          </p:cNvSpPr>
          <p:nvPr>
            <p:ph type="subTitle" idx="1"/>
          </p:nvPr>
        </p:nvSpPr>
        <p:spPr>
          <a:xfrm>
            <a:off x="3363300" y="3488613"/>
            <a:ext cx="5067600" cy="445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1pPr>
            <a:lvl2pPr lvl="1"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2pPr>
            <a:lvl3pPr lvl="2"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3pPr>
            <a:lvl4pPr lvl="3"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4pPr>
            <a:lvl5pPr lvl="4"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5pPr>
            <a:lvl6pPr lvl="5"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6pPr>
            <a:lvl7pPr lvl="6"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7pPr>
            <a:lvl8pPr lvl="7"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8pPr>
            <a:lvl9pPr lvl="8"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1600"/>
              </a:spcBef>
              <a:spcAft>
                <a:spcPts val="160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4" r:id="rId5"/>
    <p:sldLayoutId id="2147483672" r:id="rId6"/>
    <p:sldLayoutId id="2147483673" r:id="rId7"/>
    <p:sldLayoutId id="2147483682" r:id="rId8"/>
    <p:sldLayoutId id="2147483684" r:id="rId9"/>
    <p:sldLayoutId id="2147483686" r:id="rId10"/>
    <p:sldLayoutId id="2147483687" r:id="rId11"/>
    <p:sldLayoutId id="2147483694" r:id="rId12"/>
    <p:sldLayoutId id="214748369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825"/>
        <p:cNvGrpSpPr/>
        <p:nvPr/>
      </p:nvGrpSpPr>
      <p:grpSpPr>
        <a:xfrm>
          <a:off x="0" y="0"/>
          <a:ext cx="0" cy="0"/>
          <a:chOff x="0" y="0"/>
          <a:chExt cx="0" cy="0"/>
        </a:xfrm>
      </p:grpSpPr>
      <p:sp>
        <p:nvSpPr>
          <p:cNvPr id="826" name="Google Shape;826;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827" name="Google Shape;827;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4"/>
        <p:cNvGrpSpPr/>
        <p:nvPr/>
      </p:nvGrpSpPr>
      <p:grpSpPr>
        <a:xfrm>
          <a:off x="0" y="0"/>
          <a:ext cx="0" cy="0"/>
          <a:chOff x="0" y="0"/>
          <a:chExt cx="0" cy="0"/>
        </a:xfrm>
      </p:grpSpPr>
      <p:sp>
        <p:nvSpPr>
          <p:cNvPr id="1074" name="Google Shape;1074;p45"/>
          <p:cNvSpPr txBox="1">
            <a:spLocks noGrp="1"/>
          </p:cNvSpPr>
          <p:nvPr>
            <p:ph type="ctrTitle"/>
          </p:nvPr>
        </p:nvSpPr>
        <p:spPr>
          <a:xfrm>
            <a:off x="713099" y="1298022"/>
            <a:ext cx="5072790" cy="19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6000" dirty="0" smtClean="0"/>
              <a:t>PENDIDIKAN PANCASILA</a:t>
            </a:r>
            <a:endParaRPr sz="6000" dirty="0"/>
          </a:p>
        </p:txBody>
      </p:sp>
      <p:sp>
        <p:nvSpPr>
          <p:cNvPr id="1075" name="Google Shape;1075;p45"/>
          <p:cNvSpPr txBox="1">
            <a:spLocks noGrp="1"/>
          </p:cNvSpPr>
          <p:nvPr>
            <p:ph type="subTitle" idx="1"/>
          </p:nvPr>
        </p:nvSpPr>
        <p:spPr>
          <a:xfrm>
            <a:off x="827584" y="3579862"/>
            <a:ext cx="4176464" cy="10685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Raja Agus Lukasta S</a:t>
            </a:r>
            <a:r>
              <a:rPr lang="id-ID" dirty="0" smtClean="0"/>
              <a:t>embiring, M.B.A.</a:t>
            </a:r>
            <a:endParaRPr lang="en" dirty="0" smtClean="0"/>
          </a:p>
          <a:p>
            <a:pPr marL="0" lvl="0" indent="0" algn="l" rtl="0">
              <a:spcBef>
                <a:spcPts val="0"/>
              </a:spcBef>
              <a:spcAft>
                <a:spcPts val="0"/>
              </a:spcAft>
              <a:buNone/>
            </a:pPr>
            <a:r>
              <a:rPr lang="en" sz="2400" b="1" dirty="0" smtClean="0"/>
              <a:t>INSTITUT AGAMA</a:t>
            </a:r>
            <a:r>
              <a:rPr lang="id-ID" sz="2400" b="1" dirty="0" smtClean="0"/>
              <a:t> </a:t>
            </a:r>
            <a:r>
              <a:rPr lang="en" sz="2400" b="1" dirty="0" smtClean="0"/>
              <a:t>ISLAM</a:t>
            </a:r>
            <a:endParaRPr lang="id-ID" sz="2400" b="1" dirty="0" smtClean="0"/>
          </a:p>
          <a:p>
            <a:pPr marL="0" lvl="0" indent="0" algn="l" rtl="0">
              <a:spcBef>
                <a:spcPts val="0"/>
              </a:spcBef>
              <a:spcAft>
                <a:spcPts val="0"/>
              </a:spcAft>
              <a:buNone/>
            </a:pPr>
            <a:r>
              <a:rPr lang="en" sz="2400" b="1" dirty="0" smtClean="0"/>
              <a:t>NEGERI CURUP</a:t>
            </a:r>
            <a:endParaRPr lang="en" dirty="0"/>
          </a:p>
          <a:p>
            <a:pPr marL="0" lvl="0" indent="0" algn="l" rtl="0">
              <a:spcBef>
                <a:spcPts val="0"/>
              </a:spcBef>
              <a:spcAft>
                <a:spcPts val="0"/>
              </a:spcAft>
              <a:buNone/>
            </a:pPr>
            <a:endParaRPr dirty="0"/>
          </a:p>
        </p:txBody>
      </p:sp>
      <p:grpSp>
        <p:nvGrpSpPr>
          <p:cNvPr id="1076" name="Google Shape;1076;p45"/>
          <p:cNvGrpSpPr/>
          <p:nvPr/>
        </p:nvGrpSpPr>
        <p:grpSpPr>
          <a:xfrm>
            <a:off x="6979063" y="915566"/>
            <a:ext cx="646889" cy="588519"/>
            <a:chOff x="3941900" y="2460900"/>
            <a:chExt cx="1676746" cy="1525451"/>
          </a:xfrm>
        </p:grpSpPr>
        <p:sp>
          <p:nvSpPr>
            <p:cNvPr id="1077" name="Google Shape;1077;p45"/>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45"/>
          <p:cNvGrpSpPr/>
          <p:nvPr/>
        </p:nvGrpSpPr>
        <p:grpSpPr>
          <a:xfrm>
            <a:off x="5690914" y="846995"/>
            <a:ext cx="996905" cy="529581"/>
            <a:chOff x="4260451" y="3853933"/>
            <a:chExt cx="996905" cy="529581"/>
          </a:xfrm>
        </p:grpSpPr>
        <p:sp>
          <p:nvSpPr>
            <p:cNvPr id="1083" name="Google Shape;1083;p45"/>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45"/>
          <p:cNvSpPr/>
          <p:nvPr/>
        </p:nvSpPr>
        <p:spPr>
          <a:xfrm>
            <a:off x="539552" y="4137790"/>
            <a:ext cx="237262" cy="234160"/>
          </a:xfrm>
          <a:custGeom>
            <a:avLst/>
            <a:gdLst/>
            <a:ahLst/>
            <a:cxnLst/>
            <a:rect l="l" t="t" r="r" b="b"/>
            <a:pathLst>
              <a:path w="918" h="906" extrusionOk="0">
                <a:moveTo>
                  <a:pt x="420" y="0"/>
                </a:moveTo>
                <a:lnTo>
                  <a:pt x="310" y="298"/>
                </a:lnTo>
                <a:lnTo>
                  <a:pt x="1" y="386"/>
                </a:lnTo>
                <a:lnTo>
                  <a:pt x="255" y="585"/>
                </a:lnTo>
                <a:lnTo>
                  <a:pt x="243" y="905"/>
                </a:lnTo>
                <a:lnTo>
                  <a:pt x="508" y="717"/>
                </a:lnTo>
                <a:lnTo>
                  <a:pt x="807" y="839"/>
                </a:lnTo>
                <a:lnTo>
                  <a:pt x="718" y="530"/>
                </a:lnTo>
                <a:lnTo>
                  <a:pt x="917" y="276"/>
                </a:lnTo>
                <a:lnTo>
                  <a:pt x="597" y="265"/>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8248432" y="669968"/>
            <a:ext cx="182728" cy="177042"/>
          </a:xfrm>
          <a:custGeom>
            <a:avLst/>
            <a:gdLst/>
            <a:ahLst/>
            <a:cxnLst/>
            <a:rect l="l" t="t" r="r" b="b"/>
            <a:pathLst>
              <a:path w="707" h="685" extrusionOk="0">
                <a:moveTo>
                  <a:pt x="530" y="0"/>
                </a:moveTo>
                <a:lnTo>
                  <a:pt x="320" y="133"/>
                </a:lnTo>
                <a:lnTo>
                  <a:pt x="99" y="33"/>
                </a:lnTo>
                <a:lnTo>
                  <a:pt x="155" y="276"/>
                </a:lnTo>
                <a:lnTo>
                  <a:pt x="0" y="464"/>
                </a:lnTo>
                <a:lnTo>
                  <a:pt x="243" y="474"/>
                </a:lnTo>
                <a:lnTo>
                  <a:pt x="375" y="684"/>
                </a:lnTo>
                <a:lnTo>
                  <a:pt x="464" y="452"/>
                </a:lnTo>
                <a:lnTo>
                  <a:pt x="706" y="397"/>
                </a:lnTo>
                <a:lnTo>
                  <a:pt x="508" y="243"/>
                </a:lnTo>
                <a:lnTo>
                  <a:pt x="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1326;p50"/>
          <p:cNvGrpSpPr/>
          <p:nvPr/>
        </p:nvGrpSpPr>
        <p:grpSpPr>
          <a:xfrm>
            <a:off x="5937164" y="1994955"/>
            <a:ext cx="2595276" cy="3148542"/>
            <a:chOff x="6432570" y="1994955"/>
            <a:chExt cx="2595276" cy="3148542"/>
          </a:xfrm>
        </p:grpSpPr>
        <p:sp>
          <p:nvSpPr>
            <p:cNvPr id="256"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1074" name="Google Shape;1074;p45"/>
          <p:cNvSpPr txBox="1">
            <a:spLocks noGrp="1"/>
          </p:cNvSpPr>
          <p:nvPr>
            <p:ph type="ctrTitle"/>
          </p:nvPr>
        </p:nvSpPr>
        <p:spPr>
          <a:xfrm>
            <a:off x="713099" y="123478"/>
            <a:ext cx="7418974" cy="10081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Identitas Nasional ?</a:t>
            </a:r>
            <a:endParaRPr dirty="0"/>
          </a:p>
        </p:txBody>
      </p:sp>
      <p:grpSp>
        <p:nvGrpSpPr>
          <p:cNvPr id="1076" name="Google Shape;1076;p45"/>
          <p:cNvGrpSpPr/>
          <p:nvPr/>
        </p:nvGrpSpPr>
        <p:grpSpPr>
          <a:xfrm>
            <a:off x="6979063" y="915566"/>
            <a:ext cx="646889" cy="588519"/>
            <a:chOff x="3941900" y="2460900"/>
            <a:chExt cx="1676746" cy="1525451"/>
          </a:xfrm>
        </p:grpSpPr>
        <p:sp>
          <p:nvSpPr>
            <p:cNvPr id="1077" name="Google Shape;1077;p45"/>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45"/>
          <p:cNvGrpSpPr/>
          <p:nvPr/>
        </p:nvGrpSpPr>
        <p:grpSpPr>
          <a:xfrm>
            <a:off x="5690914" y="846995"/>
            <a:ext cx="996905" cy="529581"/>
            <a:chOff x="4260451" y="3853933"/>
            <a:chExt cx="996905" cy="529581"/>
          </a:xfrm>
        </p:grpSpPr>
        <p:sp>
          <p:nvSpPr>
            <p:cNvPr id="1083" name="Google Shape;1083;p45"/>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45"/>
          <p:cNvSpPr/>
          <p:nvPr/>
        </p:nvSpPr>
        <p:spPr>
          <a:xfrm>
            <a:off x="539552" y="4137790"/>
            <a:ext cx="237262" cy="234160"/>
          </a:xfrm>
          <a:custGeom>
            <a:avLst/>
            <a:gdLst/>
            <a:ahLst/>
            <a:cxnLst/>
            <a:rect l="l" t="t" r="r" b="b"/>
            <a:pathLst>
              <a:path w="918" h="906" extrusionOk="0">
                <a:moveTo>
                  <a:pt x="420" y="0"/>
                </a:moveTo>
                <a:lnTo>
                  <a:pt x="310" y="298"/>
                </a:lnTo>
                <a:lnTo>
                  <a:pt x="1" y="386"/>
                </a:lnTo>
                <a:lnTo>
                  <a:pt x="255" y="585"/>
                </a:lnTo>
                <a:lnTo>
                  <a:pt x="243" y="905"/>
                </a:lnTo>
                <a:lnTo>
                  <a:pt x="508" y="717"/>
                </a:lnTo>
                <a:lnTo>
                  <a:pt x="807" y="839"/>
                </a:lnTo>
                <a:lnTo>
                  <a:pt x="718" y="530"/>
                </a:lnTo>
                <a:lnTo>
                  <a:pt x="917" y="276"/>
                </a:lnTo>
                <a:lnTo>
                  <a:pt x="597" y="265"/>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8248432" y="669968"/>
            <a:ext cx="182728" cy="177042"/>
          </a:xfrm>
          <a:custGeom>
            <a:avLst/>
            <a:gdLst/>
            <a:ahLst/>
            <a:cxnLst/>
            <a:rect l="l" t="t" r="r" b="b"/>
            <a:pathLst>
              <a:path w="707" h="685" extrusionOk="0">
                <a:moveTo>
                  <a:pt x="530" y="0"/>
                </a:moveTo>
                <a:lnTo>
                  <a:pt x="320" y="133"/>
                </a:lnTo>
                <a:lnTo>
                  <a:pt x="99" y="33"/>
                </a:lnTo>
                <a:lnTo>
                  <a:pt x="155" y="276"/>
                </a:lnTo>
                <a:lnTo>
                  <a:pt x="0" y="464"/>
                </a:lnTo>
                <a:lnTo>
                  <a:pt x="243" y="474"/>
                </a:lnTo>
                <a:lnTo>
                  <a:pt x="375" y="684"/>
                </a:lnTo>
                <a:lnTo>
                  <a:pt x="464" y="452"/>
                </a:lnTo>
                <a:lnTo>
                  <a:pt x="706" y="397"/>
                </a:lnTo>
                <a:lnTo>
                  <a:pt x="508" y="243"/>
                </a:lnTo>
                <a:lnTo>
                  <a:pt x="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 1"/>
          <p:cNvGraphicFramePr/>
          <p:nvPr>
            <p:extLst>
              <p:ext uri="{D42A27DB-BD31-4B8C-83A1-F6EECF244321}">
                <p14:modId xmlns:p14="http://schemas.microsoft.com/office/powerpoint/2010/main" val="2244691513"/>
              </p:ext>
            </p:extLst>
          </p:nvPr>
        </p:nvGraphicFramePr>
        <p:xfrm>
          <a:off x="1524000" y="9560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2172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7494"/>
            <a:ext cx="5067600" cy="864096"/>
          </a:xfrm>
        </p:spPr>
        <p:txBody>
          <a:bodyPr/>
          <a:lstStyle/>
          <a:p>
            <a:r>
              <a:rPr lang="en-US" dirty="0" err="1" smtClean="0">
                <a:hlinkClick r:id="rId2" action="ppaction://hlinksldjump"/>
              </a:rPr>
              <a:t>Definisi</a:t>
            </a:r>
            <a:endParaRPr lang="en-US" dirty="0"/>
          </a:p>
        </p:txBody>
      </p:sp>
      <p:sp>
        <p:nvSpPr>
          <p:cNvPr id="4" name="Subtitle 3"/>
          <p:cNvSpPr>
            <a:spLocks noGrp="1"/>
          </p:cNvSpPr>
          <p:nvPr>
            <p:ph type="subTitle" idx="1"/>
          </p:nvPr>
        </p:nvSpPr>
        <p:spPr>
          <a:xfrm>
            <a:off x="683568" y="1347614"/>
            <a:ext cx="6264696" cy="792088"/>
          </a:xfrm>
        </p:spPr>
        <p:txBody>
          <a:bodyPr/>
          <a:lstStyle/>
          <a:p>
            <a:r>
              <a:rPr lang="en-US" b="1" dirty="0" err="1" smtClean="0"/>
              <a:t>Identitas</a:t>
            </a:r>
            <a:r>
              <a:rPr lang="en-US" b="1" dirty="0" smtClean="0"/>
              <a:t> </a:t>
            </a:r>
            <a:r>
              <a:rPr lang="en-US" b="1" dirty="0" err="1" smtClean="0"/>
              <a:t>Nasional</a:t>
            </a:r>
            <a:r>
              <a:rPr lang="en-US" b="1" dirty="0" smtClean="0"/>
              <a:t> :</a:t>
            </a:r>
          </a:p>
          <a:p>
            <a:r>
              <a:rPr lang="en-US" dirty="0" err="1" smtClean="0"/>
              <a:t>Ciri</a:t>
            </a:r>
            <a:r>
              <a:rPr lang="en-US" dirty="0" smtClean="0"/>
              <a:t> </a:t>
            </a:r>
            <a:r>
              <a:rPr lang="en-US" dirty="0" err="1" smtClean="0"/>
              <a:t>Khas</a:t>
            </a:r>
            <a:r>
              <a:rPr lang="en-US" dirty="0" smtClean="0"/>
              <a:t> yang </a:t>
            </a:r>
            <a:r>
              <a:rPr lang="en-US" dirty="0" err="1" smtClean="0"/>
              <a:t>membedakan</a:t>
            </a:r>
            <a:r>
              <a:rPr lang="en-US" dirty="0" smtClean="0"/>
              <a:t> </a:t>
            </a:r>
            <a:r>
              <a:rPr lang="en-US" dirty="0" err="1" smtClean="0"/>
              <a:t>bangsa</a:t>
            </a:r>
            <a:r>
              <a:rPr lang="en-US" dirty="0" smtClean="0"/>
              <a:t> </a:t>
            </a:r>
            <a:r>
              <a:rPr lang="en-US" dirty="0" err="1" smtClean="0"/>
              <a:t>satu</a:t>
            </a:r>
            <a:r>
              <a:rPr lang="en-US" dirty="0" smtClean="0"/>
              <a:t> </a:t>
            </a:r>
            <a:r>
              <a:rPr lang="en-US" dirty="0" err="1" smtClean="0"/>
              <a:t>dengan</a:t>
            </a:r>
            <a:r>
              <a:rPr lang="en-US" dirty="0" smtClean="0"/>
              <a:t> </a:t>
            </a:r>
            <a:r>
              <a:rPr lang="en-US" dirty="0" err="1" smtClean="0"/>
              <a:t>lainnya</a:t>
            </a:r>
            <a:r>
              <a:rPr lang="en-US" dirty="0" smtClean="0"/>
              <a:t>.</a:t>
            </a:r>
          </a:p>
          <a:p>
            <a:endParaRPr lang="en-US" dirty="0"/>
          </a:p>
        </p:txBody>
      </p:sp>
    </p:spTree>
    <p:extLst>
      <p:ext uri="{BB962C8B-B14F-4D97-AF65-F5344CB8AC3E}">
        <p14:creationId xmlns:p14="http://schemas.microsoft.com/office/powerpoint/2010/main" val="31679743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1470"/>
            <a:ext cx="7632848" cy="936104"/>
          </a:xfrm>
        </p:spPr>
        <p:txBody>
          <a:bodyPr/>
          <a:lstStyle/>
          <a:p>
            <a:r>
              <a:rPr lang="en-US" sz="3600" dirty="0" err="1" smtClean="0">
                <a:hlinkClick r:id="rId2" action="ppaction://hlinksldjump"/>
              </a:rPr>
              <a:t>Identitas</a:t>
            </a:r>
            <a:r>
              <a:rPr lang="en-US" sz="3600" dirty="0" smtClean="0">
                <a:hlinkClick r:id="rId2" action="ppaction://hlinksldjump"/>
              </a:rPr>
              <a:t> </a:t>
            </a:r>
            <a:r>
              <a:rPr lang="en-US" sz="3600" dirty="0" err="1" smtClean="0">
                <a:hlinkClick r:id="rId2" action="ppaction://hlinksldjump"/>
              </a:rPr>
              <a:t>Nasional</a:t>
            </a:r>
            <a:r>
              <a:rPr lang="en-US" sz="3600" dirty="0" smtClean="0">
                <a:hlinkClick r:id="rId2" action="ppaction://hlinksldjump"/>
              </a:rPr>
              <a:t> Indonesia</a:t>
            </a:r>
            <a:endParaRPr lang="en-US" sz="3600" dirty="0"/>
          </a:p>
        </p:txBody>
      </p:sp>
      <p:sp>
        <p:nvSpPr>
          <p:cNvPr id="4" name="Subtitle 3"/>
          <p:cNvSpPr>
            <a:spLocks noGrp="1"/>
          </p:cNvSpPr>
          <p:nvPr>
            <p:ph type="subTitle" idx="1"/>
          </p:nvPr>
        </p:nvSpPr>
        <p:spPr>
          <a:xfrm>
            <a:off x="683568" y="2067694"/>
            <a:ext cx="6264696" cy="2664296"/>
          </a:xfrm>
        </p:spPr>
        <p:txBody>
          <a:bodyPr/>
          <a:lstStyle/>
          <a:p>
            <a:endParaRPr lang="en-US" dirty="0" smtClean="0"/>
          </a:p>
          <a:p>
            <a:endParaRPr lang="en-US" dirty="0"/>
          </a:p>
        </p:txBody>
      </p:sp>
      <p:graphicFrame>
        <p:nvGraphicFramePr>
          <p:cNvPr id="3" name="Diagram 2"/>
          <p:cNvGraphicFramePr/>
          <p:nvPr>
            <p:extLst>
              <p:ext uri="{D42A27DB-BD31-4B8C-83A1-F6EECF244321}">
                <p14:modId xmlns:p14="http://schemas.microsoft.com/office/powerpoint/2010/main" val="556986620"/>
              </p:ext>
            </p:extLst>
          </p:nvPr>
        </p:nvGraphicFramePr>
        <p:xfrm>
          <a:off x="1524000" y="9155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7913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95486"/>
            <a:ext cx="5067600" cy="1330500"/>
          </a:xfrm>
        </p:spPr>
        <p:txBody>
          <a:bodyPr/>
          <a:lstStyle/>
          <a:p>
            <a:r>
              <a:rPr lang="en-US" dirty="0" err="1" smtClean="0">
                <a:hlinkClick r:id="rId2" action="ppaction://hlinksldjump"/>
              </a:rPr>
              <a:t>Diskusi</a:t>
            </a:r>
            <a:endParaRPr lang="en-US" dirty="0"/>
          </a:p>
        </p:txBody>
      </p:sp>
      <p:sp>
        <p:nvSpPr>
          <p:cNvPr id="4" name="Subtitle 3"/>
          <p:cNvSpPr>
            <a:spLocks noGrp="1"/>
          </p:cNvSpPr>
          <p:nvPr>
            <p:ph type="subTitle" idx="1"/>
          </p:nvPr>
        </p:nvSpPr>
        <p:spPr>
          <a:xfrm>
            <a:off x="842963" y="1275606"/>
            <a:ext cx="5067600" cy="1099361"/>
          </a:xfrm>
        </p:spPr>
        <p:txBody>
          <a:bodyPr/>
          <a:lstStyle/>
          <a:p>
            <a:r>
              <a:rPr lang="en-US" b="1" dirty="0" smtClean="0"/>
              <a:t>PERTANYAAN :</a:t>
            </a:r>
          </a:p>
          <a:p>
            <a:r>
              <a:rPr lang="en-US" dirty="0" err="1" smtClean="0"/>
              <a:t>Adi</a:t>
            </a:r>
            <a:r>
              <a:rPr lang="en-US" dirty="0"/>
              <a:t>	</a:t>
            </a:r>
            <a:r>
              <a:rPr lang="en-US" dirty="0" smtClean="0"/>
              <a:t> : </a:t>
            </a:r>
            <a:r>
              <a:rPr lang="en-US" dirty="0" err="1" smtClean="0"/>
              <a:t>Jelaskan</a:t>
            </a:r>
            <a:r>
              <a:rPr lang="en-US" dirty="0" smtClean="0"/>
              <a:t> </a:t>
            </a:r>
            <a:r>
              <a:rPr lang="en-US" dirty="0" err="1" smtClean="0"/>
              <a:t>Filsafat</a:t>
            </a:r>
            <a:r>
              <a:rPr lang="en-US" dirty="0" smtClean="0"/>
              <a:t> </a:t>
            </a:r>
            <a:r>
              <a:rPr lang="en-US" dirty="0" err="1" smtClean="0"/>
              <a:t>Pancasila</a:t>
            </a:r>
            <a:r>
              <a:rPr lang="en-US" dirty="0" smtClean="0"/>
              <a:t> ?</a:t>
            </a:r>
          </a:p>
          <a:p>
            <a:r>
              <a:rPr lang="en-US" dirty="0" err="1" smtClean="0"/>
              <a:t>Winda</a:t>
            </a:r>
            <a:r>
              <a:rPr lang="en-US" dirty="0"/>
              <a:t>	</a:t>
            </a:r>
            <a:r>
              <a:rPr lang="en-US" dirty="0" smtClean="0"/>
              <a:t> : </a:t>
            </a:r>
            <a:r>
              <a:rPr lang="en-US" dirty="0" err="1" smtClean="0"/>
              <a:t>Jelaskan</a:t>
            </a:r>
            <a:r>
              <a:rPr lang="en-US" dirty="0" smtClean="0"/>
              <a:t> </a:t>
            </a:r>
            <a:r>
              <a:rPr lang="en-US" dirty="0" err="1" smtClean="0"/>
              <a:t>Konstitusi</a:t>
            </a:r>
            <a:r>
              <a:rPr lang="en-US" dirty="0" smtClean="0"/>
              <a:t> UUD 1945 ?</a:t>
            </a:r>
          </a:p>
        </p:txBody>
      </p:sp>
      <p:sp>
        <p:nvSpPr>
          <p:cNvPr id="5" name="Subtitle 3"/>
          <p:cNvSpPr txBox="1">
            <a:spLocks/>
          </p:cNvSpPr>
          <p:nvPr/>
        </p:nvSpPr>
        <p:spPr>
          <a:xfrm>
            <a:off x="827584" y="2624517"/>
            <a:ext cx="5067600" cy="1099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Lato"/>
              <a:buNone/>
              <a:defRPr sz="1800" b="0" i="0" u="none" strike="noStrike" cap="none">
                <a:solidFill>
                  <a:schemeClr val="dk1"/>
                </a:solidFill>
                <a:latin typeface="Lato"/>
                <a:ea typeface="Lato"/>
                <a:cs typeface="Lato"/>
                <a:sym typeface="Lato"/>
              </a:defRPr>
            </a:lvl1pPr>
            <a:lvl2pPr marL="914400" marR="0" lvl="1"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2pPr>
            <a:lvl3pPr marL="1371600" marR="0" lvl="2" indent="-330200" algn="ctr" rtl="0">
              <a:lnSpc>
                <a:spcPct val="100000"/>
              </a:lnSpc>
              <a:spcBef>
                <a:spcPts val="160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3pPr>
            <a:lvl4pPr marL="1828800" marR="0" lvl="3" indent="-330200" algn="ctr" rtl="0">
              <a:lnSpc>
                <a:spcPct val="100000"/>
              </a:lnSpc>
              <a:spcBef>
                <a:spcPts val="160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4pPr>
            <a:lvl5pPr marL="2286000" marR="0" lvl="4" indent="-330200" algn="ctr" rtl="0">
              <a:lnSpc>
                <a:spcPct val="100000"/>
              </a:lnSpc>
              <a:spcBef>
                <a:spcPts val="160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5pPr>
            <a:lvl6pPr marL="2743200" marR="0" lvl="5" indent="-330200" algn="ctr" rtl="0">
              <a:lnSpc>
                <a:spcPct val="100000"/>
              </a:lnSpc>
              <a:spcBef>
                <a:spcPts val="160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6pPr>
            <a:lvl7pPr marL="3200400" marR="0" lvl="6" indent="-330200" algn="ctr" rtl="0">
              <a:lnSpc>
                <a:spcPct val="100000"/>
              </a:lnSpc>
              <a:spcBef>
                <a:spcPts val="160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7pPr>
            <a:lvl8pPr marL="3657600" marR="0" lvl="7" indent="-330200" algn="ctr" rtl="0">
              <a:lnSpc>
                <a:spcPct val="100000"/>
              </a:lnSpc>
              <a:spcBef>
                <a:spcPts val="160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8pPr>
            <a:lvl9pPr marL="4114800" marR="0" lvl="8" indent="-330200" algn="ctr" rtl="0">
              <a:lnSpc>
                <a:spcPct val="100000"/>
              </a:lnSpc>
              <a:spcBef>
                <a:spcPts val="1600"/>
              </a:spcBef>
              <a:spcAft>
                <a:spcPts val="1600"/>
              </a:spcAft>
              <a:buClr>
                <a:schemeClr val="dk1"/>
              </a:buClr>
              <a:buSzPts val="1600"/>
              <a:buFont typeface="Lato"/>
              <a:buNone/>
              <a:defRPr sz="1600" b="0" i="0" u="none" strike="noStrike" cap="none">
                <a:solidFill>
                  <a:schemeClr val="dk1"/>
                </a:solidFill>
                <a:latin typeface="Lato"/>
                <a:ea typeface="Lato"/>
                <a:cs typeface="Lato"/>
                <a:sym typeface="Lato"/>
              </a:defRPr>
            </a:lvl9pPr>
          </a:lstStyle>
          <a:p>
            <a:r>
              <a:rPr lang="en-US" b="1" dirty="0" smtClean="0"/>
              <a:t>JAWABAN :</a:t>
            </a:r>
          </a:p>
          <a:p>
            <a:r>
              <a:rPr lang="en-US" dirty="0" err="1" smtClean="0"/>
              <a:t>Adi</a:t>
            </a:r>
            <a:r>
              <a:rPr lang="en-US" dirty="0" smtClean="0"/>
              <a:t> 	: </a:t>
            </a:r>
            <a:r>
              <a:rPr lang="en-US" dirty="0" err="1" smtClean="0">
                <a:hlinkClick r:id="rId3" action="ppaction://hlinksldjump"/>
              </a:rPr>
              <a:t>Identitas</a:t>
            </a:r>
            <a:r>
              <a:rPr lang="en-US" dirty="0" smtClean="0">
                <a:hlinkClick r:id="rId3" action="ppaction://hlinksldjump"/>
              </a:rPr>
              <a:t> </a:t>
            </a:r>
            <a:r>
              <a:rPr lang="en-US" dirty="0" err="1" smtClean="0">
                <a:hlinkClick r:id="rId3" action="ppaction://hlinksldjump"/>
              </a:rPr>
              <a:t>Nasional</a:t>
            </a:r>
            <a:r>
              <a:rPr lang="en-US" dirty="0" smtClean="0">
                <a:hlinkClick r:id="rId3" action="ppaction://hlinksldjump"/>
              </a:rPr>
              <a:t> Indonesia</a:t>
            </a:r>
            <a:endParaRPr lang="en-US" dirty="0" smtClean="0"/>
          </a:p>
          <a:p>
            <a:r>
              <a:rPr lang="en-US" dirty="0" err="1" smtClean="0"/>
              <a:t>Winda</a:t>
            </a:r>
            <a:r>
              <a:rPr lang="en-US" dirty="0" smtClean="0"/>
              <a:t> 	: </a:t>
            </a:r>
            <a:r>
              <a:rPr lang="en-US" dirty="0" err="1" smtClean="0">
                <a:hlinkClick r:id="rId3" action="ppaction://hlinksldjump"/>
              </a:rPr>
              <a:t>Identitas</a:t>
            </a:r>
            <a:r>
              <a:rPr lang="en-US" dirty="0" smtClean="0">
                <a:hlinkClick r:id="rId3" action="ppaction://hlinksldjump"/>
              </a:rPr>
              <a:t> </a:t>
            </a:r>
            <a:r>
              <a:rPr lang="en-US" dirty="0" err="1" smtClean="0">
                <a:hlinkClick r:id="rId3" action="ppaction://hlinksldjump"/>
              </a:rPr>
              <a:t>Nasional</a:t>
            </a:r>
            <a:r>
              <a:rPr lang="en-US" dirty="0" smtClean="0">
                <a:hlinkClick r:id="rId3" action="ppaction://hlinksldjump"/>
              </a:rPr>
              <a:t> Indonesia</a:t>
            </a:r>
            <a:endParaRPr lang="en-US" dirty="0" smtClean="0"/>
          </a:p>
        </p:txBody>
      </p:sp>
    </p:spTree>
    <p:extLst>
      <p:ext uri="{BB962C8B-B14F-4D97-AF65-F5344CB8AC3E}">
        <p14:creationId xmlns:p14="http://schemas.microsoft.com/office/powerpoint/2010/main" val="27030464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8910"/>
            <a:ext cx="5067600" cy="1330500"/>
          </a:xfrm>
        </p:spPr>
        <p:txBody>
          <a:bodyPr/>
          <a:lstStyle/>
          <a:p>
            <a:r>
              <a:rPr lang="en-US" dirty="0" err="1" smtClean="0">
                <a:hlinkClick r:id="rId2" action="ppaction://hlinksldjump"/>
              </a:rPr>
              <a:t>Kesimpulan</a:t>
            </a:r>
            <a:endParaRPr lang="en-US" dirty="0"/>
          </a:p>
        </p:txBody>
      </p:sp>
      <p:graphicFrame>
        <p:nvGraphicFramePr>
          <p:cNvPr id="6" name="Diagram 5"/>
          <p:cNvGraphicFramePr/>
          <p:nvPr>
            <p:extLst>
              <p:ext uri="{D42A27DB-BD31-4B8C-83A1-F6EECF244321}">
                <p14:modId xmlns:p14="http://schemas.microsoft.com/office/powerpoint/2010/main" val="572084914"/>
              </p:ext>
            </p:extLst>
          </p:nvPr>
        </p:nvGraphicFramePr>
        <p:xfrm>
          <a:off x="1524000" y="9155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460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11510"/>
            <a:ext cx="5067600" cy="1330500"/>
          </a:xfrm>
        </p:spPr>
        <p:txBody>
          <a:bodyPr/>
          <a:lstStyle/>
          <a:p>
            <a:r>
              <a:rPr lang="en-US" dirty="0" err="1" smtClean="0">
                <a:hlinkClick r:id="rId2" action="ppaction://hlinksldjump"/>
              </a:rPr>
              <a:t>Motivasi</a:t>
            </a:r>
            <a:endParaRPr lang="en-US" dirty="0"/>
          </a:p>
        </p:txBody>
      </p:sp>
      <p:sp>
        <p:nvSpPr>
          <p:cNvPr id="4" name="Subtitle 3"/>
          <p:cNvSpPr>
            <a:spLocks noGrp="1"/>
          </p:cNvSpPr>
          <p:nvPr>
            <p:ph type="subTitle" idx="1"/>
          </p:nvPr>
        </p:nvSpPr>
        <p:spPr>
          <a:xfrm>
            <a:off x="720000" y="1563638"/>
            <a:ext cx="5067600" cy="1944216"/>
          </a:xfrm>
        </p:spPr>
        <p:txBody>
          <a:bodyPr/>
          <a:lstStyle/>
          <a:p>
            <a:pPr marL="82550" indent="44450" algn="just"/>
            <a:r>
              <a:rPr lang="id-ID" dirty="0" smtClean="0"/>
              <a:t>Ananda adalah generasi muda Indonesia yang bertugas memuliakan orang tua, agama, bangsa, dan negara </a:t>
            </a:r>
            <a:r>
              <a:rPr lang="en-US" dirty="0" smtClean="0"/>
              <a:t>(Raja, 2023)</a:t>
            </a:r>
            <a:endParaRPr lang="en-US" dirty="0"/>
          </a:p>
        </p:txBody>
      </p:sp>
    </p:spTree>
    <p:extLst>
      <p:ext uri="{BB962C8B-B14F-4D97-AF65-F5344CB8AC3E}">
        <p14:creationId xmlns:p14="http://schemas.microsoft.com/office/powerpoint/2010/main" val="40453699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494"/>
            <a:ext cx="3548700" cy="875501"/>
          </a:xfrm>
        </p:spPr>
        <p:txBody>
          <a:bodyPr/>
          <a:lstStyle/>
          <a:p>
            <a:pPr algn="l"/>
            <a:r>
              <a:rPr lang="en-US" sz="5400" dirty="0" err="1" smtClean="0"/>
              <a:t>Makalah</a:t>
            </a:r>
            <a:endParaRPr lang="en-US" sz="5400" dirty="0"/>
          </a:p>
        </p:txBody>
      </p:sp>
      <p:sp>
        <p:nvSpPr>
          <p:cNvPr id="3" name="Subtitle 2"/>
          <p:cNvSpPr>
            <a:spLocks noGrp="1"/>
          </p:cNvSpPr>
          <p:nvPr>
            <p:ph type="subTitle" idx="1"/>
          </p:nvPr>
        </p:nvSpPr>
        <p:spPr>
          <a:xfrm>
            <a:off x="539552" y="1396680"/>
            <a:ext cx="7776864" cy="2399206"/>
          </a:xfrm>
        </p:spPr>
        <p:txBody>
          <a:bodyPr/>
          <a:lstStyle/>
          <a:p>
            <a:pPr algn="l"/>
            <a:r>
              <a:rPr lang="en-US" dirty="0" err="1" smtClean="0"/>
              <a:t>Halaman</a:t>
            </a:r>
            <a:r>
              <a:rPr lang="en-US" dirty="0" smtClean="0"/>
              <a:t> </a:t>
            </a:r>
            <a:r>
              <a:rPr lang="en-US" dirty="0" err="1" smtClean="0"/>
              <a:t>Judul</a:t>
            </a:r>
            <a:endParaRPr lang="en-US" dirty="0" smtClean="0"/>
          </a:p>
          <a:p>
            <a:pPr algn="l"/>
            <a:r>
              <a:rPr lang="en-US" dirty="0" err="1" smtClean="0"/>
              <a:t>Pengantar</a:t>
            </a:r>
            <a:endParaRPr lang="en-US" dirty="0" smtClean="0"/>
          </a:p>
          <a:p>
            <a:pPr algn="l"/>
            <a:r>
              <a:rPr lang="en-US" dirty="0" err="1" smtClean="0"/>
              <a:t>Daftar</a:t>
            </a:r>
            <a:r>
              <a:rPr lang="en-US" dirty="0" smtClean="0"/>
              <a:t> Isi</a:t>
            </a:r>
          </a:p>
          <a:p>
            <a:pPr algn="l"/>
            <a:r>
              <a:rPr lang="en-US" dirty="0" smtClean="0"/>
              <a:t>Bab 1 </a:t>
            </a:r>
            <a:r>
              <a:rPr lang="en-US" dirty="0" err="1" smtClean="0"/>
              <a:t>Pendahuluan</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Rumusan</a:t>
            </a:r>
            <a:r>
              <a:rPr lang="en-US" dirty="0" smtClean="0"/>
              <a:t> </a:t>
            </a:r>
            <a:r>
              <a:rPr lang="en-US" dirty="0" err="1" smtClean="0"/>
              <a:t>Masalah</a:t>
            </a:r>
            <a:r>
              <a:rPr lang="en-US" dirty="0" smtClean="0"/>
              <a:t>, </a:t>
            </a:r>
            <a:r>
              <a:rPr lang="en-US" dirty="0" err="1" smtClean="0"/>
              <a:t>Tujuan</a:t>
            </a:r>
            <a:r>
              <a:rPr lang="en-US" dirty="0" smtClean="0"/>
              <a:t>)</a:t>
            </a:r>
          </a:p>
          <a:p>
            <a:pPr algn="l"/>
            <a:r>
              <a:rPr lang="en-US" dirty="0" smtClean="0"/>
              <a:t>Bab 2 </a:t>
            </a:r>
            <a:r>
              <a:rPr lang="en-US" dirty="0" err="1" smtClean="0"/>
              <a:t>Pembahasan</a:t>
            </a:r>
            <a:r>
              <a:rPr lang="en-US" dirty="0" smtClean="0"/>
              <a:t> (</a:t>
            </a:r>
            <a:r>
              <a:rPr lang="en-US" dirty="0" err="1" smtClean="0"/>
              <a:t>Sesuai</a:t>
            </a:r>
            <a:r>
              <a:rPr lang="en-US" dirty="0" smtClean="0"/>
              <a:t> </a:t>
            </a:r>
            <a:r>
              <a:rPr lang="en-US" dirty="0" err="1" smtClean="0"/>
              <a:t>Rumusan</a:t>
            </a:r>
            <a:r>
              <a:rPr lang="en-US" dirty="0" smtClean="0"/>
              <a:t> </a:t>
            </a:r>
            <a:r>
              <a:rPr lang="en-US" dirty="0" err="1" smtClean="0"/>
              <a:t>Masalah</a:t>
            </a:r>
            <a:r>
              <a:rPr lang="en-US" dirty="0" smtClean="0"/>
              <a:t>)</a:t>
            </a:r>
          </a:p>
          <a:p>
            <a:pPr algn="l"/>
            <a:r>
              <a:rPr lang="en-US" dirty="0" smtClean="0"/>
              <a:t>Bab 3 </a:t>
            </a:r>
            <a:r>
              <a:rPr lang="en-US" dirty="0" err="1" smtClean="0"/>
              <a:t>Penutup</a:t>
            </a:r>
            <a:r>
              <a:rPr lang="en-US" dirty="0" smtClean="0"/>
              <a:t> (</a:t>
            </a:r>
            <a:r>
              <a:rPr lang="en-US" dirty="0" err="1" smtClean="0"/>
              <a:t>Kesimpulan</a:t>
            </a:r>
            <a:r>
              <a:rPr lang="en-US" dirty="0" smtClean="0"/>
              <a:t>, Saran)</a:t>
            </a:r>
          </a:p>
          <a:p>
            <a:pPr algn="l"/>
            <a:r>
              <a:rPr lang="en-US" dirty="0" err="1" smtClean="0"/>
              <a:t>Daftar</a:t>
            </a:r>
            <a:r>
              <a:rPr lang="en-US" dirty="0" smtClean="0"/>
              <a:t> </a:t>
            </a:r>
            <a:r>
              <a:rPr lang="en-US" dirty="0" err="1" smtClean="0"/>
              <a:t>Pustaka</a:t>
            </a:r>
            <a:endParaRPr lang="en-US" dirty="0" smtClean="0"/>
          </a:p>
          <a:p>
            <a:pPr algn="l"/>
            <a:r>
              <a:rPr lang="en-US" dirty="0" err="1" smtClean="0"/>
              <a:t>Lampiran</a:t>
            </a:r>
            <a:endParaRPr lang="en-US" dirty="0" smtClean="0"/>
          </a:p>
        </p:txBody>
      </p:sp>
    </p:spTree>
    <p:extLst>
      <p:ext uri="{BB962C8B-B14F-4D97-AF65-F5344CB8AC3E}">
        <p14:creationId xmlns:p14="http://schemas.microsoft.com/office/powerpoint/2010/main" val="7961859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Empat Pilar Kebangsaan</a:t>
            </a:r>
            <a:endParaRPr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3</a:t>
            </a:r>
            <a:r>
              <a:rPr lang="en" dirty="0" smtClean="0"/>
              <a:t>.</a:t>
            </a:r>
            <a:endParaRPr dirty="0"/>
          </a:p>
        </p:txBody>
      </p:sp>
      <p:sp>
        <p:nvSpPr>
          <p:cNvPr id="1325" name="Google Shape;1325;p50"/>
          <p:cNvSpPr txBox="1">
            <a:spLocks noGrp="1"/>
          </p:cNvSpPr>
          <p:nvPr>
            <p:ph type="subTitle" idx="1"/>
          </p:nvPr>
        </p:nvSpPr>
        <p:spPr>
          <a:xfrm>
            <a:off x="720000" y="3488613"/>
            <a:ext cx="5772097" cy="4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Pancasila | UUD 1945 | NKRI | Bhinneka Tunggal Ika</a:t>
            </a:r>
            <a:endParaRPr dirty="0"/>
          </a:p>
        </p:txBody>
      </p:sp>
      <p:grpSp>
        <p:nvGrpSpPr>
          <p:cNvPr id="1326" name="Google Shape;1326;p50"/>
          <p:cNvGrpSpPr/>
          <p:nvPr/>
        </p:nvGrpSpPr>
        <p:grpSpPr>
          <a:xfrm>
            <a:off x="6585236"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3855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48311289"/>
              </p:ext>
            </p:extLst>
          </p:nvPr>
        </p:nvGraphicFramePr>
        <p:xfrm>
          <a:off x="323528" y="195486"/>
          <a:ext cx="878497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368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1523554"/>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4000" dirty="0" smtClean="0"/>
              <a:t>Pancasila Sejarah Bangsa Indonesia</a:t>
            </a:r>
            <a:endParaRPr sz="4000" dirty="0"/>
          </a:p>
        </p:txBody>
      </p:sp>
      <p:sp>
        <p:nvSpPr>
          <p:cNvPr id="2952" name="Google Shape;2952;p69"/>
          <p:cNvSpPr txBox="1">
            <a:spLocks noGrp="1"/>
          </p:cNvSpPr>
          <p:nvPr>
            <p:ph type="title" idx="2"/>
          </p:nvPr>
        </p:nvSpPr>
        <p:spPr>
          <a:xfrm>
            <a:off x="3363300" y="699542"/>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4.</a:t>
            </a:r>
            <a:endParaRPr dirty="0"/>
          </a:p>
        </p:txBody>
      </p:sp>
      <p:sp>
        <p:nvSpPr>
          <p:cNvPr id="2953" name="Google Shape;2953;p69"/>
          <p:cNvSpPr txBox="1">
            <a:spLocks noGrp="1"/>
          </p:cNvSpPr>
          <p:nvPr>
            <p:ph type="subTitle" idx="1"/>
          </p:nvPr>
        </p:nvSpPr>
        <p:spPr>
          <a:xfrm>
            <a:off x="4079168" y="2984556"/>
            <a:ext cx="4381264" cy="124337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Jaman Kerjaan | Jaman Penjajahan | Jaman Perjuangan | Jaman Kemerdekaan | Nilai Pancasila dalam Sejarah Bangsa Indonesia</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73069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1"/>
        <p:cNvGrpSpPr/>
        <p:nvPr/>
      </p:nvGrpSpPr>
      <p:grpSpPr>
        <a:xfrm>
          <a:off x="0" y="0"/>
          <a:ext cx="0" cy="0"/>
          <a:chOff x="0" y="0"/>
          <a:chExt cx="0" cy="0"/>
        </a:xfrm>
      </p:grpSpPr>
      <p:sp>
        <p:nvSpPr>
          <p:cNvPr id="1092" name="Google Shape;1092;p46"/>
          <p:cNvSpPr txBox="1">
            <a:spLocks noGrp="1"/>
          </p:cNvSpPr>
          <p:nvPr>
            <p:ph type="title"/>
          </p:nvPr>
        </p:nvSpPr>
        <p:spPr>
          <a:xfrm>
            <a:off x="720000" y="702906"/>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Assalamua’laikum ananda</a:t>
            </a:r>
            <a:endParaRPr dirty="0"/>
          </a:p>
        </p:txBody>
      </p:sp>
      <p:graphicFrame>
        <p:nvGraphicFramePr>
          <p:cNvPr id="1093" name="Google Shape;1093;p46"/>
          <p:cNvGraphicFramePr/>
          <p:nvPr>
            <p:extLst>
              <p:ext uri="{D42A27DB-BD31-4B8C-83A1-F6EECF244321}">
                <p14:modId xmlns:p14="http://schemas.microsoft.com/office/powerpoint/2010/main" val="600511199"/>
              </p:ext>
            </p:extLst>
          </p:nvPr>
        </p:nvGraphicFramePr>
        <p:xfrm>
          <a:off x="711573" y="1635646"/>
          <a:ext cx="7704000" cy="2873549"/>
        </p:xfrm>
        <a:graphic>
          <a:graphicData uri="http://schemas.openxmlformats.org/drawingml/2006/table">
            <a:tbl>
              <a:tblPr>
                <a:noFill/>
                <a:tableStyleId>{17B7F480-C3FB-456F-8FC9-296AB48BAE67}</a:tableStyleId>
              </a:tblPr>
              <a:tblGrid>
                <a:gridCol w="1916211"/>
                <a:gridCol w="5787789"/>
              </a:tblGrid>
              <a:tr h="410507">
                <a:tc>
                  <a:txBody>
                    <a:bodyPr/>
                    <a:lstStyle/>
                    <a:p>
                      <a:pPr marL="0" lvl="0" indent="0" algn="l" rtl="0">
                        <a:spcBef>
                          <a:spcPts val="0"/>
                        </a:spcBef>
                        <a:spcAft>
                          <a:spcPts val="0"/>
                        </a:spcAft>
                        <a:buNone/>
                      </a:pPr>
                      <a:r>
                        <a:rPr sz="1400" b="1" dirty="0" smtClean="0">
                          <a:solidFill>
                            <a:schemeClr val="dk1"/>
                          </a:solidFill>
                          <a:latin typeface="Lato"/>
                          <a:ea typeface="Lato"/>
                          <a:cs typeface="Lato"/>
                          <a:sym typeface="Lato"/>
                        </a:rPr>
                        <a:t>Name</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sz="1400" dirty="0" smtClean="0">
                          <a:solidFill>
                            <a:schemeClr val="dk1"/>
                          </a:solidFill>
                          <a:latin typeface="Lato"/>
                          <a:ea typeface="Lato"/>
                          <a:cs typeface="Lato"/>
                          <a:sym typeface="Lato"/>
                        </a:rPr>
                        <a:t>Raja </a:t>
                      </a:r>
                      <a:r>
                        <a:rPr sz="1400" dirty="0" err="1" smtClean="0">
                          <a:solidFill>
                            <a:schemeClr val="dk1"/>
                          </a:solidFill>
                          <a:latin typeface="Lato"/>
                          <a:ea typeface="Lato"/>
                          <a:cs typeface="Lato"/>
                          <a:sym typeface="Lato"/>
                        </a:rPr>
                        <a:t>Agus</a:t>
                      </a:r>
                      <a:r>
                        <a:rPr sz="1400" dirty="0" smtClean="0">
                          <a:solidFill>
                            <a:schemeClr val="dk1"/>
                          </a:solidFill>
                          <a:latin typeface="Lato"/>
                          <a:ea typeface="Lato"/>
                          <a:cs typeface="Lato"/>
                          <a:sym typeface="Lato"/>
                        </a:rPr>
                        <a:t> </a:t>
                      </a:r>
                      <a:r>
                        <a:rPr sz="1400" dirty="0" err="1" smtClean="0">
                          <a:solidFill>
                            <a:schemeClr val="dk1"/>
                          </a:solidFill>
                          <a:latin typeface="Lato"/>
                          <a:ea typeface="Lato"/>
                          <a:cs typeface="Lato"/>
                          <a:sym typeface="Lato"/>
                        </a:rPr>
                        <a:t>Lukasta</a:t>
                      </a:r>
                      <a:r>
                        <a:rPr sz="1400" dirty="0" smtClean="0">
                          <a:solidFill>
                            <a:schemeClr val="dk1"/>
                          </a:solidFill>
                          <a:latin typeface="Lato"/>
                          <a:ea typeface="Lato"/>
                          <a:cs typeface="Lato"/>
                          <a:sym typeface="Lato"/>
                        </a:rPr>
                        <a:t> </a:t>
                      </a:r>
                      <a:r>
                        <a:rPr sz="1400" dirty="0" err="1" smtClean="0">
                          <a:solidFill>
                            <a:schemeClr val="dk1"/>
                          </a:solidFill>
                          <a:latin typeface="Lato"/>
                          <a:ea typeface="Lato"/>
                          <a:cs typeface="Lato"/>
                          <a:sym typeface="Lato"/>
                        </a:rPr>
                        <a:t>Sembiring</a:t>
                      </a:r>
                      <a:r>
                        <a:rPr sz="1400" dirty="0" smtClean="0">
                          <a:solidFill>
                            <a:schemeClr val="dk1"/>
                          </a:solidFill>
                          <a:latin typeface="Lato"/>
                          <a:ea typeface="Lato"/>
                          <a:cs typeface="Lato"/>
                          <a:sym typeface="Lato"/>
                        </a:rPr>
                        <a:t>, M.B.A.</a:t>
                      </a:r>
                      <a:endParaRPr sz="1400" dirty="0">
                        <a:solidFill>
                          <a:schemeClr val="dk1"/>
                        </a:solidFill>
                        <a:latin typeface="Lato"/>
                        <a:ea typeface="Lato"/>
                        <a:cs typeface="Lato"/>
                        <a:sym typeface="Lato"/>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en-US" sz="1400" b="1" dirty="0" err="1" smtClean="0">
                          <a:solidFill>
                            <a:schemeClr val="dk1"/>
                          </a:solidFill>
                          <a:latin typeface="Lato"/>
                          <a:ea typeface="Lato"/>
                          <a:cs typeface="Lato"/>
                          <a:sym typeface="Lato"/>
                        </a:rPr>
                        <a:t>Whatsapp</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en-US" sz="1400" dirty="0" smtClean="0">
                          <a:solidFill>
                            <a:schemeClr val="dk1"/>
                          </a:solidFill>
                          <a:latin typeface="Lato"/>
                          <a:ea typeface="Lato"/>
                          <a:cs typeface="Lato"/>
                          <a:sym typeface="Lato"/>
                        </a:rPr>
                        <a:t>0857</a:t>
                      </a:r>
                      <a:r>
                        <a:rPr lang="en-US" sz="1400" baseline="0" dirty="0" smtClean="0">
                          <a:solidFill>
                            <a:schemeClr val="dk1"/>
                          </a:solidFill>
                          <a:latin typeface="Lato"/>
                          <a:ea typeface="Lato"/>
                          <a:cs typeface="Lato"/>
                          <a:sym typeface="Lato"/>
                        </a:rPr>
                        <a:t> 6913 1804</a:t>
                      </a:r>
                      <a:endParaRPr sz="1400" dirty="0">
                        <a:solidFill>
                          <a:schemeClr val="dk1"/>
                        </a:solidFill>
                        <a:latin typeface="Lato"/>
                        <a:ea typeface="Lato"/>
                        <a:cs typeface="Lato"/>
                        <a:sym typeface="Lato"/>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en-US" sz="1400" b="1" dirty="0" smtClean="0">
                          <a:solidFill>
                            <a:schemeClr val="dk1"/>
                          </a:solidFill>
                          <a:latin typeface="Lato"/>
                          <a:ea typeface="Lato"/>
                          <a:cs typeface="Lato"/>
                          <a:sym typeface="Lato"/>
                        </a:rPr>
                        <a:t>Address</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1600"/>
                        </a:spcAft>
                        <a:buNone/>
                      </a:pPr>
                      <a:r>
                        <a:rPr lang="en-US" sz="1400" dirty="0" err="1" smtClean="0">
                          <a:solidFill>
                            <a:schemeClr val="dk1"/>
                          </a:solidFill>
                          <a:latin typeface="Lato"/>
                          <a:ea typeface="Lato"/>
                          <a:cs typeface="Lato"/>
                          <a:sym typeface="Lato"/>
                        </a:rPr>
                        <a:t>Jl</a:t>
                      </a:r>
                      <a:r>
                        <a:rPr lang="en-US" sz="1400" baseline="0" dirty="0" smtClean="0">
                          <a:solidFill>
                            <a:schemeClr val="dk1"/>
                          </a:solidFill>
                          <a:latin typeface="Lato"/>
                          <a:ea typeface="Lato"/>
                          <a:cs typeface="Lato"/>
                          <a:sym typeface="Lato"/>
                        </a:rPr>
                        <a:t> KH </a:t>
                      </a:r>
                      <a:r>
                        <a:rPr lang="en-US" sz="1400" baseline="0" dirty="0" err="1" smtClean="0">
                          <a:solidFill>
                            <a:schemeClr val="dk1"/>
                          </a:solidFill>
                          <a:latin typeface="Lato"/>
                          <a:ea typeface="Lato"/>
                          <a:cs typeface="Lato"/>
                          <a:sym typeface="Lato"/>
                        </a:rPr>
                        <a:t>Azhari</a:t>
                      </a:r>
                      <a:r>
                        <a:rPr lang="en-US" sz="1400" baseline="0" dirty="0" smtClean="0">
                          <a:solidFill>
                            <a:schemeClr val="dk1"/>
                          </a:solidFill>
                          <a:latin typeface="Lato"/>
                          <a:ea typeface="Lato"/>
                          <a:cs typeface="Lato"/>
                          <a:sym typeface="Lato"/>
                        </a:rPr>
                        <a:t> </a:t>
                      </a:r>
                      <a:r>
                        <a:rPr lang="en-US" sz="1400" baseline="0" dirty="0" err="1" smtClean="0">
                          <a:solidFill>
                            <a:schemeClr val="dk1"/>
                          </a:solidFill>
                          <a:latin typeface="Lato"/>
                          <a:ea typeface="Lato"/>
                          <a:cs typeface="Lato"/>
                          <a:sym typeface="Lato"/>
                        </a:rPr>
                        <a:t>Gg</a:t>
                      </a:r>
                      <a:r>
                        <a:rPr lang="en-US" sz="1400" baseline="0" dirty="0" smtClean="0">
                          <a:solidFill>
                            <a:schemeClr val="dk1"/>
                          </a:solidFill>
                          <a:latin typeface="Lato"/>
                          <a:ea typeface="Lato"/>
                          <a:cs typeface="Lato"/>
                          <a:sym typeface="Lato"/>
                        </a:rPr>
                        <a:t> </a:t>
                      </a:r>
                      <a:r>
                        <a:rPr lang="en-US" sz="1400" baseline="0" dirty="0" err="1" smtClean="0">
                          <a:solidFill>
                            <a:schemeClr val="dk1"/>
                          </a:solidFill>
                          <a:latin typeface="Lato"/>
                          <a:ea typeface="Lato"/>
                          <a:cs typeface="Lato"/>
                          <a:sym typeface="Lato"/>
                        </a:rPr>
                        <a:t>Palem</a:t>
                      </a:r>
                      <a:r>
                        <a:rPr lang="en-US" sz="1400" baseline="0" dirty="0" smtClean="0">
                          <a:solidFill>
                            <a:schemeClr val="dk1"/>
                          </a:solidFill>
                          <a:latin typeface="Lato"/>
                          <a:ea typeface="Lato"/>
                          <a:cs typeface="Lato"/>
                          <a:sym typeface="Lato"/>
                        </a:rPr>
                        <a:t>, </a:t>
                      </a:r>
                      <a:r>
                        <a:rPr lang="en-US" sz="1400" baseline="0" dirty="0" err="1" smtClean="0">
                          <a:solidFill>
                            <a:schemeClr val="dk1"/>
                          </a:solidFill>
                          <a:latin typeface="Lato"/>
                          <a:ea typeface="Lato"/>
                          <a:cs typeface="Lato"/>
                          <a:sym typeface="Lato"/>
                        </a:rPr>
                        <a:t>Sukaraja</a:t>
                      </a:r>
                      <a:r>
                        <a:rPr lang="en-US" sz="1400" baseline="0" dirty="0" smtClean="0">
                          <a:solidFill>
                            <a:schemeClr val="dk1"/>
                          </a:solidFill>
                          <a:latin typeface="Lato"/>
                          <a:ea typeface="Lato"/>
                          <a:cs typeface="Lato"/>
                          <a:sym typeface="Lato"/>
                        </a:rPr>
                        <a:t>, </a:t>
                      </a:r>
                      <a:r>
                        <a:rPr lang="en-US" sz="1400" baseline="0" dirty="0" err="1" smtClean="0">
                          <a:solidFill>
                            <a:schemeClr val="dk1"/>
                          </a:solidFill>
                          <a:latin typeface="Lato"/>
                          <a:ea typeface="Lato"/>
                          <a:cs typeface="Lato"/>
                          <a:sym typeface="Lato"/>
                        </a:rPr>
                        <a:t>Curup</a:t>
                      </a:r>
                      <a:endParaRPr sz="1400"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en-US" sz="1400" b="1" dirty="0" smtClean="0">
                          <a:solidFill>
                            <a:schemeClr val="dk1"/>
                          </a:solidFill>
                          <a:latin typeface="Lato"/>
                          <a:ea typeface="Lato"/>
                          <a:cs typeface="Lato"/>
                          <a:sym typeface="Lato"/>
                        </a:rPr>
                        <a:t>Educations</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id-ID" sz="1400" dirty="0" smtClean="0">
                          <a:solidFill>
                            <a:schemeClr val="dk1"/>
                          </a:solidFill>
                          <a:latin typeface="Lato"/>
                          <a:ea typeface="Lato"/>
                          <a:cs typeface="Lato"/>
                          <a:sym typeface="Lato"/>
                        </a:rPr>
                        <a:t>Master</a:t>
                      </a:r>
                      <a:r>
                        <a:rPr lang="id-ID" sz="1400" baseline="0" dirty="0" smtClean="0">
                          <a:solidFill>
                            <a:schemeClr val="dk1"/>
                          </a:solidFill>
                          <a:latin typeface="Lato"/>
                          <a:ea typeface="Lato"/>
                          <a:cs typeface="Lato"/>
                          <a:sym typeface="Lato"/>
                        </a:rPr>
                        <a:t> of Business Administration (M.B.A.) </a:t>
                      </a:r>
                      <a:r>
                        <a:rPr lang="id-ID" sz="1400" b="1" baseline="0" dirty="0" smtClean="0">
                          <a:solidFill>
                            <a:schemeClr val="dk1"/>
                          </a:solidFill>
                          <a:latin typeface="Lato"/>
                          <a:ea typeface="Lato"/>
                          <a:cs typeface="Lato"/>
                          <a:sym typeface="Lato"/>
                        </a:rPr>
                        <a:t>Universitas Gadjah Mada</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sz="1400" dirty="0" err="1" smtClean="0">
                          <a:solidFill>
                            <a:schemeClr val="dk1"/>
                          </a:solidFill>
                          <a:latin typeface="Lato"/>
                          <a:ea typeface="Lato"/>
                          <a:cs typeface="Lato"/>
                          <a:sym typeface="Lato"/>
                        </a:rPr>
                        <a:t>Sarjana</a:t>
                      </a:r>
                      <a:r>
                        <a:rPr sz="1400" dirty="0" smtClean="0">
                          <a:solidFill>
                            <a:schemeClr val="dk1"/>
                          </a:solidFill>
                          <a:latin typeface="Lato"/>
                          <a:ea typeface="Lato"/>
                          <a:cs typeface="Lato"/>
                          <a:sym typeface="Lato"/>
                        </a:rPr>
                        <a:t> </a:t>
                      </a:r>
                      <a:r>
                        <a:rPr sz="1400" dirty="0" err="1" smtClean="0">
                          <a:solidFill>
                            <a:schemeClr val="dk1"/>
                          </a:solidFill>
                          <a:latin typeface="Lato"/>
                          <a:ea typeface="Lato"/>
                          <a:cs typeface="Lato"/>
                          <a:sym typeface="Lato"/>
                        </a:rPr>
                        <a:t>Pendidikan</a:t>
                      </a:r>
                      <a:r>
                        <a:rPr sz="1400" dirty="0" smtClean="0">
                          <a:solidFill>
                            <a:schemeClr val="dk1"/>
                          </a:solidFill>
                          <a:latin typeface="Lato"/>
                          <a:ea typeface="Lato"/>
                          <a:cs typeface="Lato"/>
                          <a:sym typeface="Lato"/>
                        </a:rPr>
                        <a:t> (</a:t>
                      </a:r>
                      <a:r>
                        <a:rPr sz="1400" dirty="0" err="1" smtClean="0">
                          <a:solidFill>
                            <a:schemeClr val="dk1"/>
                          </a:solidFill>
                          <a:latin typeface="Lato"/>
                          <a:ea typeface="Lato"/>
                          <a:cs typeface="Lato"/>
                          <a:sym typeface="Lato"/>
                        </a:rPr>
                        <a:t>S.Pd</a:t>
                      </a:r>
                      <a:r>
                        <a:rPr sz="1400" dirty="0" smtClean="0">
                          <a:solidFill>
                            <a:schemeClr val="dk1"/>
                          </a:solidFill>
                          <a:latin typeface="Lato"/>
                          <a:ea typeface="Lato"/>
                          <a:cs typeface="Lato"/>
                          <a:sym typeface="Lato"/>
                        </a:rPr>
                        <a:t>) </a:t>
                      </a:r>
                      <a:r>
                        <a:rPr sz="1400" b="1" dirty="0" err="1" smtClean="0">
                          <a:solidFill>
                            <a:schemeClr val="dk1"/>
                          </a:solidFill>
                          <a:latin typeface="Lato"/>
                          <a:ea typeface="Lato"/>
                          <a:cs typeface="Lato"/>
                          <a:sym typeface="Lato"/>
                        </a:rPr>
                        <a:t>Universitas</a:t>
                      </a:r>
                      <a:r>
                        <a:rPr sz="1400" b="1" dirty="0" smtClean="0">
                          <a:solidFill>
                            <a:schemeClr val="dk1"/>
                          </a:solidFill>
                          <a:latin typeface="Lato"/>
                          <a:ea typeface="Lato"/>
                          <a:cs typeface="Lato"/>
                          <a:sym typeface="Lato"/>
                        </a:rPr>
                        <a:t> Bengkulu</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en" sz="1400" b="1" dirty="0" smtClean="0">
                          <a:solidFill>
                            <a:schemeClr val="hlink"/>
                          </a:solidFill>
                          <a:uFill>
                            <a:noFill/>
                          </a:uFill>
                          <a:latin typeface="Lato"/>
                          <a:ea typeface="Lato"/>
                          <a:cs typeface="Lato"/>
                          <a:sym typeface="Lato"/>
                        </a:rPr>
                        <a:t>Experiences</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sz="1400" dirty="0" smtClean="0">
                          <a:solidFill>
                            <a:schemeClr val="dk1"/>
                          </a:solidFill>
                          <a:latin typeface="Lato"/>
                          <a:ea typeface="Lato"/>
                          <a:cs typeface="Lato"/>
                          <a:sym typeface="Lato"/>
                        </a:rPr>
                        <a:t>Manager</a:t>
                      </a:r>
                      <a:r>
                        <a:rPr lang="en" sz="1400" baseline="0" dirty="0" smtClean="0">
                          <a:solidFill>
                            <a:schemeClr val="dk1"/>
                          </a:solidFill>
                          <a:latin typeface="Lato"/>
                          <a:ea typeface="Lato"/>
                          <a:cs typeface="Lato"/>
                          <a:sym typeface="Lato"/>
                        </a:rPr>
                        <a:t> PT K-24 Indonesia (2017 – 2018)</a:t>
                      </a:r>
                      <a:endParaRPr sz="1400"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en-US" sz="1400" dirty="0" smtClean="0">
                          <a:solidFill>
                            <a:schemeClr val="dk1"/>
                          </a:solidFill>
                          <a:latin typeface="Lato"/>
                          <a:ea typeface="Lato"/>
                          <a:cs typeface="Lato"/>
                          <a:sym typeface="Lato"/>
                        </a:rPr>
                        <a:t>Entrepreneur</a:t>
                      </a:r>
                      <a:r>
                        <a:rPr lang="en-US" sz="1400" baseline="0" dirty="0" smtClean="0">
                          <a:solidFill>
                            <a:schemeClr val="dk1"/>
                          </a:solidFill>
                          <a:latin typeface="Lato"/>
                          <a:ea typeface="Lato"/>
                          <a:cs typeface="Lato"/>
                          <a:sym typeface="Lato"/>
                        </a:rPr>
                        <a:t> </a:t>
                      </a:r>
                      <a:r>
                        <a:rPr lang="en-US" sz="1400" baseline="0" dirty="0" err="1" smtClean="0">
                          <a:solidFill>
                            <a:schemeClr val="dk1"/>
                          </a:solidFill>
                          <a:latin typeface="Lato"/>
                          <a:ea typeface="Lato"/>
                          <a:cs typeface="Lato"/>
                          <a:sym typeface="Lato"/>
                        </a:rPr>
                        <a:t>Muamalah</a:t>
                      </a:r>
                      <a:r>
                        <a:rPr lang="en-US" sz="1400" baseline="0" dirty="0" smtClean="0">
                          <a:solidFill>
                            <a:schemeClr val="dk1"/>
                          </a:solidFill>
                          <a:latin typeface="Lato"/>
                          <a:ea typeface="Lato"/>
                          <a:cs typeface="Lato"/>
                          <a:sym typeface="Lato"/>
                        </a:rPr>
                        <a:t> (2019 – Now)</a:t>
                      </a:r>
                      <a:endParaRPr sz="1400"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bl>
          </a:graphicData>
        </a:graphic>
      </p:graphicFrame>
      <p:grpSp>
        <p:nvGrpSpPr>
          <p:cNvPr id="1097" name="Google Shape;1097;p46"/>
          <p:cNvGrpSpPr/>
          <p:nvPr/>
        </p:nvGrpSpPr>
        <p:grpSpPr>
          <a:xfrm flipH="1">
            <a:off x="4464981" y="4246441"/>
            <a:ext cx="213007" cy="264290"/>
            <a:chOff x="10404042" y="2373100"/>
            <a:chExt cx="343505" cy="426273"/>
          </a:xfrm>
        </p:grpSpPr>
        <p:sp>
          <p:nvSpPr>
            <p:cNvPr id="1098" name="Google Shape;1098;p46"/>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6"/>
          <p:cNvGrpSpPr/>
          <p:nvPr/>
        </p:nvGrpSpPr>
        <p:grpSpPr>
          <a:xfrm>
            <a:off x="8011363" y="844938"/>
            <a:ext cx="809153" cy="479706"/>
            <a:chOff x="4260451" y="3853933"/>
            <a:chExt cx="1039374" cy="616192"/>
          </a:xfrm>
        </p:grpSpPr>
        <p:sp>
          <p:nvSpPr>
            <p:cNvPr id="1107" name="Google Shape;1107;p46"/>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6022056"/>
              </p:ext>
            </p:extLst>
          </p:nvPr>
        </p:nvGraphicFramePr>
        <p:xfrm>
          <a:off x="179512" y="195486"/>
          <a:ext cx="87849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4912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Pancasila Sistem Filsafat</a:t>
            </a:r>
            <a:endParaRPr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5</a:t>
            </a:r>
            <a:r>
              <a:rPr lang="en" dirty="0" smtClean="0"/>
              <a:t>.</a:t>
            </a:r>
            <a:endParaRPr dirty="0"/>
          </a:p>
        </p:txBody>
      </p:sp>
      <p:sp>
        <p:nvSpPr>
          <p:cNvPr id="1325" name="Google Shape;1325;p50"/>
          <p:cNvSpPr txBox="1">
            <a:spLocks noGrp="1"/>
          </p:cNvSpPr>
          <p:nvPr>
            <p:ph type="subTitle" idx="1"/>
          </p:nvPr>
        </p:nvSpPr>
        <p:spPr>
          <a:xfrm>
            <a:off x="719999" y="3488611"/>
            <a:ext cx="5330621" cy="13678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2000" dirty="0" err="1" smtClean="0"/>
              <a:t>Pancasia</a:t>
            </a:r>
            <a:r>
              <a:rPr sz="2000" dirty="0" smtClean="0"/>
              <a:t> </a:t>
            </a:r>
            <a:r>
              <a:rPr sz="2000" dirty="0" err="1" smtClean="0"/>
              <a:t>sebagai</a:t>
            </a:r>
            <a:r>
              <a:rPr sz="2000" dirty="0" smtClean="0"/>
              <a:t> </a:t>
            </a:r>
            <a:r>
              <a:rPr sz="2000" dirty="0" err="1" smtClean="0"/>
              <a:t>Sistem</a:t>
            </a:r>
            <a:r>
              <a:rPr sz="2000" dirty="0" smtClean="0"/>
              <a:t> </a:t>
            </a:r>
            <a:r>
              <a:rPr sz="2000" dirty="0" err="1" smtClean="0"/>
              <a:t>Filsafat</a:t>
            </a:r>
            <a:r>
              <a:rPr sz="2000" dirty="0" smtClean="0"/>
              <a:t> |</a:t>
            </a:r>
          </a:p>
          <a:p>
            <a:pPr marL="0" lvl="0" indent="0" algn="l" rtl="0">
              <a:spcBef>
                <a:spcPts val="0"/>
              </a:spcBef>
              <a:spcAft>
                <a:spcPts val="0"/>
              </a:spcAft>
              <a:buNone/>
            </a:pPr>
            <a:r>
              <a:rPr sz="2000" dirty="0" err="1" smtClean="0"/>
              <a:t>Pancasila</a:t>
            </a:r>
            <a:r>
              <a:rPr sz="2000" dirty="0" smtClean="0"/>
              <a:t> </a:t>
            </a:r>
            <a:r>
              <a:rPr sz="2000" dirty="0" err="1" smtClean="0"/>
              <a:t>sebagai</a:t>
            </a:r>
            <a:r>
              <a:rPr sz="2000" dirty="0" smtClean="0"/>
              <a:t> </a:t>
            </a:r>
            <a:r>
              <a:rPr sz="2000" dirty="0" err="1" smtClean="0"/>
              <a:t>Sistem</a:t>
            </a:r>
            <a:r>
              <a:rPr sz="2000" dirty="0" smtClean="0"/>
              <a:t> </a:t>
            </a:r>
            <a:r>
              <a:rPr sz="2000" dirty="0" err="1" smtClean="0"/>
              <a:t>Filsafat</a:t>
            </a:r>
            <a:r>
              <a:rPr sz="2000" dirty="0" smtClean="0"/>
              <a:t> |</a:t>
            </a:r>
          </a:p>
          <a:p>
            <a:pPr marL="0" lvl="0" indent="0" algn="l" rtl="0">
              <a:spcBef>
                <a:spcPts val="0"/>
              </a:spcBef>
              <a:spcAft>
                <a:spcPts val="0"/>
              </a:spcAft>
              <a:buNone/>
            </a:pPr>
            <a:r>
              <a:rPr sz="2000" dirty="0" err="1" smtClean="0"/>
              <a:t>Pancasila</a:t>
            </a:r>
            <a:r>
              <a:rPr sz="2000" dirty="0" smtClean="0"/>
              <a:t> </a:t>
            </a:r>
            <a:r>
              <a:rPr sz="2000" dirty="0" err="1" smtClean="0"/>
              <a:t>Nilai</a:t>
            </a:r>
            <a:r>
              <a:rPr sz="2000" dirty="0" smtClean="0"/>
              <a:t> </a:t>
            </a:r>
            <a:r>
              <a:rPr sz="2000" dirty="0" err="1" smtClean="0"/>
              <a:t>Dasar</a:t>
            </a:r>
            <a:r>
              <a:rPr sz="2000" dirty="0" smtClean="0"/>
              <a:t> Fundamental </a:t>
            </a:r>
            <a:r>
              <a:rPr sz="2000" dirty="0" err="1" smtClean="0"/>
              <a:t>Bangsa</a:t>
            </a:r>
            <a:r>
              <a:rPr sz="2000" dirty="0" smtClean="0"/>
              <a:t> &amp; Negara Indonesia</a:t>
            </a:r>
            <a:endParaRPr sz="2000" dirty="0"/>
          </a:p>
        </p:txBody>
      </p:sp>
      <p:grpSp>
        <p:nvGrpSpPr>
          <p:cNvPr id="1326" name="Google Shape;1326;p50"/>
          <p:cNvGrpSpPr/>
          <p:nvPr/>
        </p:nvGrpSpPr>
        <p:grpSpPr>
          <a:xfrm>
            <a:off x="5835620"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1017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86917136"/>
              </p:ext>
            </p:extLst>
          </p:nvPr>
        </p:nvGraphicFramePr>
        <p:xfrm>
          <a:off x="179512" y="123478"/>
          <a:ext cx="878497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9435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4000" dirty="0" smtClean="0"/>
              <a:t>Etika Politik Pancasila</a:t>
            </a:r>
            <a:endParaRPr sz="4000" dirty="0"/>
          </a:p>
        </p:txBody>
      </p:sp>
      <p:sp>
        <p:nvSpPr>
          <p:cNvPr id="2952" name="Google Shape;2952;p69"/>
          <p:cNvSpPr txBox="1">
            <a:spLocks noGrp="1"/>
          </p:cNvSpPr>
          <p:nvPr>
            <p:ph type="title" idx="2"/>
          </p:nvPr>
        </p:nvSpPr>
        <p:spPr>
          <a:xfrm>
            <a:off x="336330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6.</a:t>
            </a:r>
            <a:endParaRPr dirty="0"/>
          </a:p>
        </p:txBody>
      </p:sp>
      <p:sp>
        <p:nvSpPr>
          <p:cNvPr id="2953" name="Google Shape;2953;p69"/>
          <p:cNvSpPr txBox="1">
            <a:spLocks noGrp="1"/>
          </p:cNvSpPr>
          <p:nvPr>
            <p:ph type="subTitle" idx="1"/>
          </p:nvPr>
        </p:nvSpPr>
        <p:spPr>
          <a:xfrm>
            <a:off x="4049636" y="3488613"/>
            <a:ext cx="4381264" cy="77937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Nilai, Norma, Moral | Nilai Dasar, Instrumental, Praktis | Etika Politik Pancasila</a:t>
            </a:r>
            <a:endParaRPr lang="en-US" dirty="0" smtClean="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739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6588547"/>
              </p:ext>
            </p:extLst>
          </p:nvPr>
        </p:nvGraphicFramePr>
        <p:xfrm>
          <a:off x="251520" y="123478"/>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5264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19999" y="1424323"/>
            <a:ext cx="5397855" cy="20238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Pemantapan Materi UTS</a:t>
            </a:r>
            <a:endParaRPr dirty="0"/>
          </a:p>
        </p:txBody>
      </p:sp>
      <p:sp>
        <p:nvSpPr>
          <p:cNvPr id="1324" name="Google Shape;1324;p50"/>
          <p:cNvSpPr txBox="1">
            <a:spLocks noGrp="1"/>
          </p:cNvSpPr>
          <p:nvPr>
            <p:ph type="title" idx="2"/>
          </p:nvPr>
        </p:nvSpPr>
        <p:spPr>
          <a:xfrm>
            <a:off x="720000" y="627534"/>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7</a:t>
            </a:r>
            <a:r>
              <a:rPr lang="en" dirty="0" smtClean="0"/>
              <a:t>.</a:t>
            </a:r>
            <a:endParaRPr dirty="0"/>
          </a:p>
        </p:txBody>
      </p:sp>
      <p:sp>
        <p:nvSpPr>
          <p:cNvPr id="1325" name="Google Shape;1325;p50"/>
          <p:cNvSpPr txBox="1">
            <a:spLocks noGrp="1"/>
          </p:cNvSpPr>
          <p:nvPr>
            <p:ph type="subTitle" idx="1"/>
          </p:nvPr>
        </p:nvSpPr>
        <p:spPr>
          <a:xfrm>
            <a:off x="720000" y="3363838"/>
            <a:ext cx="5067600" cy="10509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dirty="0" err="1" smtClean="0"/>
              <a:t>Empat</a:t>
            </a:r>
            <a:r>
              <a:rPr dirty="0" smtClean="0"/>
              <a:t> </a:t>
            </a:r>
            <a:r>
              <a:rPr dirty="0" err="1" smtClean="0"/>
              <a:t>Pilar</a:t>
            </a:r>
            <a:r>
              <a:rPr dirty="0" smtClean="0"/>
              <a:t> </a:t>
            </a:r>
            <a:r>
              <a:rPr dirty="0" err="1" smtClean="0"/>
              <a:t>Kebangsaan</a:t>
            </a:r>
            <a:r>
              <a:rPr dirty="0" smtClean="0"/>
              <a:t> | </a:t>
            </a:r>
            <a:r>
              <a:rPr dirty="0" err="1" smtClean="0"/>
              <a:t>Pancasila</a:t>
            </a:r>
            <a:r>
              <a:rPr dirty="0" smtClean="0"/>
              <a:t> </a:t>
            </a:r>
            <a:r>
              <a:rPr dirty="0" err="1" smtClean="0"/>
              <a:t>Sejarah</a:t>
            </a:r>
            <a:r>
              <a:rPr dirty="0" smtClean="0"/>
              <a:t> </a:t>
            </a:r>
            <a:r>
              <a:rPr dirty="0" err="1" smtClean="0"/>
              <a:t>Bangsa</a:t>
            </a:r>
            <a:r>
              <a:rPr dirty="0" smtClean="0"/>
              <a:t> Indonesia | </a:t>
            </a:r>
            <a:r>
              <a:rPr dirty="0" err="1" smtClean="0"/>
              <a:t>Pancasila</a:t>
            </a:r>
            <a:r>
              <a:rPr dirty="0" smtClean="0"/>
              <a:t> </a:t>
            </a:r>
            <a:r>
              <a:rPr dirty="0" err="1" smtClean="0"/>
              <a:t>Sistem</a:t>
            </a:r>
            <a:r>
              <a:rPr dirty="0" smtClean="0"/>
              <a:t> </a:t>
            </a:r>
            <a:r>
              <a:rPr dirty="0" err="1" smtClean="0"/>
              <a:t>Filsafat</a:t>
            </a:r>
            <a:r>
              <a:rPr dirty="0" smtClean="0"/>
              <a:t> | </a:t>
            </a:r>
            <a:r>
              <a:rPr dirty="0" err="1" smtClean="0"/>
              <a:t>Etika</a:t>
            </a:r>
            <a:r>
              <a:rPr dirty="0" smtClean="0"/>
              <a:t> </a:t>
            </a:r>
            <a:r>
              <a:rPr dirty="0" err="1" smtClean="0"/>
              <a:t>Politik</a:t>
            </a:r>
            <a:r>
              <a:rPr dirty="0" smtClean="0"/>
              <a:t> </a:t>
            </a:r>
            <a:r>
              <a:rPr dirty="0" err="1" smtClean="0"/>
              <a:t>Pancasila</a:t>
            </a:r>
            <a:endParaRPr dirty="0"/>
          </a:p>
        </p:txBody>
      </p:sp>
      <p:grpSp>
        <p:nvGrpSpPr>
          <p:cNvPr id="1326" name="Google Shape;1326;p50"/>
          <p:cNvGrpSpPr/>
          <p:nvPr/>
        </p:nvGrpSpPr>
        <p:grpSpPr>
          <a:xfrm>
            <a:off x="5835620"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1017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38687733"/>
              </p:ext>
            </p:extLst>
          </p:nvPr>
        </p:nvGraphicFramePr>
        <p:xfrm>
          <a:off x="0" y="51470"/>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4991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4000" dirty="0" err="1" smtClean="0"/>
              <a:t>Ujian</a:t>
            </a:r>
            <a:r>
              <a:rPr lang="en-US" sz="4000" dirty="0" smtClean="0"/>
              <a:t> Tengah Semester</a:t>
            </a:r>
            <a:endParaRPr sz="4000" dirty="0"/>
          </a:p>
        </p:txBody>
      </p:sp>
      <p:sp>
        <p:nvSpPr>
          <p:cNvPr id="2952" name="Google Shape;2952;p69"/>
          <p:cNvSpPr txBox="1">
            <a:spLocks noGrp="1"/>
          </p:cNvSpPr>
          <p:nvPr>
            <p:ph type="title" idx="2"/>
          </p:nvPr>
        </p:nvSpPr>
        <p:spPr>
          <a:xfrm>
            <a:off x="336330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8.</a:t>
            </a:r>
            <a:endParaRPr dirty="0"/>
          </a:p>
        </p:txBody>
      </p:sp>
      <p:sp>
        <p:nvSpPr>
          <p:cNvPr id="2953" name="Google Shape;2953;p69"/>
          <p:cNvSpPr txBox="1">
            <a:spLocks noGrp="1"/>
          </p:cNvSpPr>
          <p:nvPr>
            <p:ph type="subTitle" idx="1"/>
          </p:nvPr>
        </p:nvSpPr>
        <p:spPr>
          <a:xfrm>
            <a:off x="4049636" y="3488613"/>
            <a:ext cx="4381264" cy="77937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Empat Pilar Kebangsaan | Pancasila Sejarah Bangsa Indonesia | Pancasila Sistem Filsafat | Etika Politik Pancasila</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739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64850403"/>
              </p:ext>
            </p:extLst>
          </p:nvPr>
        </p:nvGraphicFramePr>
        <p:xfrm>
          <a:off x="179512" y="130629"/>
          <a:ext cx="8784976" cy="4817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9451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800" dirty="0" smtClean="0"/>
              <a:t>Pancasila Budaya, Pandangan Hidup, Filsafat Bangsa Negara</a:t>
            </a:r>
            <a:endParaRPr sz="2800"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9.</a:t>
            </a:r>
            <a:endParaRPr dirty="0"/>
          </a:p>
        </p:txBody>
      </p:sp>
      <p:sp>
        <p:nvSpPr>
          <p:cNvPr id="1325" name="Google Shape;1325;p50"/>
          <p:cNvSpPr txBox="1">
            <a:spLocks noGrp="1"/>
          </p:cNvSpPr>
          <p:nvPr>
            <p:ph type="subTitle" idx="1"/>
          </p:nvPr>
        </p:nvSpPr>
        <p:spPr>
          <a:xfrm>
            <a:off x="720000" y="3488613"/>
            <a:ext cx="5067600" cy="10104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Pancasila Budaya Bangsa | Pancasila Pandangan Hidup Bangsa | Pancasila Filsafat Bangsa &amp; Negara</a:t>
            </a:r>
            <a:endParaRPr dirty="0"/>
          </a:p>
        </p:txBody>
      </p:sp>
      <p:grpSp>
        <p:nvGrpSpPr>
          <p:cNvPr id="1326" name="Google Shape;1326;p50"/>
          <p:cNvGrpSpPr/>
          <p:nvPr/>
        </p:nvGrpSpPr>
        <p:grpSpPr>
          <a:xfrm>
            <a:off x="5835620"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1017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46"/>
          <p:cNvSpPr txBox="1">
            <a:spLocks noGrp="1"/>
          </p:cNvSpPr>
          <p:nvPr>
            <p:ph type="title"/>
          </p:nvPr>
        </p:nvSpPr>
        <p:spPr>
          <a:xfrm>
            <a:off x="720000" y="702906"/>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Silakan ananda perkenalkan diri</a:t>
            </a:r>
            <a:endParaRPr dirty="0"/>
          </a:p>
        </p:txBody>
      </p:sp>
      <p:graphicFrame>
        <p:nvGraphicFramePr>
          <p:cNvPr id="1093" name="Google Shape;1093;p46"/>
          <p:cNvGraphicFramePr/>
          <p:nvPr>
            <p:extLst>
              <p:ext uri="{D42A27DB-BD31-4B8C-83A1-F6EECF244321}">
                <p14:modId xmlns:p14="http://schemas.microsoft.com/office/powerpoint/2010/main" val="449777715"/>
              </p:ext>
            </p:extLst>
          </p:nvPr>
        </p:nvGraphicFramePr>
        <p:xfrm>
          <a:off x="711573" y="1635646"/>
          <a:ext cx="7704000" cy="2463042"/>
        </p:xfrm>
        <a:graphic>
          <a:graphicData uri="http://schemas.openxmlformats.org/drawingml/2006/table">
            <a:tbl>
              <a:tblPr>
                <a:noFill/>
                <a:tableStyleId>{17B7F480-C3FB-456F-8FC9-296AB48BAE67}</a:tableStyleId>
              </a:tblPr>
              <a:tblGrid>
                <a:gridCol w="1916211"/>
                <a:gridCol w="5787789"/>
              </a:tblGrid>
              <a:tr h="410507">
                <a:tc>
                  <a:txBody>
                    <a:bodyPr/>
                    <a:lstStyle/>
                    <a:p>
                      <a:pPr marL="0" lvl="0" indent="0" algn="l" rtl="0">
                        <a:spcBef>
                          <a:spcPts val="0"/>
                        </a:spcBef>
                        <a:spcAft>
                          <a:spcPts val="0"/>
                        </a:spcAft>
                        <a:buNone/>
                      </a:pPr>
                      <a:r>
                        <a:rPr sz="1400" b="1" dirty="0" err="1" smtClean="0">
                          <a:solidFill>
                            <a:schemeClr val="dk1"/>
                          </a:solidFill>
                          <a:latin typeface="Lato"/>
                          <a:ea typeface="Lato"/>
                          <a:cs typeface="Lato"/>
                          <a:sym typeface="Lato"/>
                        </a:rPr>
                        <a:t>Nama</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id-ID" sz="1400" dirty="0" smtClean="0">
                          <a:solidFill>
                            <a:schemeClr val="dk1"/>
                          </a:solidFill>
                          <a:latin typeface="Lato"/>
                          <a:ea typeface="Lato"/>
                          <a:cs typeface="Lato"/>
                          <a:sym typeface="Lato"/>
                        </a:rPr>
                        <a:t>Muhammad</a:t>
                      </a:r>
                      <a:r>
                        <a:rPr lang="id-ID" sz="1400" baseline="0" dirty="0" smtClean="0">
                          <a:solidFill>
                            <a:schemeClr val="dk1"/>
                          </a:solidFill>
                          <a:latin typeface="Lato"/>
                          <a:ea typeface="Lato"/>
                          <a:cs typeface="Lato"/>
                          <a:sym typeface="Lato"/>
                        </a:rPr>
                        <a:t> Taqy</a:t>
                      </a:r>
                      <a:endParaRPr sz="1400" dirty="0">
                        <a:solidFill>
                          <a:schemeClr val="dk1"/>
                        </a:solidFill>
                        <a:latin typeface="Lato"/>
                        <a:ea typeface="Lato"/>
                        <a:cs typeface="Lato"/>
                        <a:sym typeface="Lato"/>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sz="1400" b="1" dirty="0" err="1" smtClean="0">
                          <a:solidFill>
                            <a:schemeClr val="dk1"/>
                          </a:solidFill>
                          <a:latin typeface="Lato"/>
                          <a:ea typeface="Lato"/>
                          <a:cs typeface="Lato"/>
                          <a:sym typeface="Lato"/>
                        </a:rPr>
                        <a:t>Alamat</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id-ID" sz="1400" dirty="0" smtClean="0">
                          <a:solidFill>
                            <a:schemeClr val="dk1"/>
                          </a:solidFill>
                          <a:latin typeface="Lato"/>
                          <a:ea typeface="Lato"/>
                          <a:cs typeface="Lato"/>
                          <a:sym typeface="Lato"/>
                        </a:rPr>
                        <a:t>Sukaraja,</a:t>
                      </a:r>
                      <a:r>
                        <a:rPr lang="id-ID" sz="1400" baseline="0" dirty="0" smtClean="0">
                          <a:solidFill>
                            <a:schemeClr val="dk1"/>
                          </a:solidFill>
                          <a:latin typeface="Lato"/>
                          <a:ea typeface="Lato"/>
                          <a:cs typeface="Lato"/>
                          <a:sym typeface="Lato"/>
                        </a:rPr>
                        <a:t> Curup</a:t>
                      </a:r>
                      <a:endParaRPr sz="1400" dirty="0">
                        <a:solidFill>
                          <a:schemeClr val="dk1"/>
                        </a:solidFill>
                        <a:latin typeface="Lato"/>
                        <a:ea typeface="Lato"/>
                        <a:cs typeface="Lato"/>
                        <a:sym typeface="Lato"/>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id-ID" sz="1400" b="1" dirty="0" smtClean="0">
                          <a:solidFill>
                            <a:schemeClr val="dk1"/>
                          </a:solidFill>
                          <a:latin typeface="Lato"/>
                          <a:ea typeface="Lato"/>
                          <a:cs typeface="Lato"/>
                          <a:sym typeface="Lato"/>
                        </a:rPr>
                        <a:t>Asal</a:t>
                      </a:r>
                      <a:r>
                        <a:rPr lang="id-ID" sz="1400" b="1" baseline="0" dirty="0" smtClean="0">
                          <a:solidFill>
                            <a:schemeClr val="dk1"/>
                          </a:solidFill>
                          <a:latin typeface="Lato"/>
                          <a:ea typeface="Lato"/>
                          <a:cs typeface="Lato"/>
                          <a:sym typeface="Lato"/>
                        </a:rPr>
                        <a:t> Sekolah</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id-ID" sz="1400" dirty="0" smtClean="0">
                          <a:solidFill>
                            <a:schemeClr val="dk1"/>
                          </a:solidFill>
                          <a:latin typeface="Lato"/>
                          <a:ea typeface="Lato"/>
                          <a:cs typeface="Lato"/>
                          <a:sym typeface="Lato"/>
                        </a:rPr>
                        <a:t>SMA N 2 Rejang</a:t>
                      </a:r>
                      <a:r>
                        <a:rPr lang="id-ID" sz="1400" baseline="0" dirty="0" smtClean="0">
                          <a:solidFill>
                            <a:schemeClr val="dk1"/>
                          </a:solidFill>
                          <a:latin typeface="Lato"/>
                          <a:ea typeface="Lato"/>
                          <a:cs typeface="Lato"/>
                          <a:sym typeface="Lato"/>
                        </a:rPr>
                        <a:t> Lebong</a:t>
                      </a:r>
                      <a:endParaRPr sz="1400" dirty="0">
                        <a:solidFill>
                          <a:schemeClr val="dk1"/>
                        </a:solidFill>
                        <a:latin typeface="Lato"/>
                        <a:ea typeface="Lato"/>
                        <a:cs typeface="Lato"/>
                        <a:sym typeface="Lato"/>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id-ID" sz="1400" b="1" dirty="0" smtClean="0">
                          <a:solidFill>
                            <a:schemeClr val="dk1"/>
                          </a:solidFill>
                          <a:latin typeface="Lato"/>
                          <a:ea typeface="Lato"/>
                          <a:cs typeface="Lato"/>
                          <a:sym typeface="Lato"/>
                        </a:rPr>
                        <a:t>Motivasi Kuliah</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1600"/>
                        </a:spcAft>
                        <a:buNone/>
                      </a:pPr>
                      <a:r>
                        <a:rPr lang="id-ID" sz="1400" dirty="0" smtClean="0">
                          <a:solidFill>
                            <a:schemeClr val="dk1"/>
                          </a:solidFill>
                          <a:latin typeface="Lato"/>
                          <a:ea typeface="Lato"/>
                          <a:cs typeface="Lato"/>
                          <a:sym typeface="Lato"/>
                        </a:rPr>
                        <a:t>Menjadi dosen dan pengusaha sembako</a:t>
                      </a:r>
                      <a:endParaRPr sz="1400"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lang="id-ID" sz="1400" b="1" dirty="0" smtClean="0">
                          <a:solidFill>
                            <a:schemeClr val="dk1"/>
                          </a:solidFill>
                          <a:latin typeface="Lato"/>
                          <a:ea typeface="Lato"/>
                          <a:cs typeface="Lato"/>
                          <a:sym typeface="Lato"/>
                        </a:rPr>
                        <a:t>Rencana Wisuda</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id-ID" sz="1400" b="0" dirty="0" smtClean="0">
                          <a:solidFill>
                            <a:schemeClr val="dk1"/>
                          </a:solidFill>
                          <a:latin typeface="Lato"/>
                          <a:ea typeface="Lato"/>
                          <a:cs typeface="Lato"/>
                          <a:sym typeface="Lato"/>
                        </a:rPr>
                        <a:t>4</a:t>
                      </a:r>
                      <a:r>
                        <a:rPr lang="id-ID" sz="1400" b="0" baseline="0" dirty="0" smtClean="0">
                          <a:solidFill>
                            <a:schemeClr val="dk1"/>
                          </a:solidFill>
                          <a:latin typeface="Lato"/>
                          <a:ea typeface="Lato"/>
                          <a:cs typeface="Lato"/>
                          <a:sym typeface="Lato"/>
                        </a:rPr>
                        <a:t> Tahun dengan IPK Cum Laude</a:t>
                      </a:r>
                      <a:endParaRPr sz="1400" b="1" dirty="0">
                        <a:solidFill>
                          <a:schemeClr val="dk1"/>
                        </a:solidFill>
                        <a:latin typeface="Lato"/>
                        <a:ea typeface="Lato"/>
                        <a:cs typeface="Lato"/>
                        <a:sym typeface="Lato"/>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r h="410507">
                <a:tc>
                  <a:txBody>
                    <a:bodyPr/>
                    <a:lstStyle/>
                    <a:p>
                      <a:pPr marL="0" lvl="0" indent="0" algn="l" rtl="0">
                        <a:spcBef>
                          <a:spcPts val="0"/>
                        </a:spcBef>
                        <a:spcAft>
                          <a:spcPts val="0"/>
                        </a:spcAft>
                        <a:buNone/>
                      </a:pPr>
                      <a:r>
                        <a:rPr sz="1400" b="1" dirty="0" smtClean="0">
                          <a:solidFill>
                            <a:schemeClr val="dk1"/>
                          </a:solidFill>
                          <a:latin typeface="Lato"/>
                          <a:ea typeface="Lato"/>
                          <a:cs typeface="Lato"/>
                          <a:sym typeface="Lato"/>
                        </a:rPr>
                        <a:t>10 </a:t>
                      </a:r>
                      <a:r>
                        <a:rPr sz="1400" b="1" dirty="0" err="1" smtClean="0">
                          <a:solidFill>
                            <a:schemeClr val="dk1"/>
                          </a:solidFill>
                          <a:latin typeface="Lato"/>
                          <a:ea typeface="Lato"/>
                          <a:cs typeface="Lato"/>
                          <a:sym typeface="Lato"/>
                        </a:rPr>
                        <a:t>Tahun</a:t>
                      </a:r>
                      <a:r>
                        <a:rPr sz="1400" b="1" dirty="0" smtClean="0">
                          <a:solidFill>
                            <a:schemeClr val="dk1"/>
                          </a:solidFill>
                          <a:latin typeface="Lato"/>
                          <a:ea typeface="Lato"/>
                          <a:cs typeface="Lato"/>
                          <a:sym typeface="Lato"/>
                        </a:rPr>
                        <a:t> </a:t>
                      </a:r>
                      <a:r>
                        <a:rPr sz="1400" b="1" dirty="0" err="1" smtClean="0">
                          <a:solidFill>
                            <a:schemeClr val="dk1"/>
                          </a:solidFill>
                          <a:latin typeface="Lato"/>
                          <a:ea typeface="Lato"/>
                          <a:cs typeface="Lato"/>
                          <a:sym typeface="Lato"/>
                        </a:rPr>
                        <a:t>Kemudian</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lvl="0" indent="0" algn="l" rtl="0">
                        <a:spcBef>
                          <a:spcPts val="0"/>
                        </a:spcBef>
                        <a:spcAft>
                          <a:spcPts val="1600"/>
                        </a:spcAft>
                        <a:buNone/>
                      </a:pPr>
                      <a:r>
                        <a:rPr lang="id-ID" sz="1400" b="0" dirty="0" smtClean="0">
                          <a:solidFill>
                            <a:schemeClr val="dk1"/>
                          </a:solidFill>
                          <a:latin typeface="Lato"/>
                          <a:ea typeface="Lato"/>
                          <a:cs typeface="Lato"/>
                          <a:sym typeface="Lato"/>
                        </a:rPr>
                        <a:t>Profesor</a:t>
                      </a:r>
                      <a:r>
                        <a:rPr lang="id-ID" sz="1400" b="0" baseline="0" dirty="0" smtClean="0">
                          <a:solidFill>
                            <a:schemeClr val="dk1"/>
                          </a:solidFill>
                          <a:latin typeface="Lato"/>
                          <a:ea typeface="Lato"/>
                          <a:cs typeface="Lato"/>
                          <a:sym typeface="Lato"/>
                        </a:rPr>
                        <a:t> dan pengusaha dermawan</a:t>
                      </a:r>
                      <a:endParaRPr sz="1400" b="1" dirty="0">
                        <a:solidFill>
                          <a:schemeClr val="dk1"/>
                        </a:solidFill>
                        <a:latin typeface="Lato"/>
                        <a:ea typeface="Lato"/>
                        <a:cs typeface="Lato"/>
                        <a:sym typeface="Lat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r>
            </a:tbl>
          </a:graphicData>
        </a:graphic>
      </p:graphicFrame>
      <p:grpSp>
        <p:nvGrpSpPr>
          <p:cNvPr id="1097" name="Google Shape;1097;p46"/>
          <p:cNvGrpSpPr/>
          <p:nvPr/>
        </p:nvGrpSpPr>
        <p:grpSpPr>
          <a:xfrm flipH="1">
            <a:off x="4464981" y="4246441"/>
            <a:ext cx="213007" cy="264290"/>
            <a:chOff x="10404042" y="2373100"/>
            <a:chExt cx="343505" cy="426273"/>
          </a:xfrm>
        </p:grpSpPr>
        <p:sp>
          <p:nvSpPr>
            <p:cNvPr id="1098" name="Google Shape;1098;p46"/>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6"/>
          <p:cNvGrpSpPr/>
          <p:nvPr/>
        </p:nvGrpSpPr>
        <p:grpSpPr>
          <a:xfrm>
            <a:off x="8011363" y="844938"/>
            <a:ext cx="809153" cy="479706"/>
            <a:chOff x="4260451" y="3853933"/>
            <a:chExt cx="1039374" cy="616192"/>
          </a:xfrm>
        </p:grpSpPr>
        <p:sp>
          <p:nvSpPr>
            <p:cNvPr id="1107" name="Google Shape;1107;p46"/>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81422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75791726"/>
              </p:ext>
            </p:extLst>
          </p:nvPr>
        </p:nvGraphicFramePr>
        <p:xfrm>
          <a:off x="179512" y="195486"/>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131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3200" dirty="0" smtClean="0"/>
              <a:t>Pancasila Dasar Filsafat Negara &amp; Ideologi Bangsa Negara</a:t>
            </a:r>
            <a:endParaRPr sz="3200" dirty="0"/>
          </a:p>
        </p:txBody>
      </p:sp>
      <p:sp>
        <p:nvSpPr>
          <p:cNvPr id="2952" name="Google Shape;2952;p69"/>
          <p:cNvSpPr txBox="1">
            <a:spLocks noGrp="1"/>
          </p:cNvSpPr>
          <p:nvPr>
            <p:ph type="title" idx="2"/>
          </p:nvPr>
        </p:nvSpPr>
        <p:spPr>
          <a:xfrm>
            <a:off x="346484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10.</a:t>
            </a:r>
            <a:endParaRPr dirty="0"/>
          </a:p>
        </p:txBody>
      </p:sp>
      <p:sp>
        <p:nvSpPr>
          <p:cNvPr id="2953" name="Google Shape;2953;p69"/>
          <p:cNvSpPr txBox="1">
            <a:spLocks noGrp="1"/>
          </p:cNvSpPr>
          <p:nvPr>
            <p:ph type="subTitle" idx="1"/>
          </p:nvPr>
        </p:nvSpPr>
        <p:spPr>
          <a:xfrm>
            <a:off x="4223184" y="3488613"/>
            <a:ext cx="4381264" cy="77937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Pancasila Dasar Filsafat Negara |</a:t>
            </a:r>
          </a:p>
          <a:p>
            <a:pPr marL="0" lvl="0" indent="0" algn="r" rtl="0">
              <a:spcBef>
                <a:spcPts val="0"/>
              </a:spcBef>
              <a:spcAft>
                <a:spcPts val="0"/>
              </a:spcAft>
              <a:buNone/>
            </a:pPr>
            <a:r>
              <a:rPr lang="id-ID" dirty="0" smtClean="0"/>
              <a:t>Pancasila Ideologi Bangsa &amp; Negara</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739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19777552"/>
              </p:ext>
            </p:extLst>
          </p:nvPr>
        </p:nvGraphicFramePr>
        <p:xfrm>
          <a:off x="251520" y="123478"/>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5467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Realisasi Pancasila</a:t>
            </a:r>
            <a:endParaRPr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11.</a:t>
            </a:r>
            <a:endParaRPr dirty="0"/>
          </a:p>
        </p:txBody>
      </p:sp>
      <p:sp>
        <p:nvSpPr>
          <p:cNvPr id="1325" name="Google Shape;1325;p50"/>
          <p:cNvSpPr txBox="1">
            <a:spLocks noGrp="1"/>
          </p:cNvSpPr>
          <p:nvPr>
            <p:ph type="subTitle" idx="1"/>
          </p:nvPr>
        </p:nvSpPr>
        <p:spPr>
          <a:xfrm>
            <a:off x="720000" y="3488612"/>
            <a:ext cx="5067600" cy="11705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dirty="0" err="1" smtClean="0"/>
              <a:t>Realisasi</a:t>
            </a:r>
            <a:r>
              <a:rPr dirty="0" smtClean="0"/>
              <a:t> </a:t>
            </a:r>
            <a:r>
              <a:rPr dirty="0" err="1" smtClean="0"/>
              <a:t>Pancasila</a:t>
            </a:r>
            <a:r>
              <a:rPr dirty="0" smtClean="0"/>
              <a:t> </a:t>
            </a:r>
            <a:r>
              <a:rPr dirty="0" err="1" smtClean="0"/>
              <a:t>Obyektif</a:t>
            </a:r>
            <a:r>
              <a:rPr dirty="0" smtClean="0"/>
              <a:t> | </a:t>
            </a:r>
            <a:r>
              <a:rPr dirty="0" err="1" smtClean="0"/>
              <a:t>Realisasi</a:t>
            </a:r>
            <a:r>
              <a:rPr dirty="0" smtClean="0"/>
              <a:t> </a:t>
            </a:r>
            <a:r>
              <a:rPr dirty="0" err="1" smtClean="0"/>
              <a:t>Pancasila</a:t>
            </a:r>
            <a:r>
              <a:rPr dirty="0" smtClean="0"/>
              <a:t> </a:t>
            </a:r>
            <a:r>
              <a:rPr dirty="0" err="1" smtClean="0"/>
              <a:t>Subyektif</a:t>
            </a:r>
            <a:r>
              <a:rPr dirty="0" smtClean="0"/>
              <a:t> | </a:t>
            </a:r>
            <a:r>
              <a:rPr dirty="0" err="1" smtClean="0"/>
              <a:t>Internalisasi</a:t>
            </a:r>
            <a:r>
              <a:rPr dirty="0" smtClean="0"/>
              <a:t> </a:t>
            </a:r>
            <a:r>
              <a:rPr dirty="0" err="1" smtClean="0"/>
              <a:t>Nilai</a:t>
            </a:r>
            <a:r>
              <a:rPr dirty="0" smtClean="0"/>
              <a:t> </a:t>
            </a:r>
            <a:r>
              <a:rPr dirty="0" err="1" smtClean="0"/>
              <a:t>Pancasila</a:t>
            </a:r>
            <a:r>
              <a:rPr dirty="0" smtClean="0"/>
              <a:t> | </a:t>
            </a:r>
            <a:r>
              <a:rPr dirty="0" err="1" smtClean="0"/>
              <a:t>Pembentukan</a:t>
            </a:r>
            <a:r>
              <a:rPr dirty="0" smtClean="0"/>
              <a:t> </a:t>
            </a:r>
            <a:r>
              <a:rPr dirty="0" err="1" smtClean="0"/>
              <a:t>Kepribadian</a:t>
            </a:r>
            <a:r>
              <a:rPr dirty="0" smtClean="0"/>
              <a:t> </a:t>
            </a:r>
            <a:r>
              <a:rPr dirty="0" err="1" smtClean="0"/>
              <a:t>Pancasila</a:t>
            </a:r>
            <a:endParaRPr dirty="0"/>
          </a:p>
        </p:txBody>
      </p:sp>
      <p:grpSp>
        <p:nvGrpSpPr>
          <p:cNvPr id="1326" name="Google Shape;1326;p50"/>
          <p:cNvGrpSpPr/>
          <p:nvPr/>
        </p:nvGrpSpPr>
        <p:grpSpPr>
          <a:xfrm>
            <a:off x="5835620"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1017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65836116"/>
              </p:ext>
            </p:extLst>
          </p:nvPr>
        </p:nvGraphicFramePr>
        <p:xfrm>
          <a:off x="107504" y="123478"/>
          <a:ext cx="88569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8397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4000" dirty="0" smtClean="0"/>
              <a:t>Negara Kesatuan Republik Indonesia</a:t>
            </a:r>
            <a:endParaRPr sz="4000" dirty="0"/>
          </a:p>
        </p:txBody>
      </p:sp>
      <p:sp>
        <p:nvSpPr>
          <p:cNvPr id="2952" name="Google Shape;2952;p69"/>
          <p:cNvSpPr txBox="1">
            <a:spLocks noGrp="1"/>
          </p:cNvSpPr>
          <p:nvPr>
            <p:ph type="title" idx="2"/>
          </p:nvPr>
        </p:nvSpPr>
        <p:spPr>
          <a:xfrm>
            <a:off x="336330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12</a:t>
            </a:r>
            <a:r>
              <a:rPr lang="id-ID" dirty="0" smtClean="0"/>
              <a:t>.</a:t>
            </a:r>
            <a:endParaRPr dirty="0"/>
          </a:p>
        </p:txBody>
      </p:sp>
      <p:sp>
        <p:nvSpPr>
          <p:cNvPr id="2953" name="Google Shape;2953;p69"/>
          <p:cNvSpPr txBox="1">
            <a:spLocks noGrp="1"/>
          </p:cNvSpPr>
          <p:nvPr>
            <p:ph type="subTitle" idx="1"/>
          </p:nvPr>
        </p:nvSpPr>
        <p:spPr>
          <a:xfrm>
            <a:off x="4049636" y="3488613"/>
            <a:ext cx="4381264" cy="77937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NKRI | Negara Kebangsaan Pancasila</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739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4"/>
        <p:cNvGrpSpPr/>
        <p:nvPr/>
      </p:nvGrpSpPr>
      <p:grpSpPr>
        <a:xfrm>
          <a:off x="0" y="0"/>
          <a:ext cx="0" cy="0"/>
          <a:chOff x="0" y="0"/>
          <a:chExt cx="0" cy="0"/>
        </a:xfrm>
      </p:grpSpPr>
      <p:grpSp>
        <p:nvGrpSpPr>
          <p:cNvPr id="2650" name="Google Shape;2650;p64"/>
          <p:cNvGrpSpPr/>
          <p:nvPr/>
        </p:nvGrpSpPr>
        <p:grpSpPr>
          <a:xfrm>
            <a:off x="-36512" y="2355726"/>
            <a:ext cx="4384544" cy="2608052"/>
            <a:chOff x="238125" y="732525"/>
            <a:chExt cx="7130500" cy="4241425"/>
          </a:xfrm>
        </p:grpSpPr>
        <p:sp>
          <p:nvSpPr>
            <p:cNvPr id="2651" name="Google Shape;2651;p64"/>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4"/>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4"/>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4"/>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4"/>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4"/>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4"/>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4"/>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4"/>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4"/>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4"/>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4"/>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4"/>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4"/>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4"/>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4"/>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4"/>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4"/>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4"/>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4"/>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4"/>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4"/>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4"/>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4"/>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4"/>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4"/>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4"/>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4"/>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4"/>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4"/>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4"/>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4"/>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4"/>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4"/>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4"/>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4"/>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4"/>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4"/>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4"/>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4"/>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4"/>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4"/>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4"/>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4"/>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4"/>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4"/>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4"/>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4"/>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4"/>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4"/>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4"/>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4"/>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4"/>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4"/>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4"/>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4"/>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4"/>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4"/>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4"/>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4"/>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4"/>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4"/>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4"/>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4"/>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4"/>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4"/>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4"/>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4"/>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4"/>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4"/>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4"/>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4"/>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4"/>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4"/>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4"/>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4"/>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4"/>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4"/>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4"/>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4"/>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4"/>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4"/>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4"/>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4"/>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4"/>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4"/>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4"/>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4"/>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4"/>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4"/>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4"/>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4"/>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4"/>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4"/>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4"/>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4"/>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4"/>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4"/>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4"/>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4"/>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4"/>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4"/>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4"/>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4"/>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4"/>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4"/>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4"/>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4"/>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4"/>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4"/>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4"/>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4"/>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4"/>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4"/>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4"/>
          <p:cNvGrpSpPr/>
          <p:nvPr/>
        </p:nvGrpSpPr>
        <p:grpSpPr>
          <a:xfrm>
            <a:off x="5708528" y="3938612"/>
            <a:ext cx="2298139" cy="724891"/>
            <a:chOff x="-6160725" y="1473322"/>
            <a:chExt cx="5828402" cy="1838425"/>
          </a:xfrm>
        </p:grpSpPr>
        <p:sp>
          <p:nvSpPr>
            <p:cNvPr id="2766" name="Google Shape;2766;p64"/>
            <p:cNvSpPr/>
            <p:nvPr/>
          </p:nvSpPr>
          <p:spPr>
            <a:xfrm>
              <a:off x="-2425031" y="2223719"/>
              <a:ext cx="2092707" cy="1088028"/>
            </a:xfrm>
            <a:custGeom>
              <a:avLst/>
              <a:gdLst/>
              <a:ahLst/>
              <a:cxnLst/>
              <a:rect l="l" t="t" r="r" b="b"/>
              <a:pathLst>
                <a:path w="25183" h="13093" extrusionOk="0">
                  <a:moveTo>
                    <a:pt x="1915" y="1"/>
                  </a:moveTo>
                  <a:cubicBezTo>
                    <a:pt x="1515" y="1"/>
                    <a:pt x="1196" y="90"/>
                    <a:pt x="1119" y="308"/>
                  </a:cubicBezTo>
                  <a:cubicBezTo>
                    <a:pt x="898" y="938"/>
                    <a:pt x="126" y="607"/>
                    <a:pt x="48" y="1125"/>
                  </a:cubicBezTo>
                  <a:cubicBezTo>
                    <a:pt x="0" y="1421"/>
                    <a:pt x="80" y="1477"/>
                    <a:pt x="265" y="1477"/>
                  </a:cubicBezTo>
                  <a:cubicBezTo>
                    <a:pt x="377" y="1477"/>
                    <a:pt x="527" y="1456"/>
                    <a:pt x="710" y="1456"/>
                  </a:cubicBezTo>
                  <a:cubicBezTo>
                    <a:pt x="1196" y="1456"/>
                    <a:pt x="1196" y="1832"/>
                    <a:pt x="1417" y="2307"/>
                  </a:cubicBezTo>
                  <a:cubicBezTo>
                    <a:pt x="1508" y="2507"/>
                    <a:pt x="1788" y="2568"/>
                    <a:pt x="2117" y="2568"/>
                  </a:cubicBezTo>
                  <a:cubicBezTo>
                    <a:pt x="2587" y="2568"/>
                    <a:pt x="3155" y="2443"/>
                    <a:pt x="3415" y="2417"/>
                  </a:cubicBezTo>
                  <a:cubicBezTo>
                    <a:pt x="3427" y="2416"/>
                    <a:pt x="3438" y="2416"/>
                    <a:pt x="3450" y="2416"/>
                  </a:cubicBezTo>
                  <a:cubicBezTo>
                    <a:pt x="3806" y="2416"/>
                    <a:pt x="3894" y="2839"/>
                    <a:pt x="3541" y="2839"/>
                  </a:cubicBezTo>
                  <a:cubicBezTo>
                    <a:pt x="3477" y="2839"/>
                    <a:pt x="3399" y="2825"/>
                    <a:pt x="3305" y="2792"/>
                  </a:cubicBezTo>
                  <a:cubicBezTo>
                    <a:pt x="3192" y="2753"/>
                    <a:pt x="3099" y="2737"/>
                    <a:pt x="3021" y="2737"/>
                  </a:cubicBezTo>
                  <a:cubicBezTo>
                    <a:pt x="2704" y="2737"/>
                    <a:pt x="2616" y="2995"/>
                    <a:pt x="2352" y="2995"/>
                  </a:cubicBezTo>
                  <a:cubicBezTo>
                    <a:pt x="2316" y="2995"/>
                    <a:pt x="2277" y="2990"/>
                    <a:pt x="2234" y="2980"/>
                  </a:cubicBezTo>
                  <a:cubicBezTo>
                    <a:pt x="2079" y="2941"/>
                    <a:pt x="1905" y="2920"/>
                    <a:pt x="1757" y="2920"/>
                  </a:cubicBezTo>
                  <a:cubicBezTo>
                    <a:pt x="1484" y="2920"/>
                    <a:pt x="1301" y="2992"/>
                    <a:pt x="1494" y="3156"/>
                  </a:cubicBezTo>
                  <a:cubicBezTo>
                    <a:pt x="1792" y="3421"/>
                    <a:pt x="2267" y="3686"/>
                    <a:pt x="2267" y="4271"/>
                  </a:cubicBezTo>
                  <a:cubicBezTo>
                    <a:pt x="2267" y="4554"/>
                    <a:pt x="2459" y="4678"/>
                    <a:pt x="2660" y="4678"/>
                  </a:cubicBezTo>
                  <a:cubicBezTo>
                    <a:pt x="2882" y="4678"/>
                    <a:pt x="3117" y="4527"/>
                    <a:pt x="3117" y="4271"/>
                  </a:cubicBezTo>
                  <a:cubicBezTo>
                    <a:pt x="3117" y="4147"/>
                    <a:pt x="3148" y="4098"/>
                    <a:pt x="3209" y="4098"/>
                  </a:cubicBezTo>
                  <a:cubicBezTo>
                    <a:pt x="3381" y="4098"/>
                    <a:pt x="3792" y="4484"/>
                    <a:pt x="4419" y="4647"/>
                  </a:cubicBezTo>
                  <a:cubicBezTo>
                    <a:pt x="5269" y="4867"/>
                    <a:pt x="4684" y="5199"/>
                    <a:pt x="5534" y="5243"/>
                  </a:cubicBezTo>
                  <a:cubicBezTo>
                    <a:pt x="6384" y="5275"/>
                    <a:pt x="8316" y="5905"/>
                    <a:pt x="9055" y="6457"/>
                  </a:cubicBezTo>
                  <a:cubicBezTo>
                    <a:pt x="9795" y="7019"/>
                    <a:pt x="9276" y="7384"/>
                    <a:pt x="9761" y="7903"/>
                  </a:cubicBezTo>
                  <a:cubicBezTo>
                    <a:pt x="10237" y="8422"/>
                    <a:pt x="10391" y="9018"/>
                    <a:pt x="9717" y="9018"/>
                  </a:cubicBezTo>
                  <a:cubicBezTo>
                    <a:pt x="9055" y="9018"/>
                    <a:pt x="8349" y="9691"/>
                    <a:pt x="8537" y="10022"/>
                  </a:cubicBezTo>
                  <a:cubicBezTo>
                    <a:pt x="8582" y="10106"/>
                    <a:pt x="8757" y="10137"/>
                    <a:pt x="9002" y="10137"/>
                  </a:cubicBezTo>
                  <a:cubicBezTo>
                    <a:pt x="9722" y="10137"/>
                    <a:pt x="11041" y="9867"/>
                    <a:pt x="11429" y="9867"/>
                  </a:cubicBezTo>
                  <a:cubicBezTo>
                    <a:pt x="11760" y="9867"/>
                    <a:pt x="12102" y="10475"/>
                    <a:pt x="12764" y="10916"/>
                  </a:cubicBezTo>
                  <a:cubicBezTo>
                    <a:pt x="13106" y="11148"/>
                    <a:pt x="13526" y="11324"/>
                    <a:pt x="14088" y="11358"/>
                  </a:cubicBezTo>
                  <a:cubicBezTo>
                    <a:pt x="14145" y="11360"/>
                    <a:pt x="14199" y="11361"/>
                    <a:pt x="14250" y="11361"/>
                  </a:cubicBezTo>
                  <a:cubicBezTo>
                    <a:pt x="15695" y="11361"/>
                    <a:pt x="15324" y="10497"/>
                    <a:pt x="15612" y="10497"/>
                  </a:cubicBezTo>
                  <a:cubicBezTo>
                    <a:pt x="15910" y="10497"/>
                    <a:pt x="16021" y="9978"/>
                    <a:pt x="16352" y="9570"/>
                  </a:cubicBezTo>
                  <a:cubicBezTo>
                    <a:pt x="16453" y="9452"/>
                    <a:pt x="16651" y="9398"/>
                    <a:pt x="16901" y="9398"/>
                  </a:cubicBezTo>
                  <a:cubicBezTo>
                    <a:pt x="17494" y="9398"/>
                    <a:pt x="18384" y="9700"/>
                    <a:pt x="18989" y="10166"/>
                  </a:cubicBezTo>
                  <a:cubicBezTo>
                    <a:pt x="19801" y="10808"/>
                    <a:pt x="20753" y="12629"/>
                    <a:pt x="21606" y="12629"/>
                  </a:cubicBezTo>
                  <a:cubicBezTo>
                    <a:pt x="21647" y="12629"/>
                    <a:pt x="21687" y="12625"/>
                    <a:pt x="21727" y="12616"/>
                  </a:cubicBezTo>
                  <a:cubicBezTo>
                    <a:pt x="21832" y="12594"/>
                    <a:pt x="21938" y="12584"/>
                    <a:pt x="22044" y="12584"/>
                  </a:cubicBezTo>
                  <a:cubicBezTo>
                    <a:pt x="22811" y="12584"/>
                    <a:pt x="23589" y="13092"/>
                    <a:pt x="24290" y="13092"/>
                  </a:cubicBezTo>
                  <a:cubicBezTo>
                    <a:pt x="24315" y="13092"/>
                    <a:pt x="24340" y="13092"/>
                    <a:pt x="24365" y="13090"/>
                  </a:cubicBezTo>
                  <a:cubicBezTo>
                    <a:pt x="25182" y="13058"/>
                    <a:pt x="24431" y="12428"/>
                    <a:pt x="24177" y="12318"/>
                  </a:cubicBezTo>
                  <a:cubicBezTo>
                    <a:pt x="23912" y="12207"/>
                    <a:pt x="23250" y="11766"/>
                    <a:pt x="23284" y="11468"/>
                  </a:cubicBezTo>
                  <a:cubicBezTo>
                    <a:pt x="23328" y="11170"/>
                    <a:pt x="22544" y="11203"/>
                    <a:pt x="22025" y="10872"/>
                  </a:cubicBezTo>
                  <a:cubicBezTo>
                    <a:pt x="21506" y="10541"/>
                    <a:pt x="21694" y="9459"/>
                    <a:pt x="21131" y="9205"/>
                  </a:cubicBezTo>
                  <a:cubicBezTo>
                    <a:pt x="20590" y="8945"/>
                    <a:pt x="20187" y="8166"/>
                    <a:pt x="20805" y="8166"/>
                  </a:cubicBezTo>
                  <a:cubicBezTo>
                    <a:pt x="20817" y="8166"/>
                    <a:pt x="20830" y="8167"/>
                    <a:pt x="20844" y="8167"/>
                  </a:cubicBezTo>
                  <a:cubicBezTo>
                    <a:pt x="20872" y="8169"/>
                    <a:pt x="20899" y="8170"/>
                    <a:pt x="20926" y="8170"/>
                  </a:cubicBezTo>
                  <a:cubicBezTo>
                    <a:pt x="21514" y="8170"/>
                    <a:pt x="21594" y="7816"/>
                    <a:pt x="21098" y="7351"/>
                  </a:cubicBezTo>
                  <a:cubicBezTo>
                    <a:pt x="20579" y="6865"/>
                    <a:pt x="18692" y="6688"/>
                    <a:pt x="18614" y="5982"/>
                  </a:cubicBezTo>
                  <a:cubicBezTo>
                    <a:pt x="18537" y="5275"/>
                    <a:pt x="15170" y="3609"/>
                    <a:pt x="13691" y="3278"/>
                  </a:cubicBezTo>
                  <a:cubicBezTo>
                    <a:pt x="13426" y="3212"/>
                    <a:pt x="13106" y="3112"/>
                    <a:pt x="12764" y="3002"/>
                  </a:cubicBezTo>
                  <a:cubicBezTo>
                    <a:pt x="11170" y="2467"/>
                    <a:pt x="8961" y="1489"/>
                    <a:pt x="8475" y="1489"/>
                  </a:cubicBezTo>
                  <a:cubicBezTo>
                    <a:pt x="8469" y="1489"/>
                    <a:pt x="8464" y="1490"/>
                    <a:pt x="8459" y="1490"/>
                  </a:cubicBezTo>
                  <a:cubicBezTo>
                    <a:pt x="7907" y="1534"/>
                    <a:pt x="7830" y="2494"/>
                    <a:pt x="7345" y="2494"/>
                  </a:cubicBezTo>
                  <a:cubicBezTo>
                    <a:pt x="6870" y="2494"/>
                    <a:pt x="6197" y="3499"/>
                    <a:pt x="5314" y="3796"/>
                  </a:cubicBezTo>
                  <a:cubicBezTo>
                    <a:pt x="5271" y="3810"/>
                    <a:pt x="5230" y="3817"/>
                    <a:pt x="5191" y="3817"/>
                  </a:cubicBezTo>
                  <a:cubicBezTo>
                    <a:pt x="4415" y="3817"/>
                    <a:pt x="4367" y="1209"/>
                    <a:pt x="3978" y="684"/>
                  </a:cubicBezTo>
                  <a:cubicBezTo>
                    <a:pt x="3711" y="316"/>
                    <a:pt x="2669"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4"/>
            <p:cNvSpPr/>
            <p:nvPr/>
          </p:nvSpPr>
          <p:spPr>
            <a:xfrm>
              <a:off x="-3230107" y="3052811"/>
              <a:ext cx="429295" cy="223955"/>
            </a:xfrm>
            <a:custGeom>
              <a:avLst/>
              <a:gdLst/>
              <a:ahLst/>
              <a:cxnLst/>
              <a:rect l="l" t="t" r="r" b="b"/>
              <a:pathLst>
                <a:path w="5166" h="2695" extrusionOk="0">
                  <a:moveTo>
                    <a:pt x="4945" y="0"/>
                  </a:moveTo>
                  <a:cubicBezTo>
                    <a:pt x="4610" y="0"/>
                    <a:pt x="3910" y="157"/>
                    <a:pt x="3383" y="157"/>
                  </a:cubicBezTo>
                  <a:cubicBezTo>
                    <a:pt x="3347" y="157"/>
                    <a:pt x="3313" y="157"/>
                    <a:pt x="3279" y="155"/>
                  </a:cubicBezTo>
                  <a:cubicBezTo>
                    <a:pt x="3266" y="155"/>
                    <a:pt x="3254" y="154"/>
                    <a:pt x="3241" y="154"/>
                  </a:cubicBezTo>
                  <a:cubicBezTo>
                    <a:pt x="2772" y="154"/>
                    <a:pt x="2574" y="550"/>
                    <a:pt x="2208" y="840"/>
                  </a:cubicBezTo>
                  <a:cubicBezTo>
                    <a:pt x="2175" y="862"/>
                    <a:pt x="2142" y="884"/>
                    <a:pt x="2098" y="917"/>
                  </a:cubicBezTo>
                  <a:cubicBezTo>
                    <a:pt x="1987" y="983"/>
                    <a:pt x="1855" y="1050"/>
                    <a:pt x="1690" y="1082"/>
                  </a:cubicBezTo>
                  <a:cubicBezTo>
                    <a:pt x="1646" y="1094"/>
                    <a:pt x="1590" y="1104"/>
                    <a:pt x="1524" y="1116"/>
                  </a:cubicBezTo>
                  <a:lnTo>
                    <a:pt x="1502" y="1116"/>
                  </a:lnTo>
                  <a:cubicBezTo>
                    <a:pt x="1359" y="1127"/>
                    <a:pt x="1226" y="1171"/>
                    <a:pt x="1104" y="1215"/>
                  </a:cubicBezTo>
                  <a:cubicBezTo>
                    <a:pt x="387" y="1513"/>
                    <a:pt x="0" y="2374"/>
                    <a:pt x="498" y="2639"/>
                  </a:cubicBezTo>
                  <a:cubicBezTo>
                    <a:pt x="571" y="2677"/>
                    <a:pt x="648" y="2694"/>
                    <a:pt x="729" y="2694"/>
                  </a:cubicBezTo>
                  <a:cubicBezTo>
                    <a:pt x="1186" y="2694"/>
                    <a:pt x="1738" y="2147"/>
                    <a:pt x="2076" y="1734"/>
                  </a:cubicBezTo>
                  <a:cubicBezTo>
                    <a:pt x="2142" y="1656"/>
                    <a:pt x="2198" y="1590"/>
                    <a:pt x="2242" y="1524"/>
                  </a:cubicBezTo>
                  <a:cubicBezTo>
                    <a:pt x="2274" y="1491"/>
                    <a:pt x="2318" y="1447"/>
                    <a:pt x="2374" y="1414"/>
                  </a:cubicBezTo>
                  <a:cubicBezTo>
                    <a:pt x="2407" y="1381"/>
                    <a:pt x="2451" y="1359"/>
                    <a:pt x="2495" y="1325"/>
                  </a:cubicBezTo>
                  <a:cubicBezTo>
                    <a:pt x="3213" y="906"/>
                    <a:pt x="5045" y="376"/>
                    <a:pt x="5134" y="111"/>
                  </a:cubicBezTo>
                  <a:cubicBezTo>
                    <a:pt x="5165" y="29"/>
                    <a:pt x="5088" y="0"/>
                    <a:pt x="49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4"/>
            <p:cNvSpPr/>
            <p:nvPr/>
          </p:nvSpPr>
          <p:spPr>
            <a:xfrm>
              <a:off x="-3607632" y="3051315"/>
              <a:ext cx="508821" cy="78862"/>
            </a:xfrm>
            <a:custGeom>
              <a:avLst/>
              <a:gdLst/>
              <a:ahLst/>
              <a:cxnLst/>
              <a:rect l="l" t="t" r="r" b="b"/>
              <a:pathLst>
                <a:path w="6123" h="949" extrusionOk="0">
                  <a:moveTo>
                    <a:pt x="4856" y="0"/>
                  </a:moveTo>
                  <a:cubicBezTo>
                    <a:pt x="4189" y="0"/>
                    <a:pt x="3654" y="353"/>
                    <a:pt x="3019" y="353"/>
                  </a:cubicBezTo>
                  <a:cubicBezTo>
                    <a:pt x="2838" y="353"/>
                    <a:pt x="2649" y="324"/>
                    <a:pt x="2446" y="251"/>
                  </a:cubicBezTo>
                  <a:cubicBezTo>
                    <a:pt x="2152" y="140"/>
                    <a:pt x="1812" y="94"/>
                    <a:pt x="1485" y="94"/>
                  </a:cubicBezTo>
                  <a:cubicBezTo>
                    <a:pt x="709" y="94"/>
                    <a:pt x="1" y="349"/>
                    <a:pt x="118" y="582"/>
                  </a:cubicBezTo>
                  <a:cubicBezTo>
                    <a:pt x="261" y="880"/>
                    <a:pt x="1155" y="913"/>
                    <a:pt x="2159" y="946"/>
                  </a:cubicBezTo>
                  <a:cubicBezTo>
                    <a:pt x="2197" y="948"/>
                    <a:pt x="2234" y="948"/>
                    <a:pt x="2271" y="948"/>
                  </a:cubicBezTo>
                  <a:cubicBezTo>
                    <a:pt x="3220" y="948"/>
                    <a:pt x="4072" y="426"/>
                    <a:pt x="4710" y="394"/>
                  </a:cubicBezTo>
                  <a:cubicBezTo>
                    <a:pt x="5382" y="361"/>
                    <a:pt x="6122" y="173"/>
                    <a:pt x="5117" y="19"/>
                  </a:cubicBezTo>
                  <a:cubicBezTo>
                    <a:pt x="5028" y="6"/>
                    <a:pt x="4941" y="0"/>
                    <a:pt x="4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4"/>
            <p:cNvSpPr/>
            <p:nvPr/>
          </p:nvSpPr>
          <p:spPr>
            <a:xfrm>
              <a:off x="-5090309" y="2801765"/>
              <a:ext cx="1110881" cy="296916"/>
            </a:xfrm>
            <a:custGeom>
              <a:avLst/>
              <a:gdLst/>
              <a:ahLst/>
              <a:cxnLst/>
              <a:rect l="l" t="t" r="r" b="b"/>
              <a:pathLst>
                <a:path w="13368" h="3573" extrusionOk="0">
                  <a:moveTo>
                    <a:pt x="1723" y="1"/>
                  </a:moveTo>
                  <a:cubicBezTo>
                    <a:pt x="1288" y="1"/>
                    <a:pt x="915" y="98"/>
                    <a:pt x="762" y="362"/>
                  </a:cubicBezTo>
                  <a:cubicBezTo>
                    <a:pt x="354" y="1057"/>
                    <a:pt x="0" y="428"/>
                    <a:pt x="166" y="1101"/>
                  </a:cubicBezTo>
                  <a:cubicBezTo>
                    <a:pt x="218" y="1307"/>
                    <a:pt x="351" y="1362"/>
                    <a:pt x="511" y="1362"/>
                  </a:cubicBezTo>
                  <a:cubicBezTo>
                    <a:pt x="695" y="1362"/>
                    <a:pt x="917" y="1289"/>
                    <a:pt x="1094" y="1289"/>
                  </a:cubicBezTo>
                  <a:cubicBezTo>
                    <a:pt x="1425" y="1289"/>
                    <a:pt x="1281" y="1918"/>
                    <a:pt x="1756" y="1984"/>
                  </a:cubicBezTo>
                  <a:cubicBezTo>
                    <a:pt x="2112" y="2041"/>
                    <a:pt x="3062" y="2294"/>
                    <a:pt x="3604" y="2294"/>
                  </a:cubicBezTo>
                  <a:cubicBezTo>
                    <a:pt x="3801" y="2294"/>
                    <a:pt x="3944" y="2260"/>
                    <a:pt x="3986" y="2172"/>
                  </a:cubicBezTo>
                  <a:cubicBezTo>
                    <a:pt x="4024" y="2082"/>
                    <a:pt x="4163" y="2041"/>
                    <a:pt x="4360" y="2041"/>
                  </a:cubicBezTo>
                  <a:cubicBezTo>
                    <a:pt x="4884" y="2041"/>
                    <a:pt x="5820" y="2334"/>
                    <a:pt x="6358" y="2768"/>
                  </a:cubicBezTo>
                  <a:cubicBezTo>
                    <a:pt x="6895" y="3200"/>
                    <a:pt x="7936" y="3336"/>
                    <a:pt x="8725" y="3336"/>
                  </a:cubicBezTo>
                  <a:cubicBezTo>
                    <a:pt x="9024" y="3336"/>
                    <a:pt x="9286" y="3317"/>
                    <a:pt x="9471" y="3287"/>
                  </a:cubicBezTo>
                  <a:cubicBezTo>
                    <a:pt x="9533" y="3276"/>
                    <a:pt x="9596" y="3272"/>
                    <a:pt x="9659" y="3272"/>
                  </a:cubicBezTo>
                  <a:cubicBezTo>
                    <a:pt x="10098" y="3272"/>
                    <a:pt x="10552" y="3490"/>
                    <a:pt x="10857" y="3490"/>
                  </a:cubicBezTo>
                  <a:cubicBezTo>
                    <a:pt x="10977" y="3490"/>
                    <a:pt x="11073" y="3457"/>
                    <a:pt x="11138" y="3364"/>
                  </a:cubicBezTo>
                  <a:cubicBezTo>
                    <a:pt x="11184" y="3300"/>
                    <a:pt x="11236" y="3275"/>
                    <a:pt x="11294" y="3275"/>
                  </a:cubicBezTo>
                  <a:cubicBezTo>
                    <a:pt x="11495" y="3275"/>
                    <a:pt x="11773" y="3573"/>
                    <a:pt x="12140" y="3573"/>
                  </a:cubicBezTo>
                  <a:cubicBezTo>
                    <a:pt x="12285" y="3573"/>
                    <a:pt x="12444" y="3526"/>
                    <a:pt x="12617" y="3397"/>
                  </a:cubicBezTo>
                  <a:cubicBezTo>
                    <a:pt x="13368" y="2845"/>
                    <a:pt x="11403" y="3066"/>
                    <a:pt x="11359" y="2614"/>
                  </a:cubicBezTo>
                  <a:cubicBezTo>
                    <a:pt x="11345" y="2426"/>
                    <a:pt x="11074" y="2392"/>
                    <a:pt x="10714" y="2392"/>
                  </a:cubicBezTo>
                  <a:cubicBezTo>
                    <a:pt x="10510" y="2392"/>
                    <a:pt x="10278" y="2403"/>
                    <a:pt x="10047" y="2403"/>
                  </a:cubicBezTo>
                  <a:cubicBezTo>
                    <a:pt x="9726" y="2403"/>
                    <a:pt x="9409" y="2382"/>
                    <a:pt x="9173" y="2283"/>
                  </a:cubicBezTo>
                  <a:cubicBezTo>
                    <a:pt x="8467" y="1984"/>
                    <a:pt x="9957" y="1731"/>
                    <a:pt x="10432" y="1432"/>
                  </a:cubicBezTo>
                  <a:cubicBezTo>
                    <a:pt x="10700" y="1268"/>
                    <a:pt x="10581" y="1161"/>
                    <a:pt x="10222" y="1161"/>
                  </a:cubicBezTo>
                  <a:cubicBezTo>
                    <a:pt x="9931" y="1161"/>
                    <a:pt x="9482" y="1231"/>
                    <a:pt x="8953" y="1400"/>
                  </a:cubicBezTo>
                  <a:cubicBezTo>
                    <a:pt x="8789" y="1450"/>
                    <a:pt x="8621" y="1470"/>
                    <a:pt x="8454" y="1470"/>
                  </a:cubicBezTo>
                  <a:cubicBezTo>
                    <a:pt x="7634" y="1470"/>
                    <a:pt x="6827" y="967"/>
                    <a:pt x="6505" y="967"/>
                  </a:cubicBezTo>
                  <a:cubicBezTo>
                    <a:pt x="6417" y="967"/>
                    <a:pt x="6364" y="1005"/>
                    <a:pt x="6358" y="1101"/>
                  </a:cubicBezTo>
                  <a:cubicBezTo>
                    <a:pt x="6350" y="1228"/>
                    <a:pt x="6217" y="1280"/>
                    <a:pt x="6013" y="1280"/>
                  </a:cubicBezTo>
                  <a:cubicBezTo>
                    <a:pt x="5384" y="1280"/>
                    <a:pt x="4079" y="788"/>
                    <a:pt x="3687" y="505"/>
                  </a:cubicBezTo>
                  <a:cubicBezTo>
                    <a:pt x="3362" y="277"/>
                    <a:pt x="2455"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4"/>
            <p:cNvSpPr/>
            <p:nvPr/>
          </p:nvSpPr>
          <p:spPr>
            <a:xfrm>
              <a:off x="-3996293" y="3037354"/>
              <a:ext cx="328827" cy="115675"/>
            </a:xfrm>
            <a:custGeom>
              <a:avLst/>
              <a:gdLst/>
              <a:ahLst/>
              <a:cxnLst/>
              <a:rect l="l" t="t" r="r" b="b"/>
              <a:pathLst>
                <a:path w="3957" h="1392" extrusionOk="0">
                  <a:moveTo>
                    <a:pt x="2308" y="1"/>
                  </a:moveTo>
                  <a:cubicBezTo>
                    <a:pt x="2116" y="1"/>
                    <a:pt x="1973" y="37"/>
                    <a:pt x="1935" y="120"/>
                  </a:cubicBezTo>
                  <a:cubicBezTo>
                    <a:pt x="1851" y="316"/>
                    <a:pt x="1596" y="424"/>
                    <a:pt x="1324" y="424"/>
                  </a:cubicBezTo>
                  <a:cubicBezTo>
                    <a:pt x="1136" y="424"/>
                    <a:pt x="941" y="373"/>
                    <a:pt x="787" y="264"/>
                  </a:cubicBezTo>
                  <a:cubicBezTo>
                    <a:pt x="727" y="222"/>
                    <a:pt x="664" y="204"/>
                    <a:pt x="602" y="204"/>
                  </a:cubicBezTo>
                  <a:cubicBezTo>
                    <a:pt x="289" y="204"/>
                    <a:pt x="0" y="671"/>
                    <a:pt x="203" y="937"/>
                  </a:cubicBezTo>
                  <a:cubicBezTo>
                    <a:pt x="284" y="1043"/>
                    <a:pt x="721" y="1391"/>
                    <a:pt x="1313" y="1391"/>
                  </a:cubicBezTo>
                  <a:cubicBezTo>
                    <a:pt x="1529" y="1391"/>
                    <a:pt x="1766" y="1345"/>
                    <a:pt x="2013" y="1224"/>
                  </a:cubicBezTo>
                  <a:cubicBezTo>
                    <a:pt x="2940" y="783"/>
                    <a:pt x="3569" y="1192"/>
                    <a:pt x="3790" y="706"/>
                  </a:cubicBezTo>
                  <a:cubicBezTo>
                    <a:pt x="3957" y="347"/>
                    <a:pt x="2900" y="1"/>
                    <a:pt x="2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4"/>
            <p:cNvSpPr/>
            <p:nvPr/>
          </p:nvSpPr>
          <p:spPr>
            <a:xfrm>
              <a:off x="-4779347" y="1473322"/>
              <a:ext cx="1131074" cy="1133069"/>
            </a:xfrm>
            <a:custGeom>
              <a:avLst/>
              <a:gdLst/>
              <a:ahLst/>
              <a:cxnLst/>
              <a:rect l="l" t="t" r="r" b="b"/>
              <a:pathLst>
                <a:path w="13611" h="13635" extrusionOk="0">
                  <a:moveTo>
                    <a:pt x="10475" y="0"/>
                  </a:moveTo>
                  <a:cubicBezTo>
                    <a:pt x="10421" y="0"/>
                    <a:pt x="10365" y="12"/>
                    <a:pt x="10299" y="34"/>
                  </a:cubicBezTo>
                  <a:cubicBezTo>
                    <a:pt x="9901" y="210"/>
                    <a:pt x="9504" y="927"/>
                    <a:pt x="9471" y="1258"/>
                  </a:cubicBezTo>
                  <a:cubicBezTo>
                    <a:pt x="9460" y="1347"/>
                    <a:pt x="9416" y="1413"/>
                    <a:pt x="9339" y="1479"/>
                  </a:cubicBezTo>
                  <a:cubicBezTo>
                    <a:pt x="9305" y="1501"/>
                    <a:pt x="9261" y="1523"/>
                    <a:pt x="9229" y="1557"/>
                  </a:cubicBezTo>
                  <a:cubicBezTo>
                    <a:pt x="9018" y="1678"/>
                    <a:pt x="8753" y="1788"/>
                    <a:pt x="8809" y="2109"/>
                  </a:cubicBezTo>
                  <a:cubicBezTo>
                    <a:pt x="8831" y="2318"/>
                    <a:pt x="8699" y="2406"/>
                    <a:pt x="8533" y="2451"/>
                  </a:cubicBezTo>
                  <a:cubicBezTo>
                    <a:pt x="8268" y="2539"/>
                    <a:pt x="7915" y="2539"/>
                    <a:pt x="7915" y="2738"/>
                  </a:cubicBezTo>
                  <a:cubicBezTo>
                    <a:pt x="7915" y="2826"/>
                    <a:pt x="7875" y="2858"/>
                    <a:pt x="7810" y="2858"/>
                  </a:cubicBezTo>
                  <a:cubicBezTo>
                    <a:pt x="7634" y="2858"/>
                    <a:pt x="7273" y="2611"/>
                    <a:pt x="7054" y="2595"/>
                  </a:cubicBezTo>
                  <a:lnTo>
                    <a:pt x="7021" y="2595"/>
                  </a:lnTo>
                  <a:cubicBezTo>
                    <a:pt x="6955" y="2595"/>
                    <a:pt x="6855" y="2661"/>
                    <a:pt x="6745" y="2760"/>
                  </a:cubicBezTo>
                  <a:cubicBezTo>
                    <a:pt x="6646" y="2870"/>
                    <a:pt x="6524" y="3025"/>
                    <a:pt x="6413" y="3201"/>
                  </a:cubicBezTo>
                  <a:cubicBezTo>
                    <a:pt x="6248" y="3455"/>
                    <a:pt x="6094" y="3765"/>
                    <a:pt x="5994" y="4052"/>
                  </a:cubicBezTo>
                  <a:cubicBezTo>
                    <a:pt x="5961" y="4150"/>
                    <a:pt x="5928" y="4250"/>
                    <a:pt x="5917" y="4339"/>
                  </a:cubicBezTo>
                  <a:cubicBezTo>
                    <a:pt x="5807" y="4857"/>
                    <a:pt x="5398" y="4868"/>
                    <a:pt x="4780" y="4868"/>
                  </a:cubicBezTo>
                  <a:cubicBezTo>
                    <a:pt x="4681" y="4868"/>
                    <a:pt x="4570" y="4868"/>
                    <a:pt x="4460" y="4879"/>
                  </a:cubicBezTo>
                  <a:cubicBezTo>
                    <a:pt x="4338" y="4879"/>
                    <a:pt x="4228" y="4879"/>
                    <a:pt x="4095" y="4890"/>
                  </a:cubicBezTo>
                  <a:cubicBezTo>
                    <a:pt x="3798" y="4913"/>
                    <a:pt x="3632" y="5023"/>
                    <a:pt x="3533" y="5177"/>
                  </a:cubicBezTo>
                  <a:cubicBezTo>
                    <a:pt x="3477" y="5266"/>
                    <a:pt x="3433" y="5376"/>
                    <a:pt x="3411" y="5486"/>
                  </a:cubicBezTo>
                  <a:cubicBezTo>
                    <a:pt x="3400" y="5509"/>
                    <a:pt x="3400" y="5531"/>
                    <a:pt x="3400" y="5563"/>
                  </a:cubicBezTo>
                  <a:cubicBezTo>
                    <a:pt x="3345" y="5884"/>
                    <a:pt x="3389" y="6248"/>
                    <a:pt x="3279" y="6480"/>
                  </a:cubicBezTo>
                  <a:cubicBezTo>
                    <a:pt x="3239" y="6573"/>
                    <a:pt x="3154" y="6610"/>
                    <a:pt x="3043" y="6610"/>
                  </a:cubicBezTo>
                  <a:cubicBezTo>
                    <a:pt x="2970" y="6610"/>
                    <a:pt x="2885" y="6594"/>
                    <a:pt x="2793" y="6568"/>
                  </a:cubicBezTo>
                  <a:cubicBezTo>
                    <a:pt x="2749" y="6557"/>
                    <a:pt x="2694" y="6535"/>
                    <a:pt x="2650" y="6524"/>
                  </a:cubicBezTo>
                  <a:cubicBezTo>
                    <a:pt x="2506" y="6468"/>
                    <a:pt x="2351" y="6402"/>
                    <a:pt x="2197" y="6325"/>
                  </a:cubicBezTo>
                  <a:cubicBezTo>
                    <a:pt x="2076" y="6270"/>
                    <a:pt x="1954" y="6215"/>
                    <a:pt x="1844" y="6171"/>
                  </a:cubicBezTo>
                  <a:cubicBezTo>
                    <a:pt x="1689" y="6093"/>
                    <a:pt x="1546" y="6038"/>
                    <a:pt x="1424" y="6016"/>
                  </a:cubicBezTo>
                  <a:cubicBezTo>
                    <a:pt x="1385" y="6008"/>
                    <a:pt x="1352" y="6000"/>
                    <a:pt x="1320" y="6000"/>
                  </a:cubicBezTo>
                  <a:cubicBezTo>
                    <a:pt x="1307" y="6000"/>
                    <a:pt x="1294" y="6002"/>
                    <a:pt x="1281" y="6005"/>
                  </a:cubicBezTo>
                  <a:cubicBezTo>
                    <a:pt x="795" y="6038"/>
                    <a:pt x="1" y="7307"/>
                    <a:pt x="464" y="7749"/>
                  </a:cubicBezTo>
                  <a:cubicBezTo>
                    <a:pt x="1016" y="8268"/>
                    <a:pt x="872" y="9073"/>
                    <a:pt x="1127" y="9482"/>
                  </a:cubicBezTo>
                  <a:cubicBezTo>
                    <a:pt x="1392" y="9890"/>
                    <a:pt x="2208" y="9968"/>
                    <a:pt x="2208" y="10751"/>
                  </a:cubicBezTo>
                  <a:cubicBezTo>
                    <a:pt x="2208" y="11435"/>
                    <a:pt x="2762" y="12474"/>
                    <a:pt x="3218" y="12474"/>
                  </a:cubicBezTo>
                  <a:cubicBezTo>
                    <a:pt x="3277" y="12474"/>
                    <a:pt x="3334" y="12456"/>
                    <a:pt x="3389" y="12418"/>
                  </a:cubicBezTo>
                  <a:cubicBezTo>
                    <a:pt x="3506" y="12336"/>
                    <a:pt x="3617" y="12301"/>
                    <a:pt x="3720" y="12301"/>
                  </a:cubicBezTo>
                  <a:cubicBezTo>
                    <a:pt x="4042" y="12301"/>
                    <a:pt x="4285" y="12641"/>
                    <a:pt x="4394" y="12893"/>
                  </a:cubicBezTo>
                  <a:cubicBezTo>
                    <a:pt x="4426" y="12970"/>
                    <a:pt x="4510" y="13000"/>
                    <a:pt x="4625" y="13000"/>
                  </a:cubicBezTo>
                  <a:cubicBezTo>
                    <a:pt x="4986" y="13000"/>
                    <a:pt x="5652" y="12709"/>
                    <a:pt x="5982" y="12709"/>
                  </a:cubicBezTo>
                  <a:cubicBezTo>
                    <a:pt x="6011" y="12709"/>
                    <a:pt x="6037" y="12711"/>
                    <a:pt x="6060" y="12716"/>
                  </a:cubicBezTo>
                  <a:cubicBezTo>
                    <a:pt x="6435" y="12782"/>
                    <a:pt x="7583" y="13003"/>
                    <a:pt x="7661" y="13456"/>
                  </a:cubicBezTo>
                  <a:cubicBezTo>
                    <a:pt x="7680" y="13584"/>
                    <a:pt x="7782" y="13634"/>
                    <a:pt x="7934" y="13634"/>
                  </a:cubicBezTo>
                  <a:cubicBezTo>
                    <a:pt x="8303" y="13634"/>
                    <a:pt x="8970" y="13338"/>
                    <a:pt x="9471" y="13157"/>
                  </a:cubicBezTo>
                  <a:cubicBezTo>
                    <a:pt x="10178" y="12893"/>
                    <a:pt x="9769" y="10785"/>
                    <a:pt x="10431" y="10376"/>
                  </a:cubicBezTo>
                  <a:cubicBezTo>
                    <a:pt x="11105" y="9968"/>
                    <a:pt x="11248" y="9184"/>
                    <a:pt x="11182" y="8445"/>
                  </a:cubicBezTo>
                  <a:cubicBezTo>
                    <a:pt x="11105" y="7705"/>
                    <a:pt x="12805" y="7672"/>
                    <a:pt x="13070" y="7374"/>
                  </a:cubicBezTo>
                  <a:cubicBezTo>
                    <a:pt x="13323" y="7076"/>
                    <a:pt x="12694" y="6590"/>
                    <a:pt x="12219" y="6370"/>
                  </a:cubicBezTo>
                  <a:cubicBezTo>
                    <a:pt x="11734" y="6149"/>
                    <a:pt x="12143" y="5674"/>
                    <a:pt x="11811" y="5376"/>
                  </a:cubicBezTo>
                  <a:cubicBezTo>
                    <a:pt x="11469" y="5078"/>
                    <a:pt x="10917" y="4294"/>
                    <a:pt x="11403" y="4261"/>
                  </a:cubicBezTo>
                  <a:cubicBezTo>
                    <a:pt x="11878" y="4217"/>
                    <a:pt x="11061" y="3554"/>
                    <a:pt x="11469" y="3334"/>
                  </a:cubicBezTo>
                  <a:cubicBezTo>
                    <a:pt x="11524" y="3301"/>
                    <a:pt x="11591" y="3267"/>
                    <a:pt x="11657" y="3235"/>
                  </a:cubicBezTo>
                  <a:cubicBezTo>
                    <a:pt x="12098" y="3025"/>
                    <a:pt x="12727" y="2738"/>
                    <a:pt x="12440" y="2484"/>
                  </a:cubicBezTo>
                  <a:cubicBezTo>
                    <a:pt x="12396" y="2440"/>
                    <a:pt x="12385" y="2418"/>
                    <a:pt x="12385" y="2396"/>
                  </a:cubicBezTo>
                  <a:cubicBezTo>
                    <a:pt x="12418" y="2241"/>
                    <a:pt x="13456" y="2384"/>
                    <a:pt x="13588" y="1998"/>
                  </a:cubicBezTo>
                  <a:cubicBezTo>
                    <a:pt x="13600" y="1943"/>
                    <a:pt x="13610" y="1888"/>
                    <a:pt x="13610" y="1832"/>
                  </a:cubicBezTo>
                  <a:cubicBezTo>
                    <a:pt x="13600" y="1822"/>
                    <a:pt x="13600" y="1810"/>
                    <a:pt x="13600" y="1800"/>
                  </a:cubicBezTo>
                  <a:cubicBezTo>
                    <a:pt x="13588" y="1734"/>
                    <a:pt x="13555" y="1667"/>
                    <a:pt x="13511" y="1601"/>
                  </a:cubicBezTo>
                  <a:cubicBezTo>
                    <a:pt x="13359" y="1391"/>
                    <a:pt x="13058" y="1247"/>
                    <a:pt x="12836" y="1247"/>
                  </a:cubicBezTo>
                  <a:cubicBezTo>
                    <a:pt x="12802" y="1247"/>
                    <a:pt x="12769" y="1251"/>
                    <a:pt x="12739" y="1258"/>
                  </a:cubicBezTo>
                  <a:cubicBezTo>
                    <a:pt x="12694" y="1270"/>
                    <a:pt x="12639" y="1270"/>
                    <a:pt x="12595" y="1281"/>
                  </a:cubicBezTo>
                  <a:cubicBezTo>
                    <a:pt x="12537" y="1286"/>
                    <a:pt x="12474" y="1289"/>
                    <a:pt x="12409" y="1289"/>
                  </a:cubicBezTo>
                  <a:cubicBezTo>
                    <a:pt x="12050" y="1289"/>
                    <a:pt x="11623" y="1204"/>
                    <a:pt x="11623" y="961"/>
                  </a:cubicBezTo>
                  <a:cubicBezTo>
                    <a:pt x="11623" y="873"/>
                    <a:pt x="11579" y="773"/>
                    <a:pt x="11502" y="674"/>
                  </a:cubicBezTo>
                  <a:cubicBezTo>
                    <a:pt x="11469" y="618"/>
                    <a:pt x="11425" y="564"/>
                    <a:pt x="11380" y="508"/>
                  </a:cubicBezTo>
                  <a:cubicBezTo>
                    <a:pt x="11182" y="299"/>
                    <a:pt x="10895" y="100"/>
                    <a:pt x="10652" y="22"/>
                  </a:cubicBezTo>
                  <a:cubicBezTo>
                    <a:pt x="10586" y="12"/>
                    <a:pt x="10531" y="0"/>
                    <a:pt x="10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4"/>
            <p:cNvSpPr/>
            <p:nvPr/>
          </p:nvSpPr>
          <p:spPr>
            <a:xfrm>
              <a:off x="-6160725" y="1587585"/>
              <a:ext cx="1206861" cy="1211432"/>
            </a:xfrm>
            <a:custGeom>
              <a:avLst/>
              <a:gdLst/>
              <a:ahLst/>
              <a:cxnLst/>
              <a:rect l="l" t="t" r="r" b="b"/>
              <a:pathLst>
                <a:path w="14523" h="14578" extrusionOk="0">
                  <a:moveTo>
                    <a:pt x="458" y="1"/>
                  </a:moveTo>
                  <a:cubicBezTo>
                    <a:pt x="396" y="1"/>
                    <a:pt x="344" y="40"/>
                    <a:pt x="298" y="138"/>
                  </a:cubicBezTo>
                  <a:cubicBezTo>
                    <a:pt x="0" y="767"/>
                    <a:pt x="1369" y="2179"/>
                    <a:pt x="1998" y="2555"/>
                  </a:cubicBezTo>
                  <a:cubicBezTo>
                    <a:pt x="2627" y="2919"/>
                    <a:pt x="2969" y="4255"/>
                    <a:pt x="3709" y="4332"/>
                  </a:cubicBezTo>
                  <a:cubicBezTo>
                    <a:pt x="4448" y="4409"/>
                    <a:pt x="4526" y="6739"/>
                    <a:pt x="5078" y="6849"/>
                  </a:cubicBezTo>
                  <a:cubicBezTo>
                    <a:pt x="5630" y="6959"/>
                    <a:pt x="6822" y="8780"/>
                    <a:pt x="7009" y="9741"/>
                  </a:cubicBezTo>
                  <a:cubicBezTo>
                    <a:pt x="7186" y="10701"/>
                    <a:pt x="8411" y="11186"/>
                    <a:pt x="8819" y="11893"/>
                  </a:cubicBezTo>
                  <a:cubicBezTo>
                    <a:pt x="9228" y="12599"/>
                    <a:pt x="10862" y="13560"/>
                    <a:pt x="11083" y="13858"/>
                  </a:cubicBezTo>
                  <a:cubicBezTo>
                    <a:pt x="11261" y="14099"/>
                    <a:pt x="11439" y="14578"/>
                    <a:pt x="11600" y="14578"/>
                  </a:cubicBezTo>
                  <a:cubicBezTo>
                    <a:pt x="11638" y="14578"/>
                    <a:pt x="11675" y="14551"/>
                    <a:pt x="11711" y="14487"/>
                  </a:cubicBezTo>
                  <a:cubicBezTo>
                    <a:pt x="11773" y="14379"/>
                    <a:pt x="11898" y="14341"/>
                    <a:pt x="12051" y="14341"/>
                  </a:cubicBezTo>
                  <a:cubicBezTo>
                    <a:pt x="12364" y="14341"/>
                    <a:pt x="12795" y="14498"/>
                    <a:pt x="13047" y="14520"/>
                  </a:cubicBezTo>
                  <a:cubicBezTo>
                    <a:pt x="13053" y="14521"/>
                    <a:pt x="13059" y="14521"/>
                    <a:pt x="13065" y="14521"/>
                  </a:cubicBezTo>
                  <a:cubicBezTo>
                    <a:pt x="13426" y="14521"/>
                    <a:pt x="13532" y="13177"/>
                    <a:pt x="13489" y="12666"/>
                  </a:cubicBezTo>
                  <a:cubicBezTo>
                    <a:pt x="13455" y="12147"/>
                    <a:pt x="13676" y="11628"/>
                    <a:pt x="13676" y="11375"/>
                  </a:cubicBezTo>
                  <a:cubicBezTo>
                    <a:pt x="13676" y="11165"/>
                    <a:pt x="13794" y="11052"/>
                    <a:pt x="14007" y="11052"/>
                  </a:cubicBezTo>
                  <a:cubicBezTo>
                    <a:pt x="14063" y="11052"/>
                    <a:pt x="14126" y="11060"/>
                    <a:pt x="14195" y="11076"/>
                  </a:cubicBezTo>
                  <a:cubicBezTo>
                    <a:pt x="14211" y="11080"/>
                    <a:pt x="14226" y="11081"/>
                    <a:pt x="14240" y="11081"/>
                  </a:cubicBezTo>
                  <a:cubicBezTo>
                    <a:pt x="14523" y="11081"/>
                    <a:pt x="14480" y="10366"/>
                    <a:pt x="14228" y="10293"/>
                  </a:cubicBezTo>
                  <a:cubicBezTo>
                    <a:pt x="13975" y="10227"/>
                    <a:pt x="13831" y="9299"/>
                    <a:pt x="13190" y="9299"/>
                  </a:cubicBezTo>
                  <a:cubicBezTo>
                    <a:pt x="12562" y="9299"/>
                    <a:pt x="12672" y="9818"/>
                    <a:pt x="13047" y="9851"/>
                  </a:cubicBezTo>
                  <a:cubicBezTo>
                    <a:pt x="13423" y="9895"/>
                    <a:pt x="13643" y="10182"/>
                    <a:pt x="13533" y="10447"/>
                  </a:cubicBezTo>
                  <a:cubicBezTo>
                    <a:pt x="13511" y="10498"/>
                    <a:pt x="13488" y="10517"/>
                    <a:pt x="13460" y="10517"/>
                  </a:cubicBezTo>
                  <a:cubicBezTo>
                    <a:pt x="13353" y="10517"/>
                    <a:pt x="13184" y="10224"/>
                    <a:pt x="12811" y="10224"/>
                  </a:cubicBezTo>
                  <a:cubicBezTo>
                    <a:pt x="12791" y="10224"/>
                    <a:pt x="12770" y="10225"/>
                    <a:pt x="12749" y="10227"/>
                  </a:cubicBezTo>
                  <a:cubicBezTo>
                    <a:pt x="12736" y="10227"/>
                    <a:pt x="12724" y="10228"/>
                    <a:pt x="12713" y="10228"/>
                  </a:cubicBezTo>
                  <a:cubicBezTo>
                    <a:pt x="12246" y="10228"/>
                    <a:pt x="12548" y="9596"/>
                    <a:pt x="11976" y="9553"/>
                  </a:cubicBezTo>
                  <a:cubicBezTo>
                    <a:pt x="11380" y="9520"/>
                    <a:pt x="11491" y="8449"/>
                    <a:pt x="10862" y="8449"/>
                  </a:cubicBezTo>
                  <a:cubicBezTo>
                    <a:pt x="10232" y="8449"/>
                    <a:pt x="10188" y="7931"/>
                    <a:pt x="10597" y="7555"/>
                  </a:cubicBezTo>
                  <a:cubicBezTo>
                    <a:pt x="11005" y="7180"/>
                    <a:pt x="9967" y="6849"/>
                    <a:pt x="9967" y="6407"/>
                  </a:cubicBezTo>
                  <a:cubicBezTo>
                    <a:pt x="9967" y="5966"/>
                    <a:pt x="9305" y="6219"/>
                    <a:pt x="9305" y="5856"/>
                  </a:cubicBezTo>
                  <a:cubicBezTo>
                    <a:pt x="9305" y="5480"/>
                    <a:pt x="9007" y="5667"/>
                    <a:pt x="8676" y="5215"/>
                  </a:cubicBezTo>
                  <a:cubicBezTo>
                    <a:pt x="8529" y="5019"/>
                    <a:pt x="8416" y="4991"/>
                    <a:pt x="8311" y="4991"/>
                  </a:cubicBezTo>
                  <a:cubicBezTo>
                    <a:pt x="8268" y="4991"/>
                    <a:pt x="8227" y="4995"/>
                    <a:pt x="8185" y="4995"/>
                  </a:cubicBezTo>
                  <a:cubicBezTo>
                    <a:pt x="8096" y="4995"/>
                    <a:pt x="8004" y="4975"/>
                    <a:pt x="7892" y="4851"/>
                  </a:cubicBezTo>
                  <a:cubicBezTo>
                    <a:pt x="7653" y="4584"/>
                    <a:pt x="7341" y="4411"/>
                    <a:pt x="7097" y="4411"/>
                  </a:cubicBezTo>
                  <a:cubicBezTo>
                    <a:pt x="7037" y="4411"/>
                    <a:pt x="6982" y="4421"/>
                    <a:pt x="6932" y="4443"/>
                  </a:cubicBezTo>
                  <a:cubicBezTo>
                    <a:pt x="6911" y="4452"/>
                    <a:pt x="6887" y="4456"/>
                    <a:pt x="6862" y="4456"/>
                  </a:cubicBezTo>
                  <a:cubicBezTo>
                    <a:pt x="6574" y="4456"/>
                    <a:pt x="6064" y="3909"/>
                    <a:pt x="5861" y="3371"/>
                  </a:cubicBezTo>
                  <a:cubicBezTo>
                    <a:pt x="5685" y="2897"/>
                    <a:pt x="3963" y="2103"/>
                    <a:pt x="3742" y="1473"/>
                  </a:cubicBezTo>
                  <a:cubicBezTo>
                    <a:pt x="3534" y="881"/>
                    <a:pt x="2993" y="621"/>
                    <a:pt x="2100" y="621"/>
                  </a:cubicBezTo>
                  <a:cubicBezTo>
                    <a:pt x="2045" y="621"/>
                    <a:pt x="1989" y="622"/>
                    <a:pt x="1932" y="623"/>
                  </a:cubicBezTo>
                  <a:cubicBezTo>
                    <a:pt x="1916" y="624"/>
                    <a:pt x="1900" y="624"/>
                    <a:pt x="1884" y="624"/>
                  </a:cubicBezTo>
                  <a:cubicBezTo>
                    <a:pt x="1109" y="624"/>
                    <a:pt x="706" y="1"/>
                    <a:pt x="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4"/>
            <p:cNvSpPr/>
            <p:nvPr/>
          </p:nvSpPr>
          <p:spPr>
            <a:xfrm>
              <a:off x="-3686910" y="3185772"/>
              <a:ext cx="196365" cy="90413"/>
            </a:xfrm>
            <a:custGeom>
              <a:avLst/>
              <a:gdLst/>
              <a:ahLst/>
              <a:cxnLst/>
              <a:rect l="l" t="t" r="r" b="b"/>
              <a:pathLst>
                <a:path w="2363" h="1088" extrusionOk="0">
                  <a:moveTo>
                    <a:pt x="384" y="0"/>
                  </a:moveTo>
                  <a:cubicBezTo>
                    <a:pt x="142" y="0"/>
                    <a:pt x="0" y="45"/>
                    <a:pt x="67" y="145"/>
                  </a:cubicBezTo>
                  <a:cubicBezTo>
                    <a:pt x="288" y="476"/>
                    <a:pt x="917" y="476"/>
                    <a:pt x="1182" y="708"/>
                  </a:cubicBezTo>
                  <a:cubicBezTo>
                    <a:pt x="1349" y="847"/>
                    <a:pt x="1776" y="1088"/>
                    <a:pt x="2068" y="1088"/>
                  </a:cubicBezTo>
                  <a:cubicBezTo>
                    <a:pt x="2238" y="1088"/>
                    <a:pt x="2363" y="1006"/>
                    <a:pt x="2363" y="774"/>
                  </a:cubicBezTo>
                  <a:cubicBezTo>
                    <a:pt x="2363" y="317"/>
                    <a:pt x="1024"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4"/>
            <p:cNvSpPr/>
            <p:nvPr/>
          </p:nvSpPr>
          <p:spPr>
            <a:xfrm>
              <a:off x="-5962531" y="2026854"/>
              <a:ext cx="100551" cy="99138"/>
            </a:xfrm>
            <a:custGeom>
              <a:avLst/>
              <a:gdLst/>
              <a:ahLst/>
              <a:cxnLst/>
              <a:rect l="l" t="t" r="r" b="b"/>
              <a:pathLst>
                <a:path w="1210" h="1193" extrusionOk="0">
                  <a:moveTo>
                    <a:pt x="169" y="0"/>
                  </a:moveTo>
                  <a:cubicBezTo>
                    <a:pt x="115" y="0"/>
                    <a:pt x="76" y="26"/>
                    <a:pt x="66" y="84"/>
                  </a:cubicBezTo>
                  <a:cubicBezTo>
                    <a:pt x="1" y="388"/>
                    <a:pt x="275" y="1192"/>
                    <a:pt x="625" y="1192"/>
                  </a:cubicBezTo>
                  <a:cubicBezTo>
                    <a:pt x="694" y="1192"/>
                    <a:pt x="766" y="1161"/>
                    <a:pt x="839" y="1088"/>
                  </a:cubicBezTo>
                  <a:cubicBezTo>
                    <a:pt x="1210" y="708"/>
                    <a:pt x="458"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4"/>
            <p:cNvSpPr/>
            <p:nvPr/>
          </p:nvSpPr>
          <p:spPr>
            <a:xfrm>
              <a:off x="-2829979" y="1976994"/>
              <a:ext cx="207584" cy="254286"/>
            </a:xfrm>
            <a:custGeom>
              <a:avLst/>
              <a:gdLst/>
              <a:ahLst/>
              <a:cxnLst/>
              <a:rect l="l" t="t" r="r" b="b"/>
              <a:pathLst>
                <a:path w="2498" h="3060" extrusionOk="0">
                  <a:moveTo>
                    <a:pt x="997" y="1"/>
                  </a:moveTo>
                  <a:cubicBezTo>
                    <a:pt x="883" y="1"/>
                    <a:pt x="746" y="86"/>
                    <a:pt x="584" y="309"/>
                  </a:cubicBezTo>
                  <a:cubicBezTo>
                    <a:pt x="0" y="1108"/>
                    <a:pt x="738" y="3059"/>
                    <a:pt x="1215" y="3059"/>
                  </a:cubicBezTo>
                  <a:cubicBezTo>
                    <a:pt x="1225" y="3059"/>
                    <a:pt x="1236" y="3058"/>
                    <a:pt x="1246" y="3057"/>
                  </a:cubicBezTo>
                  <a:cubicBezTo>
                    <a:pt x="1639" y="2983"/>
                    <a:pt x="968" y="2048"/>
                    <a:pt x="1647" y="2048"/>
                  </a:cubicBezTo>
                  <a:cubicBezTo>
                    <a:pt x="1673" y="2048"/>
                    <a:pt x="1701" y="2050"/>
                    <a:pt x="1731" y="2053"/>
                  </a:cubicBezTo>
                  <a:cubicBezTo>
                    <a:pt x="1789" y="2058"/>
                    <a:pt x="1841" y="2061"/>
                    <a:pt x="1887" y="2061"/>
                  </a:cubicBezTo>
                  <a:cubicBezTo>
                    <a:pt x="2497" y="2061"/>
                    <a:pt x="2173" y="1607"/>
                    <a:pt x="2173" y="1125"/>
                  </a:cubicBezTo>
                  <a:cubicBezTo>
                    <a:pt x="2173" y="903"/>
                    <a:pt x="2037" y="857"/>
                    <a:pt x="1882" y="857"/>
                  </a:cubicBezTo>
                  <a:cubicBezTo>
                    <a:pt x="1772" y="857"/>
                    <a:pt x="1652" y="880"/>
                    <a:pt x="1564" y="880"/>
                  </a:cubicBezTo>
                  <a:cubicBezTo>
                    <a:pt x="1486" y="880"/>
                    <a:pt x="1433" y="862"/>
                    <a:pt x="1433" y="794"/>
                  </a:cubicBezTo>
                  <a:cubicBezTo>
                    <a:pt x="1433" y="602"/>
                    <a:pt x="1299"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4"/>
            <p:cNvSpPr/>
            <p:nvPr/>
          </p:nvSpPr>
          <p:spPr>
            <a:xfrm>
              <a:off x="-3751977" y="2013475"/>
              <a:ext cx="719480" cy="779561"/>
            </a:xfrm>
            <a:custGeom>
              <a:avLst/>
              <a:gdLst/>
              <a:ahLst/>
              <a:cxnLst/>
              <a:rect l="l" t="t" r="r" b="b"/>
              <a:pathLst>
                <a:path w="8658" h="9381" extrusionOk="0">
                  <a:moveTo>
                    <a:pt x="8563" y="1"/>
                  </a:moveTo>
                  <a:cubicBezTo>
                    <a:pt x="8352" y="1"/>
                    <a:pt x="7684" y="469"/>
                    <a:pt x="7230" y="763"/>
                  </a:cubicBezTo>
                  <a:cubicBezTo>
                    <a:pt x="7048" y="881"/>
                    <a:pt x="6779" y="929"/>
                    <a:pt x="6468" y="929"/>
                  </a:cubicBezTo>
                  <a:cubicBezTo>
                    <a:pt x="5704" y="929"/>
                    <a:pt x="4685" y="644"/>
                    <a:pt x="4073" y="432"/>
                  </a:cubicBezTo>
                  <a:cubicBezTo>
                    <a:pt x="3943" y="387"/>
                    <a:pt x="3834" y="367"/>
                    <a:pt x="3740" y="367"/>
                  </a:cubicBezTo>
                  <a:cubicBezTo>
                    <a:pt x="3216" y="367"/>
                    <a:pt x="3150" y="968"/>
                    <a:pt x="2561" y="1062"/>
                  </a:cubicBezTo>
                  <a:cubicBezTo>
                    <a:pt x="1855" y="1172"/>
                    <a:pt x="1998" y="2728"/>
                    <a:pt x="1667" y="2916"/>
                  </a:cubicBezTo>
                  <a:cubicBezTo>
                    <a:pt x="1335" y="3093"/>
                    <a:pt x="1335" y="4251"/>
                    <a:pt x="663" y="5322"/>
                  </a:cubicBezTo>
                  <a:cubicBezTo>
                    <a:pt x="0" y="6393"/>
                    <a:pt x="894" y="6547"/>
                    <a:pt x="1446" y="6581"/>
                  </a:cubicBezTo>
                  <a:cubicBezTo>
                    <a:pt x="1998" y="6613"/>
                    <a:pt x="1932" y="7430"/>
                    <a:pt x="1821" y="7916"/>
                  </a:cubicBezTo>
                  <a:cubicBezTo>
                    <a:pt x="1709" y="8367"/>
                    <a:pt x="1510" y="9381"/>
                    <a:pt x="1872" y="9381"/>
                  </a:cubicBezTo>
                  <a:cubicBezTo>
                    <a:pt x="1900" y="9381"/>
                    <a:pt x="1931" y="9375"/>
                    <a:pt x="1965" y="9362"/>
                  </a:cubicBezTo>
                  <a:cubicBezTo>
                    <a:pt x="2561" y="9142"/>
                    <a:pt x="2925" y="8402"/>
                    <a:pt x="2594" y="8137"/>
                  </a:cubicBezTo>
                  <a:cubicBezTo>
                    <a:pt x="2263" y="7883"/>
                    <a:pt x="2296" y="6250"/>
                    <a:pt x="2451" y="5841"/>
                  </a:cubicBezTo>
                  <a:cubicBezTo>
                    <a:pt x="2496" y="5712"/>
                    <a:pt x="2627" y="5654"/>
                    <a:pt x="2774" y="5654"/>
                  </a:cubicBezTo>
                  <a:cubicBezTo>
                    <a:pt x="3094" y="5654"/>
                    <a:pt x="3491" y="5929"/>
                    <a:pt x="3256" y="6360"/>
                  </a:cubicBezTo>
                  <a:cubicBezTo>
                    <a:pt x="2925" y="6989"/>
                    <a:pt x="3896" y="6912"/>
                    <a:pt x="3896" y="7618"/>
                  </a:cubicBezTo>
                  <a:cubicBezTo>
                    <a:pt x="3896" y="7931"/>
                    <a:pt x="4004" y="8032"/>
                    <a:pt x="4176" y="8032"/>
                  </a:cubicBezTo>
                  <a:cubicBezTo>
                    <a:pt x="4393" y="8032"/>
                    <a:pt x="4712" y="7871"/>
                    <a:pt x="5044" y="7773"/>
                  </a:cubicBezTo>
                  <a:cubicBezTo>
                    <a:pt x="5630" y="7585"/>
                    <a:pt x="5519" y="7254"/>
                    <a:pt x="5110" y="6801"/>
                  </a:cubicBezTo>
                  <a:cubicBezTo>
                    <a:pt x="4713" y="6360"/>
                    <a:pt x="5409" y="5730"/>
                    <a:pt x="4857" y="5355"/>
                  </a:cubicBezTo>
                  <a:cubicBezTo>
                    <a:pt x="4305" y="4991"/>
                    <a:pt x="3930" y="4428"/>
                    <a:pt x="4448" y="4317"/>
                  </a:cubicBezTo>
                  <a:cubicBezTo>
                    <a:pt x="4967" y="4207"/>
                    <a:pt x="6523" y="3324"/>
                    <a:pt x="6336" y="2949"/>
                  </a:cubicBezTo>
                  <a:cubicBezTo>
                    <a:pt x="6289" y="2855"/>
                    <a:pt x="6117" y="2813"/>
                    <a:pt x="5883" y="2813"/>
                  </a:cubicBezTo>
                  <a:cubicBezTo>
                    <a:pt x="5181" y="2813"/>
                    <a:pt x="3916" y="3192"/>
                    <a:pt x="3775" y="3689"/>
                  </a:cubicBezTo>
                  <a:cubicBezTo>
                    <a:pt x="3729" y="3864"/>
                    <a:pt x="3589" y="3943"/>
                    <a:pt x="3411" y="3943"/>
                  </a:cubicBezTo>
                  <a:cubicBezTo>
                    <a:pt x="2904" y="3943"/>
                    <a:pt x="2088" y="3312"/>
                    <a:pt x="2219" y="2463"/>
                  </a:cubicBezTo>
                  <a:cubicBezTo>
                    <a:pt x="2348" y="1674"/>
                    <a:pt x="3843" y="1339"/>
                    <a:pt x="5055" y="1339"/>
                  </a:cubicBezTo>
                  <a:cubicBezTo>
                    <a:pt x="5607" y="1339"/>
                    <a:pt x="6101" y="1408"/>
                    <a:pt x="6380" y="1536"/>
                  </a:cubicBezTo>
                  <a:cubicBezTo>
                    <a:pt x="6516" y="1599"/>
                    <a:pt x="6653" y="1626"/>
                    <a:pt x="6790" y="1626"/>
                  </a:cubicBezTo>
                  <a:cubicBezTo>
                    <a:pt x="7543" y="1626"/>
                    <a:pt x="8276" y="777"/>
                    <a:pt x="8566" y="245"/>
                  </a:cubicBezTo>
                  <a:cubicBezTo>
                    <a:pt x="8658" y="70"/>
                    <a:pt x="8644" y="1"/>
                    <a:pt x="8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4"/>
            <p:cNvSpPr/>
            <p:nvPr/>
          </p:nvSpPr>
          <p:spPr>
            <a:xfrm>
              <a:off x="-5811454" y="2284382"/>
              <a:ext cx="70967" cy="76037"/>
            </a:xfrm>
            <a:custGeom>
              <a:avLst/>
              <a:gdLst/>
              <a:ahLst/>
              <a:cxnLst/>
              <a:rect l="l" t="t" r="r" b="b"/>
              <a:pathLst>
                <a:path w="854" h="915" extrusionOk="0">
                  <a:moveTo>
                    <a:pt x="245" y="1"/>
                  </a:moveTo>
                  <a:cubicBezTo>
                    <a:pt x="173" y="1"/>
                    <a:pt x="107" y="51"/>
                    <a:pt x="58" y="174"/>
                  </a:cubicBezTo>
                  <a:cubicBezTo>
                    <a:pt x="1" y="328"/>
                    <a:pt x="293" y="914"/>
                    <a:pt x="544" y="914"/>
                  </a:cubicBezTo>
                  <a:cubicBezTo>
                    <a:pt x="582" y="914"/>
                    <a:pt x="619" y="901"/>
                    <a:pt x="654" y="870"/>
                  </a:cubicBezTo>
                  <a:cubicBezTo>
                    <a:pt x="854" y="696"/>
                    <a:pt x="512" y="1"/>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4"/>
            <p:cNvSpPr/>
            <p:nvPr/>
          </p:nvSpPr>
          <p:spPr>
            <a:xfrm>
              <a:off x="-2736241" y="2479003"/>
              <a:ext cx="318024" cy="115260"/>
            </a:xfrm>
            <a:custGeom>
              <a:avLst/>
              <a:gdLst/>
              <a:ahLst/>
              <a:cxnLst/>
              <a:rect l="l" t="t" r="r" b="b"/>
              <a:pathLst>
                <a:path w="3827" h="1387" extrusionOk="0">
                  <a:moveTo>
                    <a:pt x="1600" y="1"/>
                  </a:moveTo>
                  <a:cubicBezTo>
                    <a:pt x="789" y="1"/>
                    <a:pt x="1" y="228"/>
                    <a:pt x="118" y="570"/>
                  </a:cubicBezTo>
                  <a:cubicBezTo>
                    <a:pt x="204" y="815"/>
                    <a:pt x="480" y="870"/>
                    <a:pt x="844" y="870"/>
                  </a:cubicBezTo>
                  <a:cubicBezTo>
                    <a:pt x="1134" y="870"/>
                    <a:pt x="1480" y="835"/>
                    <a:pt x="1828" y="835"/>
                  </a:cubicBezTo>
                  <a:cubicBezTo>
                    <a:pt x="2601" y="835"/>
                    <a:pt x="3010" y="1387"/>
                    <a:pt x="3418" y="1387"/>
                  </a:cubicBezTo>
                  <a:cubicBezTo>
                    <a:pt x="3827" y="1387"/>
                    <a:pt x="3528" y="427"/>
                    <a:pt x="2568" y="128"/>
                  </a:cubicBezTo>
                  <a:cubicBezTo>
                    <a:pt x="2285" y="40"/>
                    <a:pt x="1940"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4"/>
            <p:cNvSpPr/>
            <p:nvPr/>
          </p:nvSpPr>
          <p:spPr>
            <a:xfrm>
              <a:off x="-2943245" y="2506675"/>
              <a:ext cx="147253" cy="81521"/>
            </a:xfrm>
            <a:custGeom>
              <a:avLst/>
              <a:gdLst/>
              <a:ahLst/>
              <a:cxnLst/>
              <a:rect l="l" t="t" r="r" b="b"/>
              <a:pathLst>
                <a:path w="1772" h="981" extrusionOk="0">
                  <a:moveTo>
                    <a:pt x="426" y="1"/>
                  </a:moveTo>
                  <a:cubicBezTo>
                    <a:pt x="176" y="1"/>
                    <a:pt x="1" y="90"/>
                    <a:pt x="59" y="315"/>
                  </a:cubicBezTo>
                  <a:cubicBezTo>
                    <a:pt x="153" y="704"/>
                    <a:pt x="642" y="980"/>
                    <a:pt x="1053" y="980"/>
                  </a:cubicBezTo>
                  <a:cubicBezTo>
                    <a:pt x="1272" y="980"/>
                    <a:pt x="1468" y="902"/>
                    <a:pt x="1571" y="722"/>
                  </a:cubicBezTo>
                  <a:cubicBezTo>
                    <a:pt x="1771" y="374"/>
                    <a:pt x="940" y="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0" name="Google Shape;2780;p64"/>
          <p:cNvGrpSpPr/>
          <p:nvPr/>
        </p:nvGrpSpPr>
        <p:grpSpPr>
          <a:xfrm>
            <a:off x="7236296" y="2067694"/>
            <a:ext cx="210156" cy="260794"/>
            <a:chOff x="6836692" y="2754163"/>
            <a:chExt cx="343505" cy="426273"/>
          </a:xfrm>
        </p:grpSpPr>
        <p:grpSp>
          <p:nvGrpSpPr>
            <p:cNvPr id="2781" name="Google Shape;2781;p64"/>
            <p:cNvGrpSpPr/>
            <p:nvPr/>
          </p:nvGrpSpPr>
          <p:grpSpPr>
            <a:xfrm>
              <a:off x="6836692" y="2754163"/>
              <a:ext cx="343505" cy="426273"/>
              <a:chOff x="10404042" y="2373100"/>
              <a:chExt cx="343505" cy="426273"/>
            </a:xfrm>
          </p:grpSpPr>
          <p:sp>
            <p:nvSpPr>
              <p:cNvPr id="2782" name="Google Shape;2782;p64"/>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4"/>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4"/>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4"/>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4"/>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4"/>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4"/>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4"/>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0" name="Google Shape;2790;p64"/>
            <p:cNvSpPr/>
            <p:nvPr/>
          </p:nvSpPr>
          <p:spPr>
            <a:xfrm>
              <a:off x="6931200" y="2890050"/>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1" name="Google Shape;2791;p64"/>
          <p:cNvSpPr/>
          <p:nvPr/>
        </p:nvSpPr>
        <p:spPr>
          <a:xfrm rot="12794872">
            <a:off x="4031823" y="3621778"/>
            <a:ext cx="1629473" cy="930149"/>
          </a:xfrm>
          <a:custGeom>
            <a:avLst/>
            <a:gdLst/>
            <a:ahLst/>
            <a:cxnLst/>
            <a:rect l="l" t="t" r="r" b="b"/>
            <a:pathLst>
              <a:path w="29459" h="28034" extrusionOk="0">
                <a:moveTo>
                  <a:pt x="29459" y="0"/>
                </a:moveTo>
                <a:cubicBezTo>
                  <a:pt x="24418" y="0"/>
                  <a:pt x="19519" y="5510"/>
                  <a:pt x="18531" y="10453"/>
                </a:cubicBezTo>
                <a:cubicBezTo>
                  <a:pt x="17982" y="13201"/>
                  <a:pt x="21901" y="18184"/>
                  <a:pt x="24233" y="16630"/>
                </a:cubicBezTo>
                <a:cubicBezTo>
                  <a:pt x="25287" y="15928"/>
                  <a:pt x="24994" y="13842"/>
                  <a:pt x="24233" y="12829"/>
                </a:cubicBezTo>
                <a:cubicBezTo>
                  <a:pt x="18509" y="5202"/>
                  <a:pt x="0" y="18498"/>
                  <a:pt x="0" y="28034"/>
                </a:cubicBezTo>
              </a:path>
            </a:pathLst>
          </a:custGeom>
          <a:noFill/>
          <a:ln w="19050" cap="flat" cmpd="sng">
            <a:solidFill>
              <a:schemeClr val="accent2"/>
            </a:solidFill>
            <a:prstDash val="solid"/>
            <a:round/>
            <a:headEnd type="none" w="med" len="med"/>
            <a:tailEnd type="stealth" w="med" len="med"/>
          </a:ln>
        </p:spPr>
      </p:sp>
      <p:grpSp>
        <p:nvGrpSpPr>
          <p:cNvPr id="2803" name="Google Shape;2803;p64"/>
          <p:cNvGrpSpPr/>
          <p:nvPr/>
        </p:nvGrpSpPr>
        <p:grpSpPr>
          <a:xfrm>
            <a:off x="4885644" y="4244488"/>
            <a:ext cx="478160" cy="260773"/>
            <a:chOff x="3480475" y="3827025"/>
            <a:chExt cx="1694400" cy="924400"/>
          </a:xfrm>
        </p:grpSpPr>
        <p:sp>
          <p:nvSpPr>
            <p:cNvPr id="2804" name="Google Shape;2804;p64"/>
            <p:cNvSpPr/>
            <p:nvPr/>
          </p:nvSpPr>
          <p:spPr>
            <a:xfrm>
              <a:off x="3480475" y="3848725"/>
              <a:ext cx="1694400" cy="902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4"/>
            <p:cNvSpPr/>
            <p:nvPr/>
          </p:nvSpPr>
          <p:spPr>
            <a:xfrm>
              <a:off x="3480475" y="3827025"/>
              <a:ext cx="1694400" cy="484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2806;p64"/>
          <p:cNvGrpSpPr/>
          <p:nvPr/>
        </p:nvGrpSpPr>
        <p:grpSpPr>
          <a:xfrm>
            <a:off x="7740352" y="3103044"/>
            <a:ext cx="210156" cy="260794"/>
            <a:chOff x="6836692" y="2754163"/>
            <a:chExt cx="343505" cy="426273"/>
          </a:xfrm>
        </p:grpSpPr>
        <p:grpSp>
          <p:nvGrpSpPr>
            <p:cNvPr id="175" name="Google Shape;2807;p64"/>
            <p:cNvGrpSpPr/>
            <p:nvPr/>
          </p:nvGrpSpPr>
          <p:grpSpPr>
            <a:xfrm>
              <a:off x="6836692" y="2754163"/>
              <a:ext cx="343505" cy="426273"/>
              <a:chOff x="10404042" y="2373100"/>
              <a:chExt cx="343505" cy="426273"/>
            </a:xfrm>
          </p:grpSpPr>
          <p:sp>
            <p:nvSpPr>
              <p:cNvPr id="177" name="Google Shape;2808;p64"/>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809;p64"/>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10;p64"/>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11;p64"/>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12;p64"/>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13;p64"/>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14;p64"/>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15;p64"/>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2816;p64"/>
            <p:cNvSpPr/>
            <p:nvPr/>
          </p:nvSpPr>
          <p:spPr>
            <a:xfrm>
              <a:off x="6931200" y="2890050"/>
              <a:ext cx="154500" cy="15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2806;p64"/>
          <p:cNvGrpSpPr/>
          <p:nvPr/>
        </p:nvGrpSpPr>
        <p:grpSpPr>
          <a:xfrm>
            <a:off x="4673340" y="2074522"/>
            <a:ext cx="210156" cy="260794"/>
            <a:chOff x="6836692" y="2754163"/>
            <a:chExt cx="343505" cy="426273"/>
          </a:xfrm>
        </p:grpSpPr>
        <p:grpSp>
          <p:nvGrpSpPr>
            <p:cNvPr id="186" name="Google Shape;2807;p64"/>
            <p:cNvGrpSpPr/>
            <p:nvPr/>
          </p:nvGrpSpPr>
          <p:grpSpPr>
            <a:xfrm>
              <a:off x="6836692" y="2754163"/>
              <a:ext cx="343505" cy="426273"/>
              <a:chOff x="10404042" y="2373100"/>
              <a:chExt cx="343505" cy="426273"/>
            </a:xfrm>
          </p:grpSpPr>
          <p:sp>
            <p:nvSpPr>
              <p:cNvPr id="188" name="Google Shape;2808;p64"/>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09;p64"/>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10;p64"/>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11;p64"/>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12;p64"/>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13;p64"/>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14;p64"/>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15;p64"/>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2816;p64"/>
            <p:cNvSpPr/>
            <p:nvPr/>
          </p:nvSpPr>
          <p:spPr>
            <a:xfrm>
              <a:off x="6931200" y="2890050"/>
              <a:ext cx="154500" cy="15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 2"/>
          <p:cNvGraphicFramePr/>
          <p:nvPr>
            <p:extLst>
              <p:ext uri="{D42A27DB-BD31-4B8C-83A1-F6EECF244321}">
                <p14:modId xmlns:p14="http://schemas.microsoft.com/office/powerpoint/2010/main" val="4008371986"/>
              </p:ext>
            </p:extLst>
          </p:nvPr>
        </p:nvGraphicFramePr>
        <p:xfrm>
          <a:off x="251520" y="710185"/>
          <a:ext cx="8640960" cy="3589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Pembukaan UUD 1945</a:t>
            </a:r>
            <a:endParaRPr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13.</a:t>
            </a:r>
            <a:endParaRPr dirty="0"/>
          </a:p>
        </p:txBody>
      </p:sp>
      <p:sp>
        <p:nvSpPr>
          <p:cNvPr id="1325" name="Google Shape;1325;p50"/>
          <p:cNvSpPr txBox="1">
            <a:spLocks noGrp="1"/>
          </p:cNvSpPr>
          <p:nvPr>
            <p:ph type="subTitle" idx="1"/>
          </p:nvPr>
        </p:nvSpPr>
        <p:spPr>
          <a:xfrm>
            <a:off x="720000" y="3488613"/>
            <a:ext cx="5067600" cy="4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Pembukaan Undang-undang Dasar 1945</a:t>
            </a:r>
            <a:endParaRPr dirty="0"/>
          </a:p>
        </p:txBody>
      </p:sp>
      <p:grpSp>
        <p:nvGrpSpPr>
          <p:cNvPr id="1326" name="Google Shape;1326;p50"/>
          <p:cNvGrpSpPr/>
          <p:nvPr/>
        </p:nvGrpSpPr>
        <p:grpSpPr>
          <a:xfrm>
            <a:off x="5835620"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1017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494"/>
            <a:ext cx="8640960" cy="504753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id-ID" b="1" dirty="0"/>
              <a:t>UNDANG-UNDANG DASAR NEGARA REPUBLIK INDONESIA TAHUN 1945</a:t>
            </a:r>
            <a:br>
              <a:rPr lang="id-ID" b="1" dirty="0"/>
            </a:br>
            <a:r>
              <a:rPr lang="id-ID" b="1" dirty="0" smtClean="0"/>
              <a:t>PEMBUKAAN ( </a:t>
            </a:r>
            <a:r>
              <a:rPr lang="id-ID" b="1" dirty="0"/>
              <a:t>P r e a m b u l e)</a:t>
            </a:r>
          </a:p>
          <a:p>
            <a:pPr algn="just"/>
            <a:r>
              <a:rPr lang="id-ID" dirty="0"/>
              <a:t/>
            </a:r>
            <a:br>
              <a:rPr lang="id-ID" dirty="0"/>
            </a:br>
            <a:r>
              <a:rPr lang="id-ID" dirty="0"/>
              <a:t>	</a:t>
            </a:r>
            <a:r>
              <a:rPr lang="id-ID" dirty="0" smtClean="0"/>
              <a:t>Bahwa </a:t>
            </a:r>
            <a:r>
              <a:rPr lang="id-ID" dirty="0"/>
              <a:t>sesungguhnya Kemerdekaan itu ialah hak segala bangsa dan oleh sebab itu, maka penjajahan di atas dunia harus dihapuskan, karena tidak sesuai dengan perikemanusiaan dan perikeadilan.</a:t>
            </a:r>
          </a:p>
          <a:p>
            <a:pPr algn="just"/>
            <a:r>
              <a:rPr lang="id-ID" dirty="0"/>
              <a:t/>
            </a:r>
            <a:br>
              <a:rPr lang="id-ID" dirty="0"/>
            </a:br>
            <a:r>
              <a:rPr lang="id-ID" dirty="0" smtClean="0"/>
              <a:t>	Dan </a:t>
            </a:r>
            <a:r>
              <a:rPr lang="id-ID" dirty="0"/>
              <a:t>perjuangan pergerakan kemerdekaan Indonesia telah sampailah kepada saat yang berbahagia dengan selamat sentausa mengantarkan rakyat Indonesia ke depan pintu gerbang kemerdekaan Negara Indonesia, yang merdeka, bersatu, berdaulat, adil dan makmur.</a:t>
            </a:r>
          </a:p>
          <a:p>
            <a:pPr algn="just"/>
            <a:r>
              <a:rPr lang="id-ID" dirty="0"/>
              <a:t/>
            </a:r>
            <a:br>
              <a:rPr lang="id-ID" dirty="0"/>
            </a:br>
            <a:r>
              <a:rPr lang="id-ID" dirty="0" smtClean="0"/>
              <a:t>	Atas </a:t>
            </a:r>
            <a:r>
              <a:rPr lang="id-ID" dirty="0"/>
              <a:t>berkat rakhmat Allah Yang Maha Kuasa dan dengan didorongkan oleh keinginan luhur, supaya berkehidupan kebangsaan yang bebas, maka rakyat Indonesia menyatakan dengan ini kemerdekaannya.</a:t>
            </a:r>
          </a:p>
          <a:p>
            <a:pPr algn="just"/>
            <a:r>
              <a:rPr lang="id-ID" dirty="0"/>
              <a:t/>
            </a:r>
            <a:br>
              <a:rPr lang="id-ID" dirty="0"/>
            </a:br>
            <a:r>
              <a:rPr lang="id-ID" dirty="0" smtClean="0"/>
              <a:t>	Kemudian </a:t>
            </a:r>
            <a:r>
              <a:rPr lang="id-ID" dirty="0"/>
              <a:t>daripada itu untuk membentuk suatu Pemerintah Negara Indonesia yang melindungi segenap bangsa Indonesia dan seluruh tumpah darah Indonesia dan untuk memajukan kesejahteraan umum, mencerdaskan kehidupan bangsa, dan ikut melaksanakan ketertiban dunia yang berdasarkan kemerdekaan, perdamaian abadi dan keadilan sosial, maka disusunlah Kemerdekaan Kebangsaan Indonesia itu dalam suatu Undang-Undang Dasar Negara Indonesia, yang terbentuk dalam suatu susunan Negara Republik Indonesia yang berkedaulatan rakyat dengan berdasar kepada Ketuhanan Yang Maha Esa, Kemanusiaan yang adil dan beradab, Persatuan Indonesia dan Kerakyatan yang dipimpin oleh hikmat kebijaksanaan dalam Permusyawaratan/Perwakilan, serta dengan mewujudkan suatu Keadilan sosial bagi seluruh rakyat Indonesia</a:t>
            </a:r>
            <a:r>
              <a:rPr lang="id-ID" dirty="0" smtClean="0"/>
              <a:t>.</a:t>
            </a:r>
            <a:endParaRPr lang="id-ID" dirty="0"/>
          </a:p>
        </p:txBody>
      </p:sp>
    </p:spTree>
    <p:extLst>
      <p:ext uri="{BB962C8B-B14F-4D97-AF65-F5344CB8AC3E}">
        <p14:creationId xmlns:p14="http://schemas.microsoft.com/office/powerpoint/2010/main" val="19669689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4000" dirty="0" smtClean="0"/>
              <a:t>Undang-Undang Dasar 1945</a:t>
            </a:r>
            <a:endParaRPr sz="4000" dirty="0"/>
          </a:p>
        </p:txBody>
      </p:sp>
      <p:sp>
        <p:nvSpPr>
          <p:cNvPr id="2952" name="Google Shape;2952;p69"/>
          <p:cNvSpPr txBox="1">
            <a:spLocks noGrp="1"/>
          </p:cNvSpPr>
          <p:nvPr>
            <p:ph type="title" idx="2"/>
          </p:nvPr>
        </p:nvSpPr>
        <p:spPr>
          <a:xfrm>
            <a:off x="336330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14.</a:t>
            </a:r>
            <a:endParaRPr dirty="0"/>
          </a:p>
        </p:txBody>
      </p:sp>
      <p:sp>
        <p:nvSpPr>
          <p:cNvPr id="2953" name="Google Shape;2953;p69"/>
          <p:cNvSpPr txBox="1">
            <a:spLocks noGrp="1"/>
          </p:cNvSpPr>
          <p:nvPr>
            <p:ph type="subTitle" idx="1"/>
          </p:nvPr>
        </p:nvSpPr>
        <p:spPr>
          <a:xfrm>
            <a:off x="4049636" y="3488613"/>
            <a:ext cx="4381264" cy="77937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dirty="0" smtClean="0"/>
              <a:t>Bab </a:t>
            </a:r>
            <a:r>
              <a:rPr dirty="0" err="1" smtClean="0"/>
              <a:t>dan</a:t>
            </a:r>
            <a:r>
              <a:rPr dirty="0" smtClean="0"/>
              <a:t> </a:t>
            </a:r>
            <a:r>
              <a:rPr dirty="0" err="1" smtClean="0"/>
              <a:t>Pasal</a:t>
            </a:r>
            <a:r>
              <a:rPr dirty="0" smtClean="0"/>
              <a:t> UUD 1945</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739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Kuliah</a:t>
            </a:r>
            <a:r>
              <a:rPr lang="en-US" dirty="0" smtClean="0"/>
              <a:t> </a:t>
            </a:r>
            <a:r>
              <a:rPr lang="en-US" dirty="0" err="1" smtClean="0"/>
              <a:t>Perdana</a:t>
            </a:r>
            <a:endParaRPr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1</a:t>
            </a:r>
            <a:r>
              <a:rPr lang="en" dirty="0"/>
              <a:t>.</a:t>
            </a:r>
            <a:endParaRPr dirty="0"/>
          </a:p>
        </p:txBody>
      </p:sp>
      <p:sp>
        <p:nvSpPr>
          <p:cNvPr id="1325" name="Google Shape;1325;p50"/>
          <p:cNvSpPr txBox="1">
            <a:spLocks noGrp="1"/>
          </p:cNvSpPr>
          <p:nvPr>
            <p:ph type="subTitle" idx="1"/>
          </p:nvPr>
        </p:nvSpPr>
        <p:spPr>
          <a:xfrm>
            <a:off x="720000" y="3488613"/>
            <a:ext cx="5363742" cy="4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Kontrak</a:t>
            </a:r>
            <a:r>
              <a:rPr lang="en-US" dirty="0" smtClean="0"/>
              <a:t> </a:t>
            </a:r>
            <a:r>
              <a:rPr lang="en-US" dirty="0" err="1" smtClean="0"/>
              <a:t>Kuliah</a:t>
            </a:r>
            <a:r>
              <a:rPr lang="en-US" dirty="0" smtClean="0"/>
              <a:t> | </a:t>
            </a:r>
            <a:r>
              <a:rPr lang="id-ID" dirty="0" smtClean="0"/>
              <a:t>Rencana Pembelajaran Semester</a:t>
            </a:r>
            <a:endParaRPr dirty="0"/>
          </a:p>
        </p:txBody>
      </p:sp>
      <p:grpSp>
        <p:nvGrpSpPr>
          <p:cNvPr id="1326" name="Google Shape;1326;p50"/>
          <p:cNvGrpSpPr/>
          <p:nvPr/>
        </p:nvGrpSpPr>
        <p:grpSpPr>
          <a:xfrm>
            <a:off x="5937164"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0386004"/>
              </p:ext>
            </p:extLst>
          </p:nvPr>
        </p:nvGraphicFramePr>
        <p:xfrm>
          <a:off x="395536" y="195486"/>
          <a:ext cx="8352927" cy="4721822"/>
        </p:xfrm>
        <a:graphic>
          <a:graphicData uri="http://schemas.openxmlformats.org/drawingml/2006/table">
            <a:tbl>
              <a:tblPr firstRow="1" bandRow="1">
                <a:tableStyleId>{D27102A9-8310-4765-A935-A1911B00CA55}</a:tableStyleId>
              </a:tblPr>
              <a:tblGrid>
                <a:gridCol w="1224136"/>
                <a:gridCol w="2376264"/>
                <a:gridCol w="4752527"/>
              </a:tblGrid>
              <a:tr h="257497">
                <a:tc>
                  <a:txBody>
                    <a:bodyPr/>
                    <a:lstStyle/>
                    <a:p>
                      <a:pPr algn="ctr"/>
                      <a:r>
                        <a:rPr lang="id-ID" sz="1100" dirty="0" smtClean="0"/>
                        <a:t>Bab</a:t>
                      </a:r>
                      <a:endParaRPr lang="id-ID" sz="1100" b="1" dirty="0"/>
                    </a:p>
                  </a:txBody>
                  <a:tcPr/>
                </a:tc>
                <a:tc>
                  <a:txBody>
                    <a:bodyPr/>
                    <a:lstStyle/>
                    <a:p>
                      <a:pPr algn="ctr"/>
                      <a:r>
                        <a:rPr lang="id-ID" sz="1100" dirty="0" smtClean="0"/>
                        <a:t>Pasal</a:t>
                      </a:r>
                      <a:endParaRPr lang="id-ID" sz="1100" b="1" dirty="0"/>
                    </a:p>
                  </a:txBody>
                  <a:tcPr/>
                </a:tc>
                <a:tc>
                  <a:txBody>
                    <a:bodyPr/>
                    <a:lstStyle/>
                    <a:p>
                      <a:pPr algn="ctr"/>
                      <a:r>
                        <a:rPr lang="id-ID" sz="1100" dirty="0" smtClean="0"/>
                        <a:t>Tentang</a:t>
                      </a:r>
                      <a:endParaRPr lang="id-ID" sz="1100" b="1" dirty="0"/>
                    </a:p>
                  </a:txBody>
                  <a:tcPr/>
                </a:tc>
              </a:tr>
              <a:tr h="257497">
                <a:tc>
                  <a:txBody>
                    <a:bodyPr/>
                    <a:lstStyle/>
                    <a:p>
                      <a:r>
                        <a:rPr lang="id-ID" sz="1100" dirty="0" smtClean="0"/>
                        <a:t>I</a:t>
                      </a:r>
                      <a:endParaRPr lang="id-ID" sz="1100" dirty="0"/>
                    </a:p>
                  </a:txBody>
                  <a:tcPr/>
                </a:tc>
                <a:tc>
                  <a:txBody>
                    <a:bodyPr/>
                    <a:lstStyle/>
                    <a:p>
                      <a:r>
                        <a:rPr lang="id-ID" sz="1100" dirty="0" smtClean="0"/>
                        <a:t>1 Ayat (1-3)</a:t>
                      </a:r>
                      <a:endParaRPr lang="id-ID" sz="1100" dirty="0"/>
                    </a:p>
                  </a:txBody>
                  <a:tcPr/>
                </a:tc>
                <a:tc>
                  <a:txBody>
                    <a:bodyPr/>
                    <a:lstStyle/>
                    <a:p>
                      <a:r>
                        <a:rPr lang="id-ID" sz="1100" dirty="0" smtClean="0"/>
                        <a:t>Bentuk</a:t>
                      </a:r>
                      <a:r>
                        <a:rPr lang="id-ID" sz="1100" baseline="0" dirty="0" smtClean="0"/>
                        <a:t> &amp; Kedaulatan Indonesia</a:t>
                      </a:r>
                      <a:endParaRPr lang="id-ID" sz="1100" dirty="0"/>
                    </a:p>
                  </a:txBody>
                  <a:tcPr/>
                </a:tc>
              </a:tr>
              <a:tr h="257497">
                <a:tc>
                  <a:txBody>
                    <a:bodyPr/>
                    <a:lstStyle/>
                    <a:p>
                      <a:r>
                        <a:rPr lang="id-ID" sz="1100" dirty="0" smtClean="0"/>
                        <a:t>II</a:t>
                      </a:r>
                      <a:endParaRPr lang="id-ID" sz="1100" dirty="0"/>
                    </a:p>
                  </a:txBody>
                  <a:tcPr/>
                </a:tc>
                <a:tc>
                  <a:txBody>
                    <a:bodyPr/>
                    <a:lstStyle/>
                    <a:p>
                      <a:r>
                        <a:rPr lang="id-ID" sz="1100" dirty="0" smtClean="0"/>
                        <a:t>2 – 3</a:t>
                      </a:r>
                      <a:endParaRPr lang="id-ID" sz="1100" dirty="0"/>
                    </a:p>
                  </a:txBody>
                  <a:tcPr/>
                </a:tc>
                <a:tc>
                  <a:txBody>
                    <a:bodyPr/>
                    <a:lstStyle/>
                    <a:p>
                      <a:r>
                        <a:rPr lang="id-ID" sz="1100" dirty="0" smtClean="0"/>
                        <a:t>Majelis Permusyawaratan Rakyat</a:t>
                      </a:r>
                      <a:endParaRPr lang="id-ID" sz="1100" dirty="0"/>
                    </a:p>
                  </a:txBody>
                  <a:tcPr/>
                </a:tc>
              </a:tr>
              <a:tr h="257497">
                <a:tc>
                  <a:txBody>
                    <a:bodyPr/>
                    <a:lstStyle/>
                    <a:p>
                      <a:r>
                        <a:rPr lang="id-ID" sz="1100" dirty="0" smtClean="0"/>
                        <a:t>III</a:t>
                      </a:r>
                      <a:endParaRPr lang="id-ID" sz="1100" dirty="0"/>
                    </a:p>
                  </a:txBody>
                  <a:tcPr/>
                </a:tc>
                <a:tc>
                  <a:txBody>
                    <a:bodyPr/>
                    <a:lstStyle/>
                    <a:p>
                      <a:r>
                        <a:rPr lang="id-ID" sz="1100" dirty="0" smtClean="0"/>
                        <a:t>4 – 16</a:t>
                      </a:r>
                      <a:endParaRPr lang="id-ID" sz="1100" dirty="0"/>
                    </a:p>
                  </a:txBody>
                  <a:tcPr/>
                </a:tc>
                <a:tc>
                  <a:txBody>
                    <a:bodyPr/>
                    <a:lstStyle/>
                    <a:p>
                      <a:r>
                        <a:rPr lang="id-ID" sz="1100" dirty="0" smtClean="0"/>
                        <a:t>Kekuasaan</a:t>
                      </a:r>
                      <a:r>
                        <a:rPr lang="id-ID" sz="1100" baseline="0" dirty="0" smtClean="0"/>
                        <a:t> Pemerintah</a:t>
                      </a:r>
                      <a:endParaRPr lang="id-ID" sz="1100" dirty="0"/>
                    </a:p>
                  </a:txBody>
                  <a:tcPr/>
                </a:tc>
              </a:tr>
              <a:tr h="257497">
                <a:tc>
                  <a:txBody>
                    <a:bodyPr/>
                    <a:lstStyle/>
                    <a:p>
                      <a:r>
                        <a:rPr lang="id-ID" sz="1100" dirty="0" smtClean="0"/>
                        <a:t>IV</a:t>
                      </a:r>
                      <a:endParaRPr lang="id-ID" sz="1100" dirty="0"/>
                    </a:p>
                  </a:txBody>
                  <a:tcPr/>
                </a:tc>
                <a:tc>
                  <a:txBody>
                    <a:bodyPr/>
                    <a:lstStyle/>
                    <a:p>
                      <a:r>
                        <a:rPr lang="id-ID" sz="1100" dirty="0" smtClean="0"/>
                        <a:t>Dihapuskan</a:t>
                      </a:r>
                      <a:endParaRPr lang="id-ID" sz="1100" dirty="0"/>
                    </a:p>
                  </a:txBody>
                  <a:tcPr/>
                </a:tc>
                <a:tc>
                  <a:txBody>
                    <a:bodyPr/>
                    <a:lstStyle/>
                    <a:p>
                      <a:r>
                        <a:rPr lang="id-ID" sz="1100" dirty="0" smtClean="0"/>
                        <a:t>Dewan Pertimbangan Agung</a:t>
                      </a:r>
                      <a:endParaRPr lang="id-ID" sz="1100" dirty="0"/>
                    </a:p>
                  </a:txBody>
                  <a:tcPr/>
                </a:tc>
              </a:tr>
              <a:tr h="257497">
                <a:tc>
                  <a:txBody>
                    <a:bodyPr/>
                    <a:lstStyle/>
                    <a:p>
                      <a:r>
                        <a:rPr lang="id-ID" sz="1100" dirty="0" smtClean="0"/>
                        <a:t>V</a:t>
                      </a:r>
                      <a:endParaRPr lang="id-ID" sz="1100" dirty="0"/>
                    </a:p>
                  </a:txBody>
                  <a:tcPr/>
                </a:tc>
                <a:tc>
                  <a:txBody>
                    <a:bodyPr/>
                    <a:lstStyle/>
                    <a:p>
                      <a:r>
                        <a:rPr lang="id-ID" sz="1100" dirty="0" smtClean="0"/>
                        <a:t>17 Ayat (1-4)</a:t>
                      </a:r>
                      <a:endParaRPr lang="id-ID" sz="1100" dirty="0"/>
                    </a:p>
                  </a:txBody>
                  <a:tcPr/>
                </a:tc>
                <a:tc>
                  <a:txBody>
                    <a:bodyPr/>
                    <a:lstStyle/>
                    <a:p>
                      <a:r>
                        <a:rPr lang="id-ID" sz="1100" dirty="0" smtClean="0"/>
                        <a:t>Kementerian Negara</a:t>
                      </a:r>
                      <a:endParaRPr lang="id-ID" sz="1100" dirty="0"/>
                    </a:p>
                  </a:txBody>
                  <a:tcPr/>
                </a:tc>
              </a:tr>
              <a:tr h="257497">
                <a:tc>
                  <a:txBody>
                    <a:bodyPr/>
                    <a:lstStyle/>
                    <a:p>
                      <a:r>
                        <a:rPr lang="id-ID" sz="1100" dirty="0" smtClean="0"/>
                        <a:t>VI</a:t>
                      </a:r>
                      <a:endParaRPr lang="id-ID" sz="1100" dirty="0"/>
                    </a:p>
                  </a:txBody>
                  <a:tcPr/>
                </a:tc>
                <a:tc>
                  <a:txBody>
                    <a:bodyPr/>
                    <a:lstStyle/>
                    <a:p>
                      <a:r>
                        <a:rPr lang="id-ID" sz="1100" dirty="0" smtClean="0"/>
                        <a:t>18 – 18 B</a:t>
                      </a:r>
                      <a:endParaRPr lang="id-ID" sz="1100" dirty="0"/>
                    </a:p>
                  </a:txBody>
                  <a:tcPr/>
                </a:tc>
                <a:tc>
                  <a:txBody>
                    <a:bodyPr/>
                    <a:lstStyle/>
                    <a:p>
                      <a:r>
                        <a:rPr lang="id-ID" sz="1100" dirty="0" smtClean="0"/>
                        <a:t>Pemerintah Daerah</a:t>
                      </a:r>
                      <a:endParaRPr lang="id-ID" sz="1100" dirty="0"/>
                    </a:p>
                  </a:txBody>
                  <a:tcPr/>
                </a:tc>
              </a:tr>
              <a:tr h="317462">
                <a:tc>
                  <a:txBody>
                    <a:bodyPr/>
                    <a:lstStyle/>
                    <a:p>
                      <a:r>
                        <a:rPr lang="id-ID" sz="1100" dirty="0" smtClean="0"/>
                        <a:t>VIII, VIIA, VIIB </a:t>
                      </a:r>
                      <a:endParaRPr lang="id-ID" sz="1100" dirty="0"/>
                    </a:p>
                  </a:txBody>
                  <a:tcPr/>
                </a:tc>
                <a:tc>
                  <a:txBody>
                    <a:bodyPr/>
                    <a:lstStyle/>
                    <a:p>
                      <a:r>
                        <a:rPr lang="id-ID" sz="1100" dirty="0" smtClean="0"/>
                        <a:t>19 - </a:t>
                      </a:r>
                      <a:endParaRPr lang="id-ID" sz="1100" dirty="0"/>
                    </a:p>
                  </a:txBody>
                  <a:tcPr/>
                </a:tc>
                <a:tc>
                  <a:txBody>
                    <a:bodyPr/>
                    <a:lstStyle/>
                    <a:p>
                      <a:r>
                        <a:rPr lang="id-ID" sz="1100" dirty="0" smtClean="0"/>
                        <a:t>DPR, DPD, Pemilihan</a:t>
                      </a:r>
                      <a:r>
                        <a:rPr lang="id-ID" sz="1100" baseline="0" dirty="0" smtClean="0"/>
                        <a:t> Umum</a:t>
                      </a:r>
                      <a:endParaRPr lang="id-ID" sz="1100" dirty="0"/>
                    </a:p>
                  </a:txBody>
                  <a:tcPr/>
                </a:tc>
              </a:tr>
              <a:tr h="257497">
                <a:tc>
                  <a:txBody>
                    <a:bodyPr/>
                    <a:lstStyle/>
                    <a:p>
                      <a:r>
                        <a:rPr lang="id-ID" sz="1100" dirty="0" smtClean="0"/>
                        <a:t>VIII, VIIIA, </a:t>
                      </a:r>
                      <a:endParaRPr lang="id-ID" sz="1100" dirty="0"/>
                    </a:p>
                  </a:txBody>
                  <a:tcPr/>
                </a:tc>
                <a:tc>
                  <a:txBody>
                    <a:bodyPr/>
                    <a:lstStyle/>
                    <a:p>
                      <a:r>
                        <a:rPr lang="id-ID" sz="1100" dirty="0" smtClean="0"/>
                        <a:t>23</a:t>
                      </a:r>
                      <a:r>
                        <a:rPr lang="id-ID" sz="1100" baseline="0" dirty="0" smtClean="0"/>
                        <a:t> – 23 D</a:t>
                      </a:r>
                      <a:endParaRPr lang="id-ID" sz="1100" dirty="0"/>
                    </a:p>
                  </a:txBody>
                  <a:tcPr/>
                </a:tc>
                <a:tc>
                  <a:txBody>
                    <a:bodyPr/>
                    <a:lstStyle/>
                    <a:p>
                      <a:r>
                        <a:rPr lang="id-ID" sz="1100" dirty="0" smtClean="0"/>
                        <a:t>Hal Keuangan, BPK</a:t>
                      </a:r>
                      <a:endParaRPr lang="id-ID" sz="1100" dirty="0"/>
                    </a:p>
                  </a:txBody>
                  <a:tcPr/>
                </a:tc>
              </a:tr>
              <a:tr h="257497">
                <a:tc>
                  <a:txBody>
                    <a:bodyPr/>
                    <a:lstStyle/>
                    <a:p>
                      <a:r>
                        <a:rPr lang="id-ID" sz="1100" dirty="0" smtClean="0"/>
                        <a:t>IX, IXA</a:t>
                      </a:r>
                      <a:endParaRPr lang="id-ID" sz="1100" dirty="0"/>
                    </a:p>
                  </a:txBody>
                  <a:tcPr/>
                </a:tc>
                <a:tc>
                  <a:txBody>
                    <a:bodyPr/>
                    <a:lstStyle/>
                    <a:p>
                      <a:r>
                        <a:rPr lang="id-ID" sz="1100" dirty="0" smtClean="0"/>
                        <a:t>24</a:t>
                      </a:r>
                      <a:endParaRPr lang="id-ID" sz="1100" dirty="0"/>
                    </a:p>
                  </a:txBody>
                  <a:tcPr/>
                </a:tc>
                <a:tc>
                  <a:txBody>
                    <a:bodyPr/>
                    <a:lstStyle/>
                    <a:p>
                      <a:r>
                        <a:rPr lang="id-ID" sz="1100" dirty="0" smtClean="0"/>
                        <a:t>Kekuasaan Kehakiman, Wilayah Negara</a:t>
                      </a:r>
                      <a:endParaRPr lang="id-ID" sz="1100" dirty="0"/>
                    </a:p>
                  </a:txBody>
                  <a:tcPr/>
                </a:tc>
              </a:tr>
              <a:tr h="257497">
                <a:tc>
                  <a:txBody>
                    <a:bodyPr/>
                    <a:lstStyle/>
                    <a:p>
                      <a:r>
                        <a:rPr lang="id-ID" sz="1100" dirty="0" smtClean="0"/>
                        <a:t>X, XA</a:t>
                      </a:r>
                      <a:endParaRPr lang="id-ID" sz="1100" dirty="0"/>
                    </a:p>
                  </a:txBody>
                  <a:tcPr/>
                </a:tc>
                <a:tc>
                  <a:txBody>
                    <a:bodyPr/>
                    <a:lstStyle/>
                    <a:p>
                      <a:r>
                        <a:rPr lang="id-ID" sz="1100" dirty="0" smtClean="0"/>
                        <a:t>26</a:t>
                      </a:r>
                      <a:r>
                        <a:rPr lang="id-ID" sz="1100" baseline="0" dirty="0" smtClean="0"/>
                        <a:t> – 28 J</a:t>
                      </a:r>
                      <a:endParaRPr lang="id-ID" sz="1100" dirty="0"/>
                    </a:p>
                  </a:txBody>
                  <a:tcPr/>
                </a:tc>
                <a:tc>
                  <a:txBody>
                    <a:bodyPr/>
                    <a:lstStyle/>
                    <a:p>
                      <a:r>
                        <a:rPr lang="id-ID" sz="1100" dirty="0" smtClean="0"/>
                        <a:t>Warga Negara &amp; Penduduk, HAM</a:t>
                      </a:r>
                      <a:endParaRPr lang="id-ID" sz="1100" dirty="0"/>
                    </a:p>
                  </a:txBody>
                  <a:tcPr/>
                </a:tc>
              </a:tr>
              <a:tr h="257497">
                <a:tc>
                  <a:txBody>
                    <a:bodyPr/>
                    <a:lstStyle/>
                    <a:p>
                      <a:r>
                        <a:rPr lang="id-ID" sz="1100" dirty="0" smtClean="0"/>
                        <a:t>XI</a:t>
                      </a:r>
                      <a:endParaRPr lang="id-ID" sz="1100" dirty="0"/>
                    </a:p>
                  </a:txBody>
                  <a:tcPr/>
                </a:tc>
                <a:tc>
                  <a:txBody>
                    <a:bodyPr/>
                    <a:lstStyle/>
                    <a:p>
                      <a:r>
                        <a:rPr lang="id-ID" sz="1100" dirty="0" smtClean="0"/>
                        <a:t>29</a:t>
                      </a:r>
                      <a:endParaRPr lang="id-ID" sz="1100" dirty="0"/>
                    </a:p>
                  </a:txBody>
                  <a:tcPr/>
                </a:tc>
                <a:tc>
                  <a:txBody>
                    <a:bodyPr/>
                    <a:lstStyle/>
                    <a:p>
                      <a:r>
                        <a:rPr lang="id-ID" sz="1100" dirty="0" smtClean="0"/>
                        <a:t>Agama</a:t>
                      </a:r>
                      <a:endParaRPr lang="id-ID" sz="1100" dirty="0"/>
                    </a:p>
                  </a:txBody>
                  <a:tcPr/>
                </a:tc>
              </a:tr>
              <a:tr h="257497">
                <a:tc>
                  <a:txBody>
                    <a:bodyPr/>
                    <a:lstStyle/>
                    <a:p>
                      <a:r>
                        <a:rPr lang="id-ID" sz="1100" dirty="0" smtClean="0"/>
                        <a:t>XII</a:t>
                      </a:r>
                      <a:endParaRPr lang="id-ID" sz="1100" dirty="0"/>
                    </a:p>
                  </a:txBody>
                  <a:tcPr/>
                </a:tc>
                <a:tc>
                  <a:txBody>
                    <a:bodyPr/>
                    <a:lstStyle/>
                    <a:p>
                      <a:r>
                        <a:rPr lang="id-ID" sz="1100" dirty="0" smtClean="0"/>
                        <a:t>30</a:t>
                      </a:r>
                      <a:endParaRPr lang="id-ID" sz="1100" dirty="0"/>
                    </a:p>
                  </a:txBody>
                  <a:tcPr/>
                </a:tc>
                <a:tc>
                  <a:txBody>
                    <a:bodyPr/>
                    <a:lstStyle/>
                    <a:p>
                      <a:r>
                        <a:rPr lang="id-ID" sz="1100" dirty="0" smtClean="0"/>
                        <a:t>Pertahanan &amp; Keamanan Negara</a:t>
                      </a:r>
                      <a:endParaRPr lang="id-ID" sz="1100" dirty="0"/>
                    </a:p>
                  </a:txBody>
                  <a:tcPr/>
                </a:tc>
              </a:tr>
              <a:tr h="257497">
                <a:tc>
                  <a:txBody>
                    <a:bodyPr/>
                    <a:lstStyle/>
                    <a:p>
                      <a:r>
                        <a:rPr lang="id-ID" sz="1100" dirty="0" smtClean="0"/>
                        <a:t>XIII</a:t>
                      </a:r>
                      <a:endParaRPr lang="id-ID" sz="1100" dirty="0"/>
                    </a:p>
                  </a:txBody>
                  <a:tcPr/>
                </a:tc>
                <a:tc>
                  <a:txBody>
                    <a:bodyPr/>
                    <a:lstStyle/>
                    <a:p>
                      <a:r>
                        <a:rPr lang="id-ID" sz="1100" dirty="0" smtClean="0"/>
                        <a:t>31 – 32</a:t>
                      </a:r>
                      <a:endParaRPr lang="id-ID" sz="1100" dirty="0"/>
                    </a:p>
                  </a:txBody>
                  <a:tcPr/>
                </a:tc>
                <a:tc>
                  <a:txBody>
                    <a:bodyPr/>
                    <a:lstStyle/>
                    <a:p>
                      <a:r>
                        <a:rPr lang="id-ID" sz="1100" dirty="0" smtClean="0"/>
                        <a:t>Pendidikan &amp; Kebudayaan</a:t>
                      </a:r>
                      <a:endParaRPr lang="id-ID" sz="1100" dirty="0"/>
                    </a:p>
                  </a:txBody>
                  <a:tcPr/>
                </a:tc>
              </a:tr>
              <a:tr h="257497">
                <a:tc>
                  <a:txBody>
                    <a:bodyPr/>
                    <a:lstStyle/>
                    <a:p>
                      <a:r>
                        <a:rPr lang="id-ID" sz="1100" dirty="0" smtClean="0"/>
                        <a:t>XIV</a:t>
                      </a:r>
                      <a:endParaRPr lang="id-ID" sz="1100" dirty="0"/>
                    </a:p>
                  </a:txBody>
                  <a:tcPr/>
                </a:tc>
                <a:tc>
                  <a:txBody>
                    <a:bodyPr/>
                    <a:lstStyle/>
                    <a:p>
                      <a:r>
                        <a:rPr lang="id-ID" sz="1100" dirty="0" smtClean="0"/>
                        <a:t>33 – 34</a:t>
                      </a:r>
                      <a:endParaRPr lang="id-ID" sz="1100" dirty="0"/>
                    </a:p>
                  </a:txBody>
                  <a:tcPr/>
                </a:tc>
                <a:tc>
                  <a:txBody>
                    <a:bodyPr/>
                    <a:lstStyle/>
                    <a:p>
                      <a:r>
                        <a:rPr lang="id-ID" sz="1100" dirty="0" smtClean="0"/>
                        <a:t>Perekonomi Nasional &amp; Kesejahteraan Sosial</a:t>
                      </a:r>
                      <a:endParaRPr lang="id-ID" sz="1100" dirty="0"/>
                    </a:p>
                  </a:txBody>
                  <a:tcPr/>
                </a:tc>
              </a:tr>
              <a:tr h="257497">
                <a:tc>
                  <a:txBody>
                    <a:bodyPr/>
                    <a:lstStyle/>
                    <a:p>
                      <a:r>
                        <a:rPr lang="id-ID" sz="1100" dirty="0" smtClean="0"/>
                        <a:t>XV</a:t>
                      </a:r>
                      <a:endParaRPr lang="id-ID" sz="1100" dirty="0"/>
                    </a:p>
                  </a:txBody>
                  <a:tcPr/>
                </a:tc>
                <a:tc>
                  <a:txBody>
                    <a:bodyPr/>
                    <a:lstStyle/>
                    <a:p>
                      <a:r>
                        <a:rPr lang="id-ID" sz="1100" dirty="0" smtClean="0"/>
                        <a:t>35 – 36 C</a:t>
                      </a:r>
                      <a:endParaRPr lang="id-ID" sz="1100" dirty="0"/>
                    </a:p>
                  </a:txBody>
                  <a:tcPr/>
                </a:tc>
                <a:tc>
                  <a:txBody>
                    <a:bodyPr/>
                    <a:lstStyle/>
                    <a:p>
                      <a:r>
                        <a:rPr lang="id-ID" sz="1100" dirty="0" smtClean="0"/>
                        <a:t>Bendera, Bahasa, Lambang Negara, Lagu Kebangsaan</a:t>
                      </a:r>
                      <a:endParaRPr lang="id-ID" sz="1100" dirty="0"/>
                    </a:p>
                  </a:txBody>
                  <a:tcPr/>
                </a:tc>
              </a:tr>
              <a:tr h="257497">
                <a:tc>
                  <a:txBody>
                    <a:bodyPr/>
                    <a:lstStyle/>
                    <a:p>
                      <a:r>
                        <a:rPr lang="id-ID" sz="1100" dirty="0" smtClean="0"/>
                        <a:t>XVI</a:t>
                      </a:r>
                      <a:endParaRPr lang="id-ID" sz="1100" dirty="0"/>
                    </a:p>
                  </a:txBody>
                  <a:tcPr/>
                </a:tc>
                <a:tc>
                  <a:txBody>
                    <a:bodyPr/>
                    <a:lstStyle/>
                    <a:p>
                      <a:r>
                        <a:rPr lang="id-ID" sz="1100" dirty="0" smtClean="0"/>
                        <a:t>37</a:t>
                      </a:r>
                      <a:endParaRPr lang="id-ID" sz="1100" dirty="0"/>
                    </a:p>
                  </a:txBody>
                  <a:tcPr/>
                </a:tc>
                <a:tc>
                  <a:txBody>
                    <a:bodyPr/>
                    <a:lstStyle/>
                    <a:p>
                      <a:r>
                        <a:rPr lang="id-ID" sz="1100" dirty="0" smtClean="0"/>
                        <a:t>Perbahan UUD</a:t>
                      </a:r>
                      <a:endParaRPr lang="id-ID" sz="1100" dirty="0"/>
                    </a:p>
                  </a:txBody>
                  <a:tcPr/>
                </a:tc>
              </a:tr>
              <a:tr h="257497">
                <a:tc>
                  <a:txBody>
                    <a:bodyPr/>
                    <a:lstStyle/>
                    <a:p>
                      <a:endParaRPr lang="id-ID" sz="1100" dirty="0"/>
                    </a:p>
                  </a:txBody>
                  <a:tcPr/>
                </a:tc>
                <a:tc>
                  <a:txBody>
                    <a:bodyPr/>
                    <a:lstStyle/>
                    <a:p>
                      <a:r>
                        <a:rPr lang="id-ID" sz="1100" dirty="0" smtClean="0"/>
                        <a:t>Aturan Peralihan &amp; Tambahan</a:t>
                      </a:r>
                      <a:endParaRPr lang="id-ID" sz="1100" dirty="0"/>
                    </a:p>
                  </a:txBody>
                  <a:tcPr/>
                </a:tc>
                <a:tc>
                  <a:txBody>
                    <a:bodyPr/>
                    <a:lstStyle/>
                    <a:p>
                      <a:r>
                        <a:rPr lang="id-ID" sz="1100" dirty="0" smtClean="0"/>
                        <a:t>Aturan</a:t>
                      </a:r>
                      <a:r>
                        <a:rPr lang="id-ID" sz="1100" baseline="0" dirty="0" smtClean="0"/>
                        <a:t> Peralihan 3 Pasal, Aturan Tambahan 2 Pasal</a:t>
                      </a:r>
                      <a:endParaRPr lang="id-ID" sz="1100" dirty="0"/>
                    </a:p>
                  </a:txBody>
                  <a:tcPr/>
                </a:tc>
              </a:tr>
            </a:tbl>
          </a:graphicData>
        </a:graphic>
      </p:graphicFrame>
    </p:spTree>
    <p:extLst>
      <p:ext uri="{BB962C8B-B14F-4D97-AF65-F5344CB8AC3E}">
        <p14:creationId xmlns:p14="http://schemas.microsoft.com/office/powerpoint/2010/main" val="28856411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0"/>
          <p:cNvSpPr txBox="1">
            <a:spLocks noGrp="1"/>
          </p:cNvSpPr>
          <p:nvPr>
            <p:ph type="title"/>
          </p:nvPr>
        </p:nvSpPr>
        <p:spPr>
          <a:xfrm>
            <a:off x="720000" y="2033400"/>
            <a:ext cx="5067600" cy="13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Bhinneka Tunggal Ika</a:t>
            </a:r>
            <a:endParaRPr dirty="0"/>
          </a:p>
        </p:txBody>
      </p:sp>
      <p:sp>
        <p:nvSpPr>
          <p:cNvPr id="1324" name="Google Shape;1324;p50"/>
          <p:cNvSpPr txBox="1">
            <a:spLocks noGrp="1"/>
          </p:cNvSpPr>
          <p:nvPr>
            <p:ph type="title" idx="2"/>
          </p:nvPr>
        </p:nvSpPr>
        <p:spPr>
          <a:xfrm>
            <a:off x="720000" y="1209388"/>
            <a:ext cx="5067600" cy="6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15.</a:t>
            </a:r>
            <a:endParaRPr dirty="0"/>
          </a:p>
        </p:txBody>
      </p:sp>
      <p:sp>
        <p:nvSpPr>
          <p:cNvPr id="1325" name="Google Shape;1325;p50"/>
          <p:cNvSpPr txBox="1">
            <a:spLocks noGrp="1"/>
          </p:cNvSpPr>
          <p:nvPr>
            <p:ph type="subTitle" idx="1"/>
          </p:nvPr>
        </p:nvSpPr>
        <p:spPr>
          <a:xfrm>
            <a:off x="720000" y="3488613"/>
            <a:ext cx="5067600" cy="81943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Lambang Negara Garuda |</a:t>
            </a:r>
          </a:p>
          <a:p>
            <a:pPr marL="0" lvl="0" indent="0" algn="l" rtl="0">
              <a:spcBef>
                <a:spcPts val="0"/>
              </a:spcBef>
              <a:spcAft>
                <a:spcPts val="0"/>
              </a:spcAft>
              <a:buNone/>
            </a:pPr>
            <a:r>
              <a:rPr lang="id-ID" dirty="0" smtClean="0"/>
              <a:t>Bhinneka Tunggal Ika</a:t>
            </a:r>
            <a:endParaRPr dirty="0"/>
          </a:p>
        </p:txBody>
      </p:sp>
      <p:grpSp>
        <p:nvGrpSpPr>
          <p:cNvPr id="1326" name="Google Shape;1326;p50"/>
          <p:cNvGrpSpPr/>
          <p:nvPr/>
        </p:nvGrpSpPr>
        <p:grpSpPr>
          <a:xfrm>
            <a:off x="5835620" y="1994955"/>
            <a:ext cx="2595276" cy="3148542"/>
            <a:chOff x="6432570" y="1994955"/>
            <a:chExt cx="2595276" cy="3148542"/>
          </a:xfrm>
        </p:grpSpPr>
        <p:sp>
          <p:nvSpPr>
            <p:cNvPr id="1327"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50"/>
          <p:cNvSpPr/>
          <p:nvPr/>
        </p:nvSpPr>
        <p:spPr>
          <a:xfrm>
            <a:off x="5835625" y="1615326"/>
            <a:ext cx="656472" cy="264311"/>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50"/>
          <p:cNvGrpSpPr/>
          <p:nvPr/>
        </p:nvGrpSpPr>
        <p:grpSpPr>
          <a:xfrm>
            <a:off x="6581330" y="1209388"/>
            <a:ext cx="343505" cy="426273"/>
            <a:chOff x="10404042" y="2373100"/>
            <a:chExt cx="343505" cy="426273"/>
          </a:xfrm>
        </p:grpSpPr>
        <p:sp>
          <p:nvSpPr>
            <p:cNvPr id="1475" name="Google Shape;1475;p50"/>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1017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44957756"/>
              </p:ext>
            </p:extLst>
          </p:nvPr>
        </p:nvGraphicFramePr>
        <p:xfrm>
          <a:off x="395536" y="411510"/>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2765;p64"/>
          <p:cNvGrpSpPr/>
          <p:nvPr/>
        </p:nvGrpSpPr>
        <p:grpSpPr>
          <a:xfrm>
            <a:off x="2843808" y="4079107"/>
            <a:ext cx="2298139" cy="724891"/>
            <a:chOff x="-6160725" y="1473322"/>
            <a:chExt cx="5828402" cy="1838425"/>
          </a:xfrm>
        </p:grpSpPr>
        <p:sp>
          <p:nvSpPr>
            <p:cNvPr id="7" name="Google Shape;2766;p64"/>
            <p:cNvSpPr/>
            <p:nvPr/>
          </p:nvSpPr>
          <p:spPr>
            <a:xfrm>
              <a:off x="-2425031" y="2223719"/>
              <a:ext cx="2092707" cy="1088028"/>
            </a:xfrm>
            <a:custGeom>
              <a:avLst/>
              <a:gdLst/>
              <a:ahLst/>
              <a:cxnLst/>
              <a:rect l="l" t="t" r="r" b="b"/>
              <a:pathLst>
                <a:path w="25183" h="13093" extrusionOk="0">
                  <a:moveTo>
                    <a:pt x="1915" y="1"/>
                  </a:moveTo>
                  <a:cubicBezTo>
                    <a:pt x="1515" y="1"/>
                    <a:pt x="1196" y="90"/>
                    <a:pt x="1119" y="308"/>
                  </a:cubicBezTo>
                  <a:cubicBezTo>
                    <a:pt x="898" y="938"/>
                    <a:pt x="126" y="607"/>
                    <a:pt x="48" y="1125"/>
                  </a:cubicBezTo>
                  <a:cubicBezTo>
                    <a:pt x="0" y="1421"/>
                    <a:pt x="80" y="1477"/>
                    <a:pt x="265" y="1477"/>
                  </a:cubicBezTo>
                  <a:cubicBezTo>
                    <a:pt x="377" y="1477"/>
                    <a:pt x="527" y="1456"/>
                    <a:pt x="710" y="1456"/>
                  </a:cubicBezTo>
                  <a:cubicBezTo>
                    <a:pt x="1196" y="1456"/>
                    <a:pt x="1196" y="1832"/>
                    <a:pt x="1417" y="2307"/>
                  </a:cubicBezTo>
                  <a:cubicBezTo>
                    <a:pt x="1508" y="2507"/>
                    <a:pt x="1788" y="2568"/>
                    <a:pt x="2117" y="2568"/>
                  </a:cubicBezTo>
                  <a:cubicBezTo>
                    <a:pt x="2587" y="2568"/>
                    <a:pt x="3155" y="2443"/>
                    <a:pt x="3415" y="2417"/>
                  </a:cubicBezTo>
                  <a:cubicBezTo>
                    <a:pt x="3427" y="2416"/>
                    <a:pt x="3438" y="2416"/>
                    <a:pt x="3450" y="2416"/>
                  </a:cubicBezTo>
                  <a:cubicBezTo>
                    <a:pt x="3806" y="2416"/>
                    <a:pt x="3894" y="2839"/>
                    <a:pt x="3541" y="2839"/>
                  </a:cubicBezTo>
                  <a:cubicBezTo>
                    <a:pt x="3477" y="2839"/>
                    <a:pt x="3399" y="2825"/>
                    <a:pt x="3305" y="2792"/>
                  </a:cubicBezTo>
                  <a:cubicBezTo>
                    <a:pt x="3192" y="2753"/>
                    <a:pt x="3099" y="2737"/>
                    <a:pt x="3021" y="2737"/>
                  </a:cubicBezTo>
                  <a:cubicBezTo>
                    <a:pt x="2704" y="2737"/>
                    <a:pt x="2616" y="2995"/>
                    <a:pt x="2352" y="2995"/>
                  </a:cubicBezTo>
                  <a:cubicBezTo>
                    <a:pt x="2316" y="2995"/>
                    <a:pt x="2277" y="2990"/>
                    <a:pt x="2234" y="2980"/>
                  </a:cubicBezTo>
                  <a:cubicBezTo>
                    <a:pt x="2079" y="2941"/>
                    <a:pt x="1905" y="2920"/>
                    <a:pt x="1757" y="2920"/>
                  </a:cubicBezTo>
                  <a:cubicBezTo>
                    <a:pt x="1484" y="2920"/>
                    <a:pt x="1301" y="2992"/>
                    <a:pt x="1494" y="3156"/>
                  </a:cubicBezTo>
                  <a:cubicBezTo>
                    <a:pt x="1792" y="3421"/>
                    <a:pt x="2267" y="3686"/>
                    <a:pt x="2267" y="4271"/>
                  </a:cubicBezTo>
                  <a:cubicBezTo>
                    <a:pt x="2267" y="4554"/>
                    <a:pt x="2459" y="4678"/>
                    <a:pt x="2660" y="4678"/>
                  </a:cubicBezTo>
                  <a:cubicBezTo>
                    <a:pt x="2882" y="4678"/>
                    <a:pt x="3117" y="4527"/>
                    <a:pt x="3117" y="4271"/>
                  </a:cubicBezTo>
                  <a:cubicBezTo>
                    <a:pt x="3117" y="4147"/>
                    <a:pt x="3148" y="4098"/>
                    <a:pt x="3209" y="4098"/>
                  </a:cubicBezTo>
                  <a:cubicBezTo>
                    <a:pt x="3381" y="4098"/>
                    <a:pt x="3792" y="4484"/>
                    <a:pt x="4419" y="4647"/>
                  </a:cubicBezTo>
                  <a:cubicBezTo>
                    <a:pt x="5269" y="4867"/>
                    <a:pt x="4684" y="5199"/>
                    <a:pt x="5534" y="5243"/>
                  </a:cubicBezTo>
                  <a:cubicBezTo>
                    <a:pt x="6384" y="5275"/>
                    <a:pt x="8316" y="5905"/>
                    <a:pt x="9055" y="6457"/>
                  </a:cubicBezTo>
                  <a:cubicBezTo>
                    <a:pt x="9795" y="7019"/>
                    <a:pt x="9276" y="7384"/>
                    <a:pt x="9761" y="7903"/>
                  </a:cubicBezTo>
                  <a:cubicBezTo>
                    <a:pt x="10237" y="8422"/>
                    <a:pt x="10391" y="9018"/>
                    <a:pt x="9717" y="9018"/>
                  </a:cubicBezTo>
                  <a:cubicBezTo>
                    <a:pt x="9055" y="9018"/>
                    <a:pt x="8349" y="9691"/>
                    <a:pt x="8537" y="10022"/>
                  </a:cubicBezTo>
                  <a:cubicBezTo>
                    <a:pt x="8582" y="10106"/>
                    <a:pt x="8757" y="10137"/>
                    <a:pt x="9002" y="10137"/>
                  </a:cubicBezTo>
                  <a:cubicBezTo>
                    <a:pt x="9722" y="10137"/>
                    <a:pt x="11041" y="9867"/>
                    <a:pt x="11429" y="9867"/>
                  </a:cubicBezTo>
                  <a:cubicBezTo>
                    <a:pt x="11760" y="9867"/>
                    <a:pt x="12102" y="10475"/>
                    <a:pt x="12764" y="10916"/>
                  </a:cubicBezTo>
                  <a:cubicBezTo>
                    <a:pt x="13106" y="11148"/>
                    <a:pt x="13526" y="11324"/>
                    <a:pt x="14088" y="11358"/>
                  </a:cubicBezTo>
                  <a:cubicBezTo>
                    <a:pt x="14145" y="11360"/>
                    <a:pt x="14199" y="11361"/>
                    <a:pt x="14250" y="11361"/>
                  </a:cubicBezTo>
                  <a:cubicBezTo>
                    <a:pt x="15695" y="11361"/>
                    <a:pt x="15324" y="10497"/>
                    <a:pt x="15612" y="10497"/>
                  </a:cubicBezTo>
                  <a:cubicBezTo>
                    <a:pt x="15910" y="10497"/>
                    <a:pt x="16021" y="9978"/>
                    <a:pt x="16352" y="9570"/>
                  </a:cubicBezTo>
                  <a:cubicBezTo>
                    <a:pt x="16453" y="9452"/>
                    <a:pt x="16651" y="9398"/>
                    <a:pt x="16901" y="9398"/>
                  </a:cubicBezTo>
                  <a:cubicBezTo>
                    <a:pt x="17494" y="9398"/>
                    <a:pt x="18384" y="9700"/>
                    <a:pt x="18989" y="10166"/>
                  </a:cubicBezTo>
                  <a:cubicBezTo>
                    <a:pt x="19801" y="10808"/>
                    <a:pt x="20753" y="12629"/>
                    <a:pt x="21606" y="12629"/>
                  </a:cubicBezTo>
                  <a:cubicBezTo>
                    <a:pt x="21647" y="12629"/>
                    <a:pt x="21687" y="12625"/>
                    <a:pt x="21727" y="12616"/>
                  </a:cubicBezTo>
                  <a:cubicBezTo>
                    <a:pt x="21832" y="12594"/>
                    <a:pt x="21938" y="12584"/>
                    <a:pt x="22044" y="12584"/>
                  </a:cubicBezTo>
                  <a:cubicBezTo>
                    <a:pt x="22811" y="12584"/>
                    <a:pt x="23589" y="13092"/>
                    <a:pt x="24290" y="13092"/>
                  </a:cubicBezTo>
                  <a:cubicBezTo>
                    <a:pt x="24315" y="13092"/>
                    <a:pt x="24340" y="13092"/>
                    <a:pt x="24365" y="13090"/>
                  </a:cubicBezTo>
                  <a:cubicBezTo>
                    <a:pt x="25182" y="13058"/>
                    <a:pt x="24431" y="12428"/>
                    <a:pt x="24177" y="12318"/>
                  </a:cubicBezTo>
                  <a:cubicBezTo>
                    <a:pt x="23912" y="12207"/>
                    <a:pt x="23250" y="11766"/>
                    <a:pt x="23284" y="11468"/>
                  </a:cubicBezTo>
                  <a:cubicBezTo>
                    <a:pt x="23328" y="11170"/>
                    <a:pt x="22544" y="11203"/>
                    <a:pt x="22025" y="10872"/>
                  </a:cubicBezTo>
                  <a:cubicBezTo>
                    <a:pt x="21506" y="10541"/>
                    <a:pt x="21694" y="9459"/>
                    <a:pt x="21131" y="9205"/>
                  </a:cubicBezTo>
                  <a:cubicBezTo>
                    <a:pt x="20590" y="8945"/>
                    <a:pt x="20187" y="8166"/>
                    <a:pt x="20805" y="8166"/>
                  </a:cubicBezTo>
                  <a:cubicBezTo>
                    <a:pt x="20817" y="8166"/>
                    <a:pt x="20830" y="8167"/>
                    <a:pt x="20844" y="8167"/>
                  </a:cubicBezTo>
                  <a:cubicBezTo>
                    <a:pt x="20872" y="8169"/>
                    <a:pt x="20899" y="8170"/>
                    <a:pt x="20926" y="8170"/>
                  </a:cubicBezTo>
                  <a:cubicBezTo>
                    <a:pt x="21514" y="8170"/>
                    <a:pt x="21594" y="7816"/>
                    <a:pt x="21098" y="7351"/>
                  </a:cubicBezTo>
                  <a:cubicBezTo>
                    <a:pt x="20579" y="6865"/>
                    <a:pt x="18692" y="6688"/>
                    <a:pt x="18614" y="5982"/>
                  </a:cubicBezTo>
                  <a:cubicBezTo>
                    <a:pt x="18537" y="5275"/>
                    <a:pt x="15170" y="3609"/>
                    <a:pt x="13691" y="3278"/>
                  </a:cubicBezTo>
                  <a:cubicBezTo>
                    <a:pt x="13426" y="3212"/>
                    <a:pt x="13106" y="3112"/>
                    <a:pt x="12764" y="3002"/>
                  </a:cubicBezTo>
                  <a:cubicBezTo>
                    <a:pt x="11170" y="2467"/>
                    <a:pt x="8961" y="1489"/>
                    <a:pt x="8475" y="1489"/>
                  </a:cubicBezTo>
                  <a:cubicBezTo>
                    <a:pt x="8469" y="1489"/>
                    <a:pt x="8464" y="1490"/>
                    <a:pt x="8459" y="1490"/>
                  </a:cubicBezTo>
                  <a:cubicBezTo>
                    <a:pt x="7907" y="1534"/>
                    <a:pt x="7830" y="2494"/>
                    <a:pt x="7345" y="2494"/>
                  </a:cubicBezTo>
                  <a:cubicBezTo>
                    <a:pt x="6870" y="2494"/>
                    <a:pt x="6197" y="3499"/>
                    <a:pt x="5314" y="3796"/>
                  </a:cubicBezTo>
                  <a:cubicBezTo>
                    <a:pt x="5271" y="3810"/>
                    <a:pt x="5230" y="3817"/>
                    <a:pt x="5191" y="3817"/>
                  </a:cubicBezTo>
                  <a:cubicBezTo>
                    <a:pt x="4415" y="3817"/>
                    <a:pt x="4367" y="1209"/>
                    <a:pt x="3978" y="684"/>
                  </a:cubicBezTo>
                  <a:cubicBezTo>
                    <a:pt x="3711" y="316"/>
                    <a:pt x="2669"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67;p64"/>
            <p:cNvSpPr/>
            <p:nvPr/>
          </p:nvSpPr>
          <p:spPr>
            <a:xfrm>
              <a:off x="-3230107" y="3052811"/>
              <a:ext cx="429295" cy="223955"/>
            </a:xfrm>
            <a:custGeom>
              <a:avLst/>
              <a:gdLst/>
              <a:ahLst/>
              <a:cxnLst/>
              <a:rect l="l" t="t" r="r" b="b"/>
              <a:pathLst>
                <a:path w="5166" h="2695" extrusionOk="0">
                  <a:moveTo>
                    <a:pt x="4945" y="0"/>
                  </a:moveTo>
                  <a:cubicBezTo>
                    <a:pt x="4610" y="0"/>
                    <a:pt x="3910" y="157"/>
                    <a:pt x="3383" y="157"/>
                  </a:cubicBezTo>
                  <a:cubicBezTo>
                    <a:pt x="3347" y="157"/>
                    <a:pt x="3313" y="157"/>
                    <a:pt x="3279" y="155"/>
                  </a:cubicBezTo>
                  <a:cubicBezTo>
                    <a:pt x="3266" y="155"/>
                    <a:pt x="3254" y="154"/>
                    <a:pt x="3241" y="154"/>
                  </a:cubicBezTo>
                  <a:cubicBezTo>
                    <a:pt x="2772" y="154"/>
                    <a:pt x="2574" y="550"/>
                    <a:pt x="2208" y="840"/>
                  </a:cubicBezTo>
                  <a:cubicBezTo>
                    <a:pt x="2175" y="862"/>
                    <a:pt x="2142" y="884"/>
                    <a:pt x="2098" y="917"/>
                  </a:cubicBezTo>
                  <a:cubicBezTo>
                    <a:pt x="1987" y="983"/>
                    <a:pt x="1855" y="1050"/>
                    <a:pt x="1690" y="1082"/>
                  </a:cubicBezTo>
                  <a:cubicBezTo>
                    <a:pt x="1646" y="1094"/>
                    <a:pt x="1590" y="1104"/>
                    <a:pt x="1524" y="1116"/>
                  </a:cubicBezTo>
                  <a:lnTo>
                    <a:pt x="1502" y="1116"/>
                  </a:lnTo>
                  <a:cubicBezTo>
                    <a:pt x="1359" y="1127"/>
                    <a:pt x="1226" y="1171"/>
                    <a:pt x="1104" y="1215"/>
                  </a:cubicBezTo>
                  <a:cubicBezTo>
                    <a:pt x="387" y="1513"/>
                    <a:pt x="0" y="2374"/>
                    <a:pt x="498" y="2639"/>
                  </a:cubicBezTo>
                  <a:cubicBezTo>
                    <a:pt x="571" y="2677"/>
                    <a:pt x="648" y="2694"/>
                    <a:pt x="729" y="2694"/>
                  </a:cubicBezTo>
                  <a:cubicBezTo>
                    <a:pt x="1186" y="2694"/>
                    <a:pt x="1738" y="2147"/>
                    <a:pt x="2076" y="1734"/>
                  </a:cubicBezTo>
                  <a:cubicBezTo>
                    <a:pt x="2142" y="1656"/>
                    <a:pt x="2198" y="1590"/>
                    <a:pt x="2242" y="1524"/>
                  </a:cubicBezTo>
                  <a:cubicBezTo>
                    <a:pt x="2274" y="1491"/>
                    <a:pt x="2318" y="1447"/>
                    <a:pt x="2374" y="1414"/>
                  </a:cubicBezTo>
                  <a:cubicBezTo>
                    <a:pt x="2407" y="1381"/>
                    <a:pt x="2451" y="1359"/>
                    <a:pt x="2495" y="1325"/>
                  </a:cubicBezTo>
                  <a:cubicBezTo>
                    <a:pt x="3213" y="906"/>
                    <a:pt x="5045" y="376"/>
                    <a:pt x="5134" y="111"/>
                  </a:cubicBezTo>
                  <a:cubicBezTo>
                    <a:pt x="5165" y="29"/>
                    <a:pt x="5088" y="0"/>
                    <a:pt x="49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68;p64"/>
            <p:cNvSpPr/>
            <p:nvPr/>
          </p:nvSpPr>
          <p:spPr>
            <a:xfrm>
              <a:off x="-3607632" y="3051315"/>
              <a:ext cx="508821" cy="78862"/>
            </a:xfrm>
            <a:custGeom>
              <a:avLst/>
              <a:gdLst/>
              <a:ahLst/>
              <a:cxnLst/>
              <a:rect l="l" t="t" r="r" b="b"/>
              <a:pathLst>
                <a:path w="6123" h="949" extrusionOk="0">
                  <a:moveTo>
                    <a:pt x="4856" y="0"/>
                  </a:moveTo>
                  <a:cubicBezTo>
                    <a:pt x="4189" y="0"/>
                    <a:pt x="3654" y="353"/>
                    <a:pt x="3019" y="353"/>
                  </a:cubicBezTo>
                  <a:cubicBezTo>
                    <a:pt x="2838" y="353"/>
                    <a:pt x="2649" y="324"/>
                    <a:pt x="2446" y="251"/>
                  </a:cubicBezTo>
                  <a:cubicBezTo>
                    <a:pt x="2152" y="140"/>
                    <a:pt x="1812" y="94"/>
                    <a:pt x="1485" y="94"/>
                  </a:cubicBezTo>
                  <a:cubicBezTo>
                    <a:pt x="709" y="94"/>
                    <a:pt x="1" y="349"/>
                    <a:pt x="118" y="582"/>
                  </a:cubicBezTo>
                  <a:cubicBezTo>
                    <a:pt x="261" y="880"/>
                    <a:pt x="1155" y="913"/>
                    <a:pt x="2159" y="946"/>
                  </a:cubicBezTo>
                  <a:cubicBezTo>
                    <a:pt x="2197" y="948"/>
                    <a:pt x="2234" y="948"/>
                    <a:pt x="2271" y="948"/>
                  </a:cubicBezTo>
                  <a:cubicBezTo>
                    <a:pt x="3220" y="948"/>
                    <a:pt x="4072" y="426"/>
                    <a:pt x="4710" y="394"/>
                  </a:cubicBezTo>
                  <a:cubicBezTo>
                    <a:pt x="5382" y="361"/>
                    <a:pt x="6122" y="173"/>
                    <a:pt x="5117" y="19"/>
                  </a:cubicBezTo>
                  <a:cubicBezTo>
                    <a:pt x="5028" y="6"/>
                    <a:pt x="4941" y="0"/>
                    <a:pt x="4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69;p64"/>
            <p:cNvSpPr/>
            <p:nvPr/>
          </p:nvSpPr>
          <p:spPr>
            <a:xfrm>
              <a:off x="-5090309" y="2801765"/>
              <a:ext cx="1110881" cy="296916"/>
            </a:xfrm>
            <a:custGeom>
              <a:avLst/>
              <a:gdLst/>
              <a:ahLst/>
              <a:cxnLst/>
              <a:rect l="l" t="t" r="r" b="b"/>
              <a:pathLst>
                <a:path w="13368" h="3573" extrusionOk="0">
                  <a:moveTo>
                    <a:pt x="1723" y="1"/>
                  </a:moveTo>
                  <a:cubicBezTo>
                    <a:pt x="1288" y="1"/>
                    <a:pt x="915" y="98"/>
                    <a:pt x="762" y="362"/>
                  </a:cubicBezTo>
                  <a:cubicBezTo>
                    <a:pt x="354" y="1057"/>
                    <a:pt x="0" y="428"/>
                    <a:pt x="166" y="1101"/>
                  </a:cubicBezTo>
                  <a:cubicBezTo>
                    <a:pt x="218" y="1307"/>
                    <a:pt x="351" y="1362"/>
                    <a:pt x="511" y="1362"/>
                  </a:cubicBezTo>
                  <a:cubicBezTo>
                    <a:pt x="695" y="1362"/>
                    <a:pt x="917" y="1289"/>
                    <a:pt x="1094" y="1289"/>
                  </a:cubicBezTo>
                  <a:cubicBezTo>
                    <a:pt x="1425" y="1289"/>
                    <a:pt x="1281" y="1918"/>
                    <a:pt x="1756" y="1984"/>
                  </a:cubicBezTo>
                  <a:cubicBezTo>
                    <a:pt x="2112" y="2041"/>
                    <a:pt x="3062" y="2294"/>
                    <a:pt x="3604" y="2294"/>
                  </a:cubicBezTo>
                  <a:cubicBezTo>
                    <a:pt x="3801" y="2294"/>
                    <a:pt x="3944" y="2260"/>
                    <a:pt x="3986" y="2172"/>
                  </a:cubicBezTo>
                  <a:cubicBezTo>
                    <a:pt x="4024" y="2082"/>
                    <a:pt x="4163" y="2041"/>
                    <a:pt x="4360" y="2041"/>
                  </a:cubicBezTo>
                  <a:cubicBezTo>
                    <a:pt x="4884" y="2041"/>
                    <a:pt x="5820" y="2334"/>
                    <a:pt x="6358" y="2768"/>
                  </a:cubicBezTo>
                  <a:cubicBezTo>
                    <a:pt x="6895" y="3200"/>
                    <a:pt x="7936" y="3336"/>
                    <a:pt x="8725" y="3336"/>
                  </a:cubicBezTo>
                  <a:cubicBezTo>
                    <a:pt x="9024" y="3336"/>
                    <a:pt x="9286" y="3317"/>
                    <a:pt x="9471" y="3287"/>
                  </a:cubicBezTo>
                  <a:cubicBezTo>
                    <a:pt x="9533" y="3276"/>
                    <a:pt x="9596" y="3272"/>
                    <a:pt x="9659" y="3272"/>
                  </a:cubicBezTo>
                  <a:cubicBezTo>
                    <a:pt x="10098" y="3272"/>
                    <a:pt x="10552" y="3490"/>
                    <a:pt x="10857" y="3490"/>
                  </a:cubicBezTo>
                  <a:cubicBezTo>
                    <a:pt x="10977" y="3490"/>
                    <a:pt x="11073" y="3457"/>
                    <a:pt x="11138" y="3364"/>
                  </a:cubicBezTo>
                  <a:cubicBezTo>
                    <a:pt x="11184" y="3300"/>
                    <a:pt x="11236" y="3275"/>
                    <a:pt x="11294" y="3275"/>
                  </a:cubicBezTo>
                  <a:cubicBezTo>
                    <a:pt x="11495" y="3275"/>
                    <a:pt x="11773" y="3573"/>
                    <a:pt x="12140" y="3573"/>
                  </a:cubicBezTo>
                  <a:cubicBezTo>
                    <a:pt x="12285" y="3573"/>
                    <a:pt x="12444" y="3526"/>
                    <a:pt x="12617" y="3397"/>
                  </a:cubicBezTo>
                  <a:cubicBezTo>
                    <a:pt x="13368" y="2845"/>
                    <a:pt x="11403" y="3066"/>
                    <a:pt x="11359" y="2614"/>
                  </a:cubicBezTo>
                  <a:cubicBezTo>
                    <a:pt x="11345" y="2426"/>
                    <a:pt x="11074" y="2392"/>
                    <a:pt x="10714" y="2392"/>
                  </a:cubicBezTo>
                  <a:cubicBezTo>
                    <a:pt x="10510" y="2392"/>
                    <a:pt x="10278" y="2403"/>
                    <a:pt x="10047" y="2403"/>
                  </a:cubicBezTo>
                  <a:cubicBezTo>
                    <a:pt x="9726" y="2403"/>
                    <a:pt x="9409" y="2382"/>
                    <a:pt x="9173" y="2283"/>
                  </a:cubicBezTo>
                  <a:cubicBezTo>
                    <a:pt x="8467" y="1984"/>
                    <a:pt x="9957" y="1731"/>
                    <a:pt x="10432" y="1432"/>
                  </a:cubicBezTo>
                  <a:cubicBezTo>
                    <a:pt x="10700" y="1268"/>
                    <a:pt x="10581" y="1161"/>
                    <a:pt x="10222" y="1161"/>
                  </a:cubicBezTo>
                  <a:cubicBezTo>
                    <a:pt x="9931" y="1161"/>
                    <a:pt x="9482" y="1231"/>
                    <a:pt x="8953" y="1400"/>
                  </a:cubicBezTo>
                  <a:cubicBezTo>
                    <a:pt x="8789" y="1450"/>
                    <a:pt x="8621" y="1470"/>
                    <a:pt x="8454" y="1470"/>
                  </a:cubicBezTo>
                  <a:cubicBezTo>
                    <a:pt x="7634" y="1470"/>
                    <a:pt x="6827" y="967"/>
                    <a:pt x="6505" y="967"/>
                  </a:cubicBezTo>
                  <a:cubicBezTo>
                    <a:pt x="6417" y="967"/>
                    <a:pt x="6364" y="1005"/>
                    <a:pt x="6358" y="1101"/>
                  </a:cubicBezTo>
                  <a:cubicBezTo>
                    <a:pt x="6350" y="1228"/>
                    <a:pt x="6217" y="1280"/>
                    <a:pt x="6013" y="1280"/>
                  </a:cubicBezTo>
                  <a:cubicBezTo>
                    <a:pt x="5384" y="1280"/>
                    <a:pt x="4079" y="788"/>
                    <a:pt x="3687" y="505"/>
                  </a:cubicBezTo>
                  <a:cubicBezTo>
                    <a:pt x="3362" y="277"/>
                    <a:pt x="2455"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70;p64"/>
            <p:cNvSpPr/>
            <p:nvPr/>
          </p:nvSpPr>
          <p:spPr>
            <a:xfrm>
              <a:off x="-3996293" y="3037354"/>
              <a:ext cx="328827" cy="115675"/>
            </a:xfrm>
            <a:custGeom>
              <a:avLst/>
              <a:gdLst/>
              <a:ahLst/>
              <a:cxnLst/>
              <a:rect l="l" t="t" r="r" b="b"/>
              <a:pathLst>
                <a:path w="3957" h="1392" extrusionOk="0">
                  <a:moveTo>
                    <a:pt x="2308" y="1"/>
                  </a:moveTo>
                  <a:cubicBezTo>
                    <a:pt x="2116" y="1"/>
                    <a:pt x="1973" y="37"/>
                    <a:pt x="1935" y="120"/>
                  </a:cubicBezTo>
                  <a:cubicBezTo>
                    <a:pt x="1851" y="316"/>
                    <a:pt x="1596" y="424"/>
                    <a:pt x="1324" y="424"/>
                  </a:cubicBezTo>
                  <a:cubicBezTo>
                    <a:pt x="1136" y="424"/>
                    <a:pt x="941" y="373"/>
                    <a:pt x="787" y="264"/>
                  </a:cubicBezTo>
                  <a:cubicBezTo>
                    <a:pt x="727" y="222"/>
                    <a:pt x="664" y="204"/>
                    <a:pt x="602" y="204"/>
                  </a:cubicBezTo>
                  <a:cubicBezTo>
                    <a:pt x="289" y="204"/>
                    <a:pt x="0" y="671"/>
                    <a:pt x="203" y="937"/>
                  </a:cubicBezTo>
                  <a:cubicBezTo>
                    <a:pt x="284" y="1043"/>
                    <a:pt x="721" y="1391"/>
                    <a:pt x="1313" y="1391"/>
                  </a:cubicBezTo>
                  <a:cubicBezTo>
                    <a:pt x="1529" y="1391"/>
                    <a:pt x="1766" y="1345"/>
                    <a:pt x="2013" y="1224"/>
                  </a:cubicBezTo>
                  <a:cubicBezTo>
                    <a:pt x="2940" y="783"/>
                    <a:pt x="3569" y="1192"/>
                    <a:pt x="3790" y="706"/>
                  </a:cubicBezTo>
                  <a:cubicBezTo>
                    <a:pt x="3957" y="347"/>
                    <a:pt x="2900" y="1"/>
                    <a:pt x="2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71;p64"/>
            <p:cNvSpPr/>
            <p:nvPr/>
          </p:nvSpPr>
          <p:spPr>
            <a:xfrm>
              <a:off x="-4779347" y="1473322"/>
              <a:ext cx="1131074" cy="1133069"/>
            </a:xfrm>
            <a:custGeom>
              <a:avLst/>
              <a:gdLst/>
              <a:ahLst/>
              <a:cxnLst/>
              <a:rect l="l" t="t" r="r" b="b"/>
              <a:pathLst>
                <a:path w="13611" h="13635" extrusionOk="0">
                  <a:moveTo>
                    <a:pt x="10475" y="0"/>
                  </a:moveTo>
                  <a:cubicBezTo>
                    <a:pt x="10421" y="0"/>
                    <a:pt x="10365" y="12"/>
                    <a:pt x="10299" y="34"/>
                  </a:cubicBezTo>
                  <a:cubicBezTo>
                    <a:pt x="9901" y="210"/>
                    <a:pt x="9504" y="927"/>
                    <a:pt x="9471" y="1258"/>
                  </a:cubicBezTo>
                  <a:cubicBezTo>
                    <a:pt x="9460" y="1347"/>
                    <a:pt x="9416" y="1413"/>
                    <a:pt x="9339" y="1479"/>
                  </a:cubicBezTo>
                  <a:cubicBezTo>
                    <a:pt x="9305" y="1501"/>
                    <a:pt x="9261" y="1523"/>
                    <a:pt x="9229" y="1557"/>
                  </a:cubicBezTo>
                  <a:cubicBezTo>
                    <a:pt x="9018" y="1678"/>
                    <a:pt x="8753" y="1788"/>
                    <a:pt x="8809" y="2109"/>
                  </a:cubicBezTo>
                  <a:cubicBezTo>
                    <a:pt x="8831" y="2318"/>
                    <a:pt x="8699" y="2406"/>
                    <a:pt x="8533" y="2451"/>
                  </a:cubicBezTo>
                  <a:cubicBezTo>
                    <a:pt x="8268" y="2539"/>
                    <a:pt x="7915" y="2539"/>
                    <a:pt x="7915" y="2738"/>
                  </a:cubicBezTo>
                  <a:cubicBezTo>
                    <a:pt x="7915" y="2826"/>
                    <a:pt x="7875" y="2858"/>
                    <a:pt x="7810" y="2858"/>
                  </a:cubicBezTo>
                  <a:cubicBezTo>
                    <a:pt x="7634" y="2858"/>
                    <a:pt x="7273" y="2611"/>
                    <a:pt x="7054" y="2595"/>
                  </a:cubicBezTo>
                  <a:lnTo>
                    <a:pt x="7021" y="2595"/>
                  </a:lnTo>
                  <a:cubicBezTo>
                    <a:pt x="6955" y="2595"/>
                    <a:pt x="6855" y="2661"/>
                    <a:pt x="6745" y="2760"/>
                  </a:cubicBezTo>
                  <a:cubicBezTo>
                    <a:pt x="6646" y="2870"/>
                    <a:pt x="6524" y="3025"/>
                    <a:pt x="6413" y="3201"/>
                  </a:cubicBezTo>
                  <a:cubicBezTo>
                    <a:pt x="6248" y="3455"/>
                    <a:pt x="6094" y="3765"/>
                    <a:pt x="5994" y="4052"/>
                  </a:cubicBezTo>
                  <a:cubicBezTo>
                    <a:pt x="5961" y="4150"/>
                    <a:pt x="5928" y="4250"/>
                    <a:pt x="5917" y="4339"/>
                  </a:cubicBezTo>
                  <a:cubicBezTo>
                    <a:pt x="5807" y="4857"/>
                    <a:pt x="5398" y="4868"/>
                    <a:pt x="4780" y="4868"/>
                  </a:cubicBezTo>
                  <a:cubicBezTo>
                    <a:pt x="4681" y="4868"/>
                    <a:pt x="4570" y="4868"/>
                    <a:pt x="4460" y="4879"/>
                  </a:cubicBezTo>
                  <a:cubicBezTo>
                    <a:pt x="4338" y="4879"/>
                    <a:pt x="4228" y="4879"/>
                    <a:pt x="4095" y="4890"/>
                  </a:cubicBezTo>
                  <a:cubicBezTo>
                    <a:pt x="3798" y="4913"/>
                    <a:pt x="3632" y="5023"/>
                    <a:pt x="3533" y="5177"/>
                  </a:cubicBezTo>
                  <a:cubicBezTo>
                    <a:pt x="3477" y="5266"/>
                    <a:pt x="3433" y="5376"/>
                    <a:pt x="3411" y="5486"/>
                  </a:cubicBezTo>
                  <a:cubicBezTo>
                    <a:pt x="3400" y="5509"/>
                    <a:pt x="3400" y="5531"/>
                    <a:pt x="3400" y="5563"/>
                  </a:cubicBezTo>
                  <a:cubicBezTo>
                    <a:pt x="3345" y="5884"/>
                    <a:pt x="3389" y="6248"/>
                    <a:pt x="3279" y="6480"/>
                  </a:cubicBezTo>
                  <a:cubicBezTo>
                    <a:pt x="3239" y="6573"/>
                    <a:pt x="3154" y="6610"/>
                    <a:pt x="3043" y="6610"/>
                  </a:cubicBezTo>
                  <a:cubicBezTo>
                    <a:pt x="2970" y="6610"/>
                    <a:pt x="2885" y="6594"/>
                    <a:pt x="2793" y="6568"/>
                  </a:cubicBezTo>
                  <a:cubicBezTo>
                    <a:pt x="2749" y="6557"/>
                    <a:pt x="2694" y="6535"/>
                    <a:pt x="2650" y="6524"/>
                  </a:cubicBezTo>
                  <a:cubicBezTo>
                    <a:pt x="2506" y="6468"/>
                    <a:pt x="2351" y="6402"/>
                    <a:pt x="2197" y="6325"/>
                  </a:cubicBezTo>
                  <a:cubicBezTo>
                    <a:pt x="2076" y="6270"/>
                    <a:pt x="1954" y="6215"/>
                    <a:pt x="1844" y="6171"/>
                  </a:cubicBezTo>
                  <a:cubicBezTo>
                    <a:pt x="1689" y="6093"/>
                    <a:pt x="1546" y="6038"/>
                    <a:pt x="1424" y="6016"/>
                  </a:cubicBezTo>
                  <a:cubicBezTo>
                    <a:pt x="1385" y="6008"/>
                    <a:pt x="1352" y="6000"/>
                    <a:pt x="1320" y="6000"/>
                  </a:cubicBezTo>
                  <a:cubicBezTo>
                    <a:pt x="1307" y="6000"/>
                    <a:pt x="1294" y="6002"/>
                    <a:pt x="1281" y="6005"/>
                  </a:cubicBezTo>
                  <a:cubicBezTo>
                    <a:pt x="795" y="6038"/>
                    <a:pt x="1" y="7307"/>
                    <a:pt x="464" y="7749"/>
                  </a:cubicBezTo>
                  <a:cubicBezTo>
                    <a:pt x="1016" y="8268"/>
                    <a:pt x="872" y="9073"/>
                    <a:pt x="1127" y="9482"/>
                  </a:cubicBezTo>
                  <a:cubicBezTo>
                    <a:pt x="1392" y="9890"/>
                    <a:pt x="2208" y="9968"/>
                    <a:pt x="2208" y="10751"/>
                  </a:cubicBezTo>
                  <a:cubicBezTo>
                    <a:pt x="2208" y="11435"/>
                    <a:pt x="2762" y="12474"/>
                    <a:pt x="3218" y="12474"/>
                  </a:cubicBezTo>
                  <a:cubicBezTo>
                    <a:pt x="3277" y="12474"/>
                    <a:pt x="3334" y="12456"/>
                    <a:pt x="3389" y="12418"/>
                  </a:cubicBezTo>
                  <a:cubicBezTo>
                    <a:pt x="3506" y="12336"/>
                    <a:pt x="3617" y="12301"/>
                    <a:pt x="3720" y="12301"/>
                  </a:cubicBezTo>
                  <a:cubicBezTo>
                    <a:pt x="4042" y="12301"/>
                    <a:pt x="4285" y="12641"/>
                    <a:pt x="4394" y="12893"/>
                  </a:cubicBezTo>
                  <a:cubicBezTo>
                    <a:pt x="4426" y="12970"/>
                    <a:pt x="4510" y="13000"/>
                    <a:pt x="4625" y="13000"/>
                  </a:cubicBezTo>
                  <a:cubicBezTo>
                    <a:pt x="4986" y="13000"/>
                    <a:pt x="5652" y="12709"/>
                    <a:pt x="5982" y="12709"/>
                  </a:cubicBezTo>
                  <a:cubicBezTo>
                    <a:pt x="6011" y="12709"/>
                    <a:pt x="6037" y="12711"/>
                    <a:pt x="6060" y="12716"/>
                  </a:cubicBezTo>
                  <a:cubicBezTo>
                    <a:pt x="6435" y="12782"/>
                    <a:pt x="7583" y="13003"/>
                    <a:pt x="7661" y="13456"/>
                  </a:cubicBezTo>
                  <a:cubicBezTo>
                    <a:pt x="7680" y="13584"/>
                    <a:pt x="7782" y="13634"/>
                    <a:pt x="7934" y="13634"/>
                  </a:cubicBezTo>
                  <a:cubicBezTo>
                    <a:pt x="8303" y="13634"/>
                    <a:pt x="8970" y="13338"/>
                    <a:pt x="9471" y="13157"/>
                  </a:cubicBezTo>
                  <a:cubicBezTo>
                    <a:pt x="10178" y="12893"/>
                    <a:pt x="9769" y="10785"/>
                    <a:pt x="10431" y="10376"/>
                  </a:cubicBezTo>
                  <a:cubicBezTo>
                    <a:pt x="11105" y="9968"/>
                    <a:pt x="11248" y="9184"/>
                    <a:pt x="11182" y="8445"/>
                  </a:cubicBezTo>
                  <a:cubicBezTo>
                    <a:pt x="11105" y="7705"/>
                    <a:pt x="12805" y="7672"/>
                    <a:pt x="13070" y="7374"/>
                  </a:cubicBezTo>
                  <a:cubicBezTo>
                    <a:pt x="13323" y="7076"/>
                    <a:pt x="12694" y="6590"/>
                    <a:pt x="12219" y="6370"/>
                  </a:cubicBezTo>
                  <a:cubicBezTo>
                    <a:pt x="11734" y="6149"/>
                    <a:pt x="12143" y="5674"/>
                    <a:pt x="11811" y="5376"/>
                  </a:cubicBezTo>
                  <a:cubicBezTo>
                    <a:pt x="11469" y="5078"/>
                    <a:pt x="10917" y="4294"/>
                    <a:pt x="11403" y="4261"/>
                  </a:cubicBezTo>
                  <a:cubicBezTo>
                    <a:pt x="11878" y="4217"/>
                    <a:pt x="11061" y="3554"/>
                    <a:pt x="11469" y="3334"/>
                  </a:cubicBezTo>
                  <a:cubicBezTo>
                    <a:pt x="11524" y="3301"/>
                    <a:pt x="11591" y="3267"/>
                    <a:pt x="11657" y="3235"/>
                  </a:cubicBezTo>
                  <a:cubicBezTo>
                    <a:pt x="12098" y="3025"/>
                    <a:pt x="12727" y="2738"/>
                    <a:pt x="12440" y="2484"/>
                  </a:cubicBezTo>
                  <a:cubicBezTo>
                    <a:pt x="12396" y="2440"/>
                    <a:pt x="12385" y="2418"/>
                    <a:pt x="12385" y="2396"/>
                  </a:cubicBezTo>
                  <a:cubicBezTo>
                    <a:pt x="12418" y="2241"/>
                    <a:pt x="13456" y="2384"/>
                    <a:pt x="13588" y="1998"/>
                  </a:cubicBezTo>
                  <a:cubicBezTo>
                    <a:pt x="13600" y="1943"/>
                    <a:pt x="13610" y="1888"/>
                    <a:pt x="13610" y="1832"/>
                  </a:cubicBezTo>
                  <a:cubicBezTo>
                    <a:pt x="13600" y="1822"/>
                    <a:pt x="13600" y="1810"/>
                    <a:pt x="13600" y="1800"/>
                  </a:cubicBezTo>
                  <a:cubicBezTo>
                    <a:pt x="13588" y="1734"/>
                    <a:pt x="13555" y="1667"/>
                    <a:pt x="13511" y="1601"/>
                  </a:cubicBezTo>
                  <a:cubicBezTo>
                    <a:pt x="13359" y="1391"/>
                    <a:pt x="13058" y="1247"/>
                    <a:pt x="12836" y="1247"/>
                  </a:cubicBezTo>
                  <a:cubicBezTo>
                    <a:pt x="12802" y="1247"/>
                    <a:pt x="12769" y="1251"/>
                    <a:pt x="12739" y="1258"/>
                  </a:cubicBezTo>
                  <a:cubicBezTo>
                    <a:pt x="12694" y="1270"/>
                    <a:pt x="12639" y="1270"/>
                    <a:pt x="12595" y="1281"/>
                  </a:cubicBezTo>
                  <a:cubicBezTo>
                    <a:pt x="12537" y="1286"/>
                    <a:pt x="12474" y="1289"/>
                    <a:pt x="12409" y="1289"/>
                  </a:cubicBezTo>
                  <a:cubicBezTo>
                    <a:pt x="12050" y="1289"/>
                    <a:pt x="11623" y="1204"/>
                    <a:pt x="11623" y="961"/>
                  </a:cubicBezTo>
                  <a:cubicBezTo>
                    <a:pt x="11623" y="873"/>
                    <a:pt x="11579" y="773"/>
                    <a:pt x="11502" y="674"/>
                  </a:cubicBezTo>
                  <a:cubicBezTo>
                    <a:pt x="11469" y="618"/>
                    <a:pt x="11425" y="564"/>
                    <a:pt x="11380" y="508"/>
                  </a:cubicBezTo>
                  <a:cubicBezTo>
                    <a:pt x="11182" y="299"/>
                    <a:pt x="10895" y="100"/>
                    <a:pt x="10652" y="22"/>
                  </a:cubicBezTo>
                  <a:cubicBezTo>
                    <a:pt x="10586" y="12"/>
                    <a:pt x="10531" y="0"/>
                    <a:pt x="10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72;p64"/>
            <p:cNvSpPr/>
            <p:nvPr/>
          </p:nvSpPr>
          <p:spPr>
            <a:xfrm>
              <a:off x="-6160725" y="1587585"/>
              <a:ext cx="1206861" cy="1211432"/>
            </a:xfrm>
            <a:custGeom>
              <a:avLst/>
              <a:gdLst/>
              <a:ahLst/>
              <a:cxnLst/>
              <a:rect l="l" t="t" r="r" b="b"/>
              <a:pathLst>
                <a:path w="14523" h="14578" extrusionOk="0">
                  <a:moveTo>
                    <a:pt x="458" y="1"/>
                  </a:moveTo>
                  <a:cubicBezTo>
                    <a:pt x="396" y="1"/>
                    <a:pt x="344" y="40"/>
                    <a:pt x="298" y="138"/>
                  </a:cubicBezTo>
                  <a:cubicBezTo>
                    <a:pt x="0" y="767"/>
                    <a:pt x="1369" y="2179"/>
                    <a:pt x="1998" y="2555"/>
                  </a:cubicBezTo>
                  <a:cubicBezTo>
                    <a:pt x="2627" y="2919"/>
                    <a:pt x="2969" y="4255"/>
                    <a:pt x="3709" y="4332"/>
                  </a:cubicBezTo>
                  <a:cubicBezTo>
                    <a:pt x="4448" y="4409"/>
                    <a:pt x="4526" y="6739"/>
                    <a:pt x="5078" y="6849"/>
                  </a:cubicBezTo>
                  <a:cubicBezTo>
                    <a:pt x="5630" y="6959"/>
                    <a:pt x="6822" y="8780"/>
                    <a:pt x="7009" y="9741"/>
                  </a:cubicBezTo>
                  <a:cubicBezTo>
                    <a:pt x="7186" y="10701"/>
                    <a:pt x="8411" y="11186"/>
                    <a:pt x="8819" y="11893"/>
                  </a:cubicBezTo>
                  <a:cubicBezTo>
                    <a:pt x="9228" y="12599"/>
                    <a:pt x="10862" y="13560"/>
                    <a:pt x="11083" y="13858"/>
                  </a:cubicBezTo>
                  <a:cubicBezTo>
                    <a:pt x="11261" y="14099"/>
                    <a:pt x="11439" y="14578"/>
                    <a:pt x="11600" y="14578"/>
                  </a:cubicBezTo>
                  <a:cubicBezTo>
                    <a:pt x="11638" y="14578"/>
                    <a:pt x="11675" y="14551"/>
                    <a:pt x="11711" y="14487"/>
                  </a:cubicBezTo>
                  <a:cubicBezTo>
                    <a:pt x="11773" y="14379"/>
                    <a:pt x="11898" y="14341"/>
                    <a:pt x="12051" y="14341"/>
                  </a:cubicBezTo>
                  <a:cubicBezTo>
                    <a:pt x="12364" y="14341"/>
                    <a:pt x="12795" y="14498"/>
                    <a:pt x="13047" y="14520"/>
                  </a:cubicBezTo>
                  <a:cubicBezTo>
                    <a:pt x="13053" y="14521"/>
                    <a:pt x="13059" y="14521"/>
                    <a:pt x="13065" y="14521"/>
                  </a:cubicBezTo>
                  <a:cubicBezTo>
                    <a:pt x="13426" y="14521"/>
                    <a:pt x="13532" y="13177"/>
                    <a:pt x="13489" y="12666"/>
                  </a:cubicBezTo>
                  <a:cubicBezTo>
                    <a:pt x="13455" y="12147"/>
                    <a:pt x="13676" y="11628"/>
                    <a:pt x="13676" y="11375"/>
                  </a:cubicBezTo>
                  <a:cubicBezTo>
                    <a:pt x="13676" y="11165"/>
                    <a:pt x="13794" y="11052"/>
                    <a:pt x="14007" y="11052"/>
                  </a:cubicBezTo>
                  <a:cubicBezTo>
                    <a:pt x="14063" y="11052"/>
                    <a:pt x="14126" y="11060"/>
                    <a:pt x="14195" y="11076"/>
                  </a:cubicBezTo>
                  <a:cubicBezTo>
                    <a:pt x="14211" y="11080"/>
                    <a:pt x="14226" y="11081"/>
                    <a:pt x="14240" y="11081"/>
                  </a:cubicBezTo>
                  <a:cubicBezTo>
                    <a:pt x="14523" y="11081"/>
                    <a:pt x="14480" y="10366"/>
                    <a:pt x="14228" y="10293"/>
                  </a:cubicBezTo>
                  <a:cubicBezTo>
                    <a:pt x="13975" y="10227"/>
                    <a:pt x="13831" y="9299"/>
                    <a:pt x="13190" y="9299"/>
                  </a:cubicBezTo>
                  <a:cubicBezTo>
                    <a:pt x="12562" y="9299"/>
                    <a:pt x="12672" y="9818"/>
                    <a:pt x="13047" y="9851"/>
                  </a:cubicBezTo>
                  <a:cubicBezTo>
                    <a:pt x="13423" y="9895"/>
                    <a:pt x="13643" y="10182"/>
                    <a:pt x="13533" y="10447"/>
                  </a:cubicBezTo>
                  <a:cubicBezTo>
                    <a:pt x="13511" y="10498"/>
                    <a:pt x="13488" y="10517"/>
                    <a:pt x="13460" y="10517"/>
                  </a:cubicBezTo>
                  <a:cubicBezTo>
                    <a:pt x="13353" y="10517"/>
                    <a:pt x="13184" y="10224"/>
                    <a:pt x="12811" y="10224"/>
                  </a:cubicBezTo>
                  <a:cubicBezTo>
                    <a:pt x="12791" y="10224"/>
                    <a:pt x="12770" y="10225"/>
                    <a:pt x="12749" y="10227"/>
                  </a:cubicBezTo>
                  <a:cubicBezTo>
                    <a:pt x="12736" y="10227"/>
                    <a:pt x="12724" y="10228"/>
                    <a:pt x="12713" y="10228"/>
                  </a:cubicBezTo>
                  <a:cubicBezTo>
                    <a:pt x="12246" y="10228"/>
                    <a:pt x="12548" y="9596"/>
                    <a:pt x="11976" y="9553"/>
                  </a:cubicBezTo>
                  <a:cubicBezTo>
                    <a:pt x="11380" y="9520"/>
                    <a:pt x="11491" y="8449"/>
                    <a:pt x="10862" y="8449"/>
                  </a:cubicBezTo>
                  <a:cubicBezTo>
                    <a:pt x="10232" y="8449"/>
                    <a:pt x="10188" y="7931"/>
                    <a:pt x="10597" y="7555"/>
                  </a:cubicBezTo>
                  <a:cubicBezTo>
                    <a:pt x="11005" y="7180"/>
                    <a:pt x="9967" y="6849"/>
                    <a:pt x="9967" y="6407"/>
                  </a:cubicBezTo>
                  <a:cubicBezTo>
                    <a:pt x="9967" y="5966"/>
                    <a:pt x="9305" y="6219"/>
                    <a:pt x="9305" y="5856"/>
                  </a:cubicBezTo>
                  <a:cubicBezTo>
                    <a:pt x="9305" y="5480"/>
                    <a:pt x="9007" y="5667"/>
                    <a:pt x="8676" y="5215"/>
                  </a:cubicBezTo>
                  <a:cubicBezTo>
                    <a:pt x="8529" y="5019"/>
                    <a:pt x="8416" y="4991"/>
                    <a:pt x="8311" y="4991"/>
                  </a:cubicBezTo>
                  <a:cubicBezTo>
                    <a:pt x="8268" y="4991"/>
                    <a:pt x="8227" y="4995"/>
                    <a:pt x="8185" y="4995"/>
                  </a:cubicBezTo>
                  <a:cubicBezTo>
                    <a:pt x="8096" y="4995"/>
                    <a:pt x="8004" y="4975"/>
                    <a:pt x="7892" y="4851"/>
                  </a:cubicBezTo>
                  <a:cubicBezTo>
                    <a:pt x="7653" y="4584"/>
                    <a:pt x="7341" y="4411"/>
                    <a:pt x="7097" y="4411"/>
                  </a:cubicBezTo>
                  <a:cubicBezTo>
                    <a:pt x="7037" y="4411"/>
                    <a:pt x="6982" y="4421"/>
                    <a:pt x="6932" y="4443"/>
                  </a:cubicBezTo>
                  <a:cubicBezTo>
                    <a:pt x="6911" y="4452"/>
                    <a:pt x="6887" y="4456"/>
                    <a:pt x="6862" y="4456"/>
                  </a:cubicBezTo>
                  <a:cubicBezTo>
                    <a:pt x="6574" y="4456"/>
                    <a:pt x="6064" y="3909"/>
                    <a:pt x="5861" y="3371"/>
                  </a:cubicBezTo>
                  <a:cubicBezTo>
                    <a:pt x="5685" y="2897"/>
                    <a:pt x="3963" y="2103"/>
                    <a:pt x="3742" y="1473"/>
                  </a:cubicBezTo>
                  <a:cubicBezTo>
                    <a:pt x="3534" y="881"/>
                    <a:pt x="2993" y="621"/>
                    <a:pt x="2100" y="621"/>
                  </a:cubicBezTo>
                  <a:cubicBezTo>
                    <a:pt x="2045" y="621"/>
                    <a:pt x="1989" y="622"/>
                    <a:pt x="1932" y="623"/>
                  </a:cubicBezTo>
                  <a:cubicBezTo>
                    <a:pt x="1916" y="624"/>
                    <a:pt x="1900" y="624"/>
                    <a:pt x="1884" y="624"/>
                  </a:cubicBezTo>
                  <a:cubicBezTo>
                    <a:pt x="1109" y="624"/>
                    <a:pt x="706" y="1"/>
                    <a:pt x="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73;p64"/>
            <p:cNvSpPr/>
            <p:nvPr/>
          </p:nvSpPr>
          <p:spPr>
            <a:xfrm>
              <a:off x="-3686910" y="3185772"/>
              <a:ext cx="196365" cy="90413"/>
            </a:xfrm>
            <a:custGeom>
              <a:avLst/>
              <a:gdLst/>
              <a:ahLst/>
              <a:cxnLst/>
              <a:rect l="l" t="t" r="r" b="b"/>
              <a:pathLst>
                <a:path w="2363" h="1088" extrusionOk="0">
                  <a:moveTo>
                    <a:pt x="384" y="0"/>
                  </a:moveTo>
                  <a:cubicBezTo>
                    <a:pt x="142" y="0"/>
                    <a:pt x="0" y="45"/>
                    <a:pt x="67" y="145"/>
                  </a:cubicBezTo>
                  <a:cubicBezTo>
                    <a:pt x="288" y="476"/>
                    <a:pt x="917" y="476"/>
                    <a:pt x="1182" y="708"/>
                  </a:cubicBezTo>
                  <a:cubicBezTo>
                    <a:pt x="1349" y="847"/>
                    <a:pt x="1776" y="1088"/>
                    <a:pt x="2068" y="1088"/>
                  </a:cubicBezTo>
                  <a:cubicBezTo>
                    <a:pt x="2238" y="1088"/>
                    <a:pt x="2363" y="1006"/>
                    <a:pt x="2363" y="774"/>
                  </a:cubicBezTo>
                  <a:cubicBezTo>
                    <a:pt x="2363" y="317"/>
                    <a:pt x="1024"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4;p64"/>
            <p:cNvSpPr/>
            <p:nvPr/>
          </p:nvSpPr>
          <p:spPr>
            <a:xfrm>
              <a:off x="-5962531" y="2026854"/>
              <a:ext cx="100551" cy="99138"/>
            </a:xfrm>
            <a:custGeom>
              <a:avLst/>
              <a:gdLst/>
              <a:ahLst/>
              <a:cxnLst/>
              <a:rect l="l" t="t" r="r" b="b"/>
              <a:pathLst>
                <a:path w="1210" h="1193" extrusionOk="0">
                  <a:moveTo>
                    <a:pt x="169" y="0"/>
                  </a:moveTo>
                  <a:cubicBezTo>
                    <a:pt x="115" y="0"/>
                    <a:pt x="76" y="26"/>
                    <a:pt x="66" y="84"/>
                  </a:cubicBezTo>
                  <a:cubicBezTo>
                    <a:pt x="1" y="388"/>
                    <a:pt x="275" y="1192"/>
                    <a:pt x="625" y="1192"/>
                  </a:cubicBezTo>
                  <a:cubicBezTo>
                    <a:pt x="694" y="1192"/>
                    <a:pt x="766" y="1161"/>
                    <a:pt x="839" y="1088"/>
                  </a:cubicBezTo>
                  <a:cubicBezTo>
                    <a:pt x="1210" y="708"/>
                    <a:pt x="458"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5;p64"/>
            <p:cNvSpPr/>
            <p:nvPr/>
          </p:nvSpPr>
          <p:spPr>
            <a:xfrm>
              <a:off x="-2829979" y="1976994"/>
              <a:ext cx="207584" cy="254286"/>
            </a:xfrm>
            <a:custGeom>
              <a:avLst/>
              <a:gdLst/>
              <a:ahLst/>
              <a:cxnLst/>
              <a:rect l="l" t="t" r="r" b="b"/>
              <a:pathLst>
                <a:path w="2498" h="3060" extrusionOk="0">
                  <a:moveTo>
                    <a:pt x="997" y="1"/>
                  </a:moveTo>
                  <a:cubicBezTo>
                    <a:pt x="883" y="1"/>
                    <a:pt x="746" y="86"/>
                    <a:pt x="584" y="309"/>
                  </a:cubicBezTo>
                  <a:cubicBezTo>
                    <a:pt x="0" y="1108"/>
                    <a:pt x="738" y="3059"/>
                    <a:pt x="1215" y="3059"/>
                  </a:cubicBezTo>
                  <a:cubicBezTo>
                    <a:pt x="1225" y="3059"/>
                    <a:pt x="1236" y="3058"/>
                    <a:pt x="1246" y="3057"/>
                  </a:cubicBezTo>
                  <a:cubicBezTo>
                    <a:pt x="1639" y="2983"/>
                    <a:pt x="968" y="2048"/>
                    <a:pt x="1647" y="2048"/>
                  </a:cubicBezTo>
                  <a:cubicBezTo>
                    <a:pt x="1673" y="2048"/>
                    <a:pt x="1701" y="2050"/>
                    <a:pt x="1731" y="2053"/>
                  </a:cubicBezTo>
                  <a:cubicBezTo>
                    <a:pt x="1789" y="2058"/>
                    <a:pt x="1841" y="2061"/>
                    <a:pt x="1887" y="2061"/>
                  </a:cubicBezTo>
                  <a:cubicBezTo>
                    <a:pt x="2497" y="2061"/>
                    <a:pt x="2173" y="1607"/>
                    <a:pt x="2173" y="1125"/>
                  </a:cubicBezTo>
                  <a:cubicBezTo>
                    <a:pt x="2173" y="903"/>
                    <a:pt x="2037" y="857"/>
                    <a:pt x="1882" y="857"/>
                  </a:cubicBezTo>
                  <a:cubicBezTo>
                    <a:pt x="1772" y="857"/>
                    <a:pt x="1652" y="880"/>
                    <a:pt x="1564" y="880"/>
                  </a:cubicBezTo>
                  <a:cubicBezTo>
                    <a:pt x="1486" y="880"/>
                    <a:pt x="1433" y="862"/>
                    <a:pt x="1433" y="794"/>
                  </a:cubicBezTo>
                  <a:cubicBezTo>
                    <a:pt x="1433" y="602"/>
                    <a:pt x="1299"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6;p64"/>
            <p:cNvSpPr/>
            <p:nvPr/>
          </p:nvSpPr>
          <p:spPr>
            <a:xfrm>
              <a:off x="-3751977" y="2013475"/>
              <a:ext cx="719480" cy="779561"/>
            </a:xfrm>
            <a:custGeom>
              <a:avLst/>
              <a:gdLst/>
              <a:ahLst/>
              <a:cxnLst/>
              <a:rect l="l" t="t" r="r" b="b"/>
              <a:pathLst>
                <a:path w="8658" h="9381" extrusionOk="0">
                  <a:moveTo>
                    <a:pt x="8563" y="1"/>
                  </a:moveTo>
                  <a:cubicBezTo>
                    <a:pt x="8352" y="1"/>
                    <a:pt x="7684" y="469"/>
                    <a:pt x="7230" y="763"/>
                  </a:cubicBezTo>
                  <a:cubicBezTo>
                    <a:pt x="7048" y="881"/>
                    <a:pt x="6779" y="929"/>
                    <a:pt x="6468" y="929"/>
                  </a:cubicBezTo>
                  <a:cubicBezTo>
                    <a:pt x="5704" y="929"/>
                    <a:pt x="4685" y="644"/>
                    <a:pt x="4073" y="432"/>
                  </a:cubicBezTo>
                  <a:cubicBezTo>
                    <a:pt x="3943" y="387"/>
                    <a:pt x="3834" y="367"/>
                    <a:pt x="3740" y="367"/>
                  </a:cubicBezTo>
                  <a:cubicBezTo>
                    <a:pt x="3216" y="367"/>
                    <a:pt x="3150" y="968"/>
                    <a:pt x="2561" y="1062"/>
                  </a:cubicBezTo>
                  <a:cubicBezTo>
                    <a:pt x="1855" y="1172"/>
                    <a:pt x="1998" y="2728"/>
                    <a:pt x="1667" y="2916"/>
                  </a:cubicBezTo>
                  <a:cubicBezTo>
                    <a:pt x="1335" y="3093"/>
                    <a:pt x="1335" y="4251"/>
                    <a:pt x="663" y="5322"/>
                  </a:cubicBezTo>
                  <a:cubicBezTo>
                    <a:pt x="0" y="6393"/>
                    <a:pt x="894" y="6547"/>
                    <a:pt x="1446" y="6581"/>
                  </a:cubicBezTo>
                  <a:cubicBezTo>
                    <a:pt x="1998" y="6613"/>
                    <a:pt x="1932" y="7430"/>
                    <a:pt x="1821" y="7916"/>
                  </a:cubicBezTo>
                  <a:cubicBezTo>
                    <a:pt x="1709" y="8367"/>
                    <a:pt x="1510" y="9381"/>
                    <a:pt x="1872" y="9381"/>
                  </a:cubicBezTo>
                  <a:cubicBezTo>
                    <a:pt x="1900" y="9381"/>
                    <a:pt x="1931" y="9375"/>
                    <a:pt x="1965" y="9362"/>
                  </a:cubicBezTo>
                  <a:cubicBezTo>
                    <a:pt x="2561" y="9142"/>
                    <a:pt x="2925" y="8402"/>
                    <a:pt x="2594" y="8137"/>
                  </a:cubicBezTo>
                  <a:cubicBezTo>
                    <a:pt x="2263" y="7883"/>
                    <a:pt x="2296" y="6250"/>
                    <a:pt x="2451" y="5841"/>
                  </a:cubicBezTo>
                  <a:cubicBezTo>
                    <a:pt x="2496" y="5712"/>
                    <a:pt x="2627" y="5654"/>
                    <a:pt x="2774" y="5654"/>
                  </a:cubicBezTo>
                  <a:cubicBezTo>
                    <a:pt x="3094" y="5654"/>
                    <a:pt x="3491" y="5929"/>
                    <a:pt x="3256" y="6360"/>
                  </a:cubicBezTo>
                  <a:cubicBezTo>
                    <a:pt x="2925" y="6989"/>
                    <a:pt x="3896" y="6912"/>
                    <a:pt x="3896" y="7618"/>
                  </a:cubicBezTo>
                  <a:cubicBezTo>
                    <a:pt x="3896" y="7931"/>
                    <a:pt x="4004" y="8032"/>
                    <a:pt x="4176" y="8032"/>
                  </a:cubicBezTo>
                  <a:cubicBezTo>
                    <a:pt x="4393" y="8032"/>
                    <a:pt x="4712" y="7871"/>
                    <a:pt x="5044" y="7773"/>
                  </a:cubicBezTo>
                  <a:cubicBezTo>
                    <a:pt x="5630" y="7585"/>
                    <a:pt x="5519" y="7254"/>
                    <a:pt x="5110" y="6801"/>
                  </a:cubicBezTo>
                  <a:cubicBezTo>
                    <a:pt x="4713" y="6360"/>
                    <a:pt x="5409" y="5730"/>
                    <a:pt x="4857" y="5355"/>
                  </a:cubicBezTo>
                  <a:cubicBezTo>
                    <a:pt x="4305" y="4991"/>
                    <a:pt x="3930" y="4428"/>
                    <a:pt x="4448" y="4317"/>
                  </a:cubicBezTo>
                  <a:cubicBezTo>
                    <a:pt x="4967" y="4207"/>
                    <a:pt x="6523" y="3324"/>
                    <a:pt x="6336" y="2949"/>
                  </a:cubicBezTo>
                  <a:cubicBezTo>
                    <a:pt x="6289" y="2855"/>
                    <a:pt x="6117" y="2813"/>
                    <a:pt x="5883" y="2813"/>
                  </a:cubicBezTo>
                  <a:cubicBezTo>
                    <a:pt x="5181" y="2813"/>
                    <a:pt x="3916" y="3192"/>
                    <a:pt x="3775" y="3689"/>
                  </a:cubicBezTo>
                  <a:cubicBezTo>
                    <a:pt x="3729" y="3864"/>
                    <a:pt x="3589" y="3943"/>
                    <a:pt x="3411" y="3943"/>
                  </a:cubicBezTo>
                  <a:cubicBezTo>
                    <a:pt x="2904" y="3943"/>
                    <a:pt x="2088" y="3312"/>
                    <a:pt x="2219" y="2463"/>
                  </a:cubicBezTo>
                  <a:cubicBezTo>
                    <a:pt x="2348" y="1674"/>
                    <a:pt x="3843" y="1339"/>
                    <a:pt x="5055" y="1339"/>
                  </a:cubicBezTo>
                  <a:cubicBezTo>
                    <a:pt x="5607" y="1339"/>
                    <a:pt x="6101" y="1408"/>
                    <a:pt x="6380" y="1536"/>
                  </a:cubicBezTo>
                  <a:cubicBezTo>
                    <a:pt x="6516" y="1599"/>
                    <a:pt x="6653" y="1626"/>
                    <a:pt x="6790" y="1626"/>
                  </a:cubicBezTo>
                  <a:cubicBezTo>
                    <a:pt x="7543" y="1626"/>
                    <a:pt x="8276" y="777"/>
                    <a:pt x="8566" y="245"/>
                  </a:cubicBezTo>
                  <a:cubicBezTo>
                    <a:pt x="8658" y="70"/>
                    <a:pt x="8644" y="1"/>
                    <a:pt x="8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7;p64"/>
            <p:cNvSpPr/>
            <p:nvPr/>
          </p:nvSpPr>
          <p:spPr>
            <a:xfrm>
              <a:off x="-5811454" y="2284382"/>
              <a:ext cx="70967" cy="76037"/>
            </a:xfrm>
            <a:custGeom>
              <a:avLst/>
              <a:gdLst/>
              <a:ahLst/>
              <a:cxnLst/>
              <a:rect l="l" t="t" r="r" b="b"/>
              <a:pathLst>
                <a:path w="854" h="915" extrusionOk="0">
                  <a:moveTo>
                    <a:pt x="245" y="1"/>
                  </a:moveTo>
                  <a:cubicBezTo>
                    <a:pt x="173" y="1"/>
                    <a:pt x="107" y="51"/>
                    <a:pt x="58" y="174"/>
                  </a:cubicBezTo>
                  <a:cubicBezTo>
                    <a:pt x="1" y="328"/>
                    <a:pt x="293" y="914"/>
                    <a:pt x="544" y="914"/>
                  </a:cubicBezTo>
                  <a:cubicBezTo>
                    <a:pt x="582" y="914"/>
                    <a:pt x="619" y="901"/>
                    <a:pt x="654" y="870"/>
                  </a:cubicBezTo>
                  <a:cubicBezTo>
                    <a:pt x="854" y="696"/>
                    <a:pt x="512" y="1"/>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8;p64"/>
            <p:cNvSpPr/>
            <p:nvPr/>
          </p:nvSpPr>
          <p:spPr>
            <a:xfrm>
              <a:off x="-2736241" y="2479003"/>
              <a:ext cx="318024" cy="115260"/>
            </a:xfrm>
            <a:custGeom>
              <a:avLst/>
              <a:gdLst/>
              <a:ahLst/>
              <a:cxnLst/>
              <a:rect l="l" t="t" r="r" b="b"/>
              <a:pathLst>
                <a:path w="3827" h="1387" extrusionOk="0">
                  <a:moveTo>
                    <a:pt x="1600" y="1"/>
                  </a:moveTo>
                  <a:cubicBezTo>
                    <a:pt x="789" y="1"/>
                    <a:pt x="1" y="228"/>
                    <a:pt x="118" y="570"/>
                  </a:cubicBezTo>
                  <a:cubicBezTo>
                    <a:pt x="204" y="815"/>
                    <a:pt x="480" y="870"/>
                    <a:pt x="844" y="870"/>
                  </a:cubicBezTo>
                  <a:cubicBezTo>
                    <a:pt x="1134" y="870"/>
                    <a:pt x="1480" y="835"/>
                    <a:pt x="1828" y="835"/>
                  </a:cubicBezTo>
                  <a:cubicBezTo>
                    <a:pt x="2601" y="835"/>
                    <a:pt x="3010" y="1387"/>
                    <a:pt x="3418" y="1387"/>
                  </a:cubicBezTo>
                  <a:cubicBezTo>
                    <a:pt x="3827" y="1387"/>
                    <a:pt x="3528" y="427"/>
                    <a:pt x="2568" y="128"/>
                  </a:cubicBezTo>
                  <a:cubicBezTo>
                    <a:pt x="2285" y="40"/>
                    <a:pt x="1940"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9;p64"/>
            <p:cNvSpPr/>
            <p:nvPr/>
          </p:nvSpPr>
          <p:spPr>
            <a:xfrm>
              <a:off x="-2943245" y="2506675"/>
              <a:ext cx="147253" cy="81521"/>
            </a:xfrm>
            <a:custGeom>
              <a:avLst/>
              <a:gdLst/>
              <a:ahLst/>
              <a:cxnLst/>
              <a:rect l="l" t="t" r="r" b="b"/>
              <a:pathLst>
                <a:path w="1772" h="981" extrusionOk="0">
                  <a:moveTo>
                    <a:pt x="426" y="1"/>
                  </a:moveTo>
                  <a:cubicBezTo>
                    <a:pt x="176" y="1"/>
                    <a:pt x="1" y="90"/>
                    <a:pt x="59" y="315"/>
                  </a:cubicBezTo>
                  <a:cubicBezTo>
                    <a:pt x="153" y="704"/>
                    <a:pt x="642" y="980"/>
                    <a:pt x="1053" y="980"/>
                  </a:cubicBezTo>
                  <a:cubicBezTo>
                    <a:pt x="1272" y="980"/>
                    <a:pt x="1468" y="902"/>
                    <a:pt x="1571" y="722"/>
                  </a:cubicBezTo>
                  <a:cubicBezTo>
                    <a:pt x="1771" y="374"/>
                    <a:pt x="940" y="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94055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4000" dirty="0" smtClean="0"/>
              <a:t>Ujian Akhir Semester</a:t>
            </a:r>
            <a:endParaRPr sz="4000" dirty="0"/>
          </a:p>
        </p:txBody>
      </p:sp>
      <p:sp>
        <p:nvSpPr>
          <p:cNvPr id="2952" name="Google Shape;2952;p69"/>
          <p:cNvSpPr txBox="1">
            <a:spLocks noGrp="1"/>
          </p:cNvSpPr>
          <p:nvPr>
            <p:ph type="title" idx="2"/>
          </p:nvPr>
        </p:nvSpPr>
        <p:spPr>
          <a:xfrm>
            <a:off x="336330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16.</a:t>
            </a:r>
            <a:endParaRPr dirty="0"/>
          </a:p>
        </p:txBody>
      </p:sp>
      <p:sp>
        <p:nvSpPr>
          <p:cNvPr id="2953" name="Google Shape;2953;p69"/>
          <p:cNvSpPr txBox="1">
            <a:spLocks noGrp="1"/>
          </p:cNvSpPr>
          <p:nvPr>
            <p:ph type="subTitle" idx="1"/>
          </p:nvPr>
        </p:nvSpPr>
        <p:spPr>
          <a:xfrm>
            <a:off x="3952740" y="3160526"/>
            <a:ext cx="4723716" cy="135544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dirty="0" err="1" smtClean="0"/>
              <a:t>Pancasil</a:t>
            </a:r>
            <a:r>
              <a:rPr dirty="0" smtClean="0"/>
              <a:t> </a:t>
            </a:r>
            <a:r>
              <a:rPr dirty="0" err="1" smtClean="0"/>
              <a:t>Dasar</a:t>
            </a:r>
            <a:r>
              <a:rPr dirty="0" smtClean="0"/>
              <a:t> &amp; </a:t>
            </a:r>
            <a:r>
              <a:rPr dirty="0" err="1" smtClean="0"/>
              <a:t>Ideologi</a:t>
            </a:r>
            <a:r>
              <a:rPr dirty="0" smtClean="0"/>
              <a:t> </a:t>
            </a:r>
            <a:r>
              <a:rPr dirty="0" err="1" smtClean="0"/>
              <a:t>Bangsa</a:t>
            </a:r>
            <a:r>
              <a:rPr dirty="0" smtClean="0"/>
              <a:t> Negara | </a:t>
            </a:r>
            <a:r>
              <a:rPr dirty="0" err="1" smtClean="0"/>
              <a:t>Realisasi</a:t>
            </a:r>
            <a:r>
              <a:rPr dirty="0" smtClean="0"/>
              <a:t> </a:t>
            </a:r>
            <a:r>
              <a:rPr dirty="0" err="1" smtClean="0"/>
              <a:t>Pancasila</a:t>
            </a:r>
            <a:r>
              <a:rPr dirty="0" smtClean="0"/>
              <a:t> | NKRI | UUD 1945 | </a:t>
            </a:r>
            <a:r>
              <a:rPr dirty="0" err="1" smtClean="0"/>
              <a:t>Bhinneka</a:t>
            </a:r>
            <a:r>
              <a:rPr dirty="0" smtClean="0"/>
              <a:t> Tunggal </a:t>
            </a:r>
            <a:r>
              <a:rPr dirty="0" err="1" smtClean="0"/>
              <a:t>Ika</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7399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31867699"/>
              </p:ext>
            </p:extLst>
          </p:nvPr>
        </p:nvGraphicFramePr>
        <p:xfrm>
          <a:off x="179512" y="195486"/>
          <a:ext cx="87849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2103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1"/>
        <p:cNvGrpSpPr/>
        <p:nvPr/>
      </p:nvGrpSpPr>
      <p:grpSpPr>
        <a:xfrm>
          <a:off x="0" y="0"/>
          <a:ext cx="0" cy="0"/>
          <a:chOff x="0" y="0"/>
          <a:chExt cx="0" cy="0"/>
        </a:xfrm>
      </p:grpSpPr>
      <p:sp>
        <p:nvSpPr>
          <p:cNvPr id="3442" name="Google Shape;3442;p76"/>
          <p:cNvSpPr txBox="1">
            <a:spLocks noGrp="1"/>
          </p:cNvSpPr>
          <p:nvPr>
            <p:ph type="title"/>
          </p:nvPr>
        </p:nvSpPr>
        <p:spPr>
          <a:xfrm>
            <a:off x="3222520" y="1431654"/>
            <a:ext cx="3266100" cy="401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err="1" smtClean="0"/>
              <a:t>Motivasi</a:t>
            </a:r>
            <a:r>
              <a:rPr lang="en-US" dirty="0" smtClean="0"/>
              <a:t> !!!</a:t>
            </a:r>
            <a:endParaRPr dirty="0"/>
          </a:p>
        </p:txBody>
      </p:sp>
      <p:sp>
        <p:nvSpPr>
          <p:cNvPr id="3443" name="Google Shape;3443;p76"/>
          <p:cNvSpPr txBox="1">
            <a:spLocks noGrp="1"/>
          </p:cNvSpPr>
          <p:nvPr>
            <p:ph type="subTitle" idx="1"/>
          </p:nvPr>
        </p:nvSpPr>
        <p:spPr>
          <a:xfrm>
            <a:off x="3491880" y="2218530"/>
            <a:ext cx="2995800" cy="1080300"/>
          </a:xfrm>
          <a:prstGeom prst="rect">
            <a:avLst/>
          </a:prstGeom>
        </p:spPr>
        <p:txBody>
          <a:bodyPr spcFirstLastPara="1" wrap="square" lIns="91425" tIns="91425" rIns="91425" bIns="91425" anchor="t" anchorCtr="0">
            <a:noAutofit/>
          </a:bodyPr>
          <a:lstStyle/>
          <a:p>
            <a:pPr marL="0" indent="0"/>
            <a:r>
              <a:rPr lang="id-ID" dirty="0"/>
              <a:t>Ananda adalah generasi muda Indonesia yang bertugas memuliakan orang tua, agama, bangsa dan negara (Pak Raja)</a:t>
            </a:r>
          </a:p>
          <a:p>
            <a:pPr marL="0" lvl="0" indent="0" algn="r" rtl="0">
              <a:spcBef>
                <a:spcPts val="0"/>
              </a:spcBef>
              <a:spcAft>
                <a:spcPts val="0"/>
              </a:spcAft>
              <a:buNone/>
            </a:pPr>
            <a:endParaRPr dirty="0"/>
          </a:p>
        </p:txBody>
      </p:sp>
      <p:sp>
        <p:nvSpPr>
          <p:cNvPr id="3444" name="Google Shape;3444;p76"/>
          <p:cNvSpPr/>
          <p:nvPr/>
        </p:nvSpPr>
        <p:spPr>
          <a:xfrm rot="16200000">
            <a:off x="3703274" y="277167"/>
            <a:ext cx="2371221" cy="4378185"/>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6" name="Google Shape;3446;p76"/>
          <p:cNvGrpSpPr/>
          <p:nvPr/>
        </p:nvGrpSpPr>
        <p:grpSpPr>
          <a:xfrm>
            <a:off x="3712775" y="696918"/>
            <a:ext cx="778171" cy="511213"/>
            <a:chOff x="4254558" y="4007737"/>
            <a:chExt cx="1002798" cy="658780"/>
          </a:xfrm>
        </p:grpSpPr>
        <p:sp>
          <p:nvSpPr>
            <p:cNvPr id="3447" name="Google Shape;3447;p76"/>
            <p:cNvSpPr/>
            <p:nvPr/>
          </p:nvSpPr>
          <p:spPr>
            <a:xfrm>
              <a:off x="4489051" y="40077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6"/>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6"/>
            <p:cNvSpPr/>
            <p:nvPr/>
          </p:nvSpPr>
          <p:spPr>
            <a:xfrm>
              <a:off x="4254558" y="4490216"/>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6"/>
            <p:cNvSpPr/>
            <p:nvPr/>
          </p:nvSpPr>
          <p:spPr>
            <a:xfrm>
              <a:off x="5138312" y="4541304"/>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1" name="Google Shape;3451;p76"/>
          <p:cNvGrpSpPr/>
          <p:nvPr/>
        </p:nvGrpSpPr>
        <p:grpSpPr>
          <a:xfrm>
            <a:off x="867525" y="4092893"/>
            <a:ext cx="778171" cy="511213"/>
            <a:chOff x="4254558" y="4007737"/>
            <a:chExt cx="1002798" cy="658780"/>
          </a:xfrm>
        </p:grpSpPr>
        <p:sp>
          <p:nvSpPr>
            <p:cNvPr id="3452" name="Google Shape;3452;p76"/>
            <p:cNvSpPr/>
            <p:nvPr/>
          </p:nvSpPr>
          <p:spPr>
            <a:xfrm>
              <a:off x="4489051" y="40077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6"/>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6"/>
            <p:cNvSpPr/>
            <p:nvPr/>
          </p:nvSpPr>
          <p:spPr>
            <a:xfrm>
              <a:off x="4254558" y="4490216"/>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6"/>
            <p:cNvSpPr/>
            <p:nvPr/>
          </p:nvSpPr>
          <p:spPr>
            <a:xfrm>
              <a:off x="5138312" y="4541304"/>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6" name="Google Shape;3456;p76"/>
          <p:cNvSpPr/>
          <p:nvPr/>
        </p:nvSpPr>
        <p:spPr>
          <a:xfrm>
            <a:off x="573219" y="539406"/>
            <a:ext cx="656476" cy="652857"/>
          </a:xfrm>
          <a:custGeom>
            <a:avLst/>
            <a:gdLst/>
            <a:ahLst/>
            <a:cxnLst/>
            <a:rect l="l" t="t" r="r" b="b"/>
            <a:pathLst>
              <a:path w="2540" h="2526" extrusionOk="0">
                <a:moveTo>
                  <a:pt x="2222" y="0"/>
                </a:moveTo>
                <a:cubicBezTo>
                  <a:pt x="2210" y="0"/>
                  <a:pt x="2198" y="3"/>
                  <a:pt x="2186" y="10"/>
                </a:cubicBezTo>
                <a:cubicBezTo>
                  <a:pt x="1491" y="452"/>
                  <a:pt x="796" y="904"/>
                  <a:pt x="101" y="1346"/>
                </a:cubicBezTo>
                <a:cubicBezTo>
                  <a:pt x="37" y="1391"/>
                  <a:pt x="78" y="1481"/>
                  <a:pt x="132" y="1481"/>
                </a:cubicBezTo>
                <a:cubicBezTo>
                  <a:pt x="143" y="1481"/>
                  <a:pt x="155" y="1477"/>
                  <a:pt x="167" y="1467"/>
                </a:cubicBezTo>
                <a:lnTo>
                  <a:pt x="1988" y="297"/>
                </a:lnTo>
                <a:lnTo>
                  <a:pt x="1988" y="297"/>
                </a:lnTo>
                <a:cubicBezTo>
                  <a:pt x="1933" y="352"/>
                  <a:pt x="1867" y="408"/>
                  <a:pt x="1811" y="452"/>
                </a:cubicBezTo>
                <a:cubicBezTo>
                  <a:pt x="1668" y="584"/>
                  <a:pt x="1524" y="705"/>
                  <a:pt x="1381" y="827"/>
                </a:cubicBezTo>
                <a:cubicBezTo>
                  <a:pt x="1083" y="1081"/>
                  <a:pt x="785" y="1335"/>
                  <a:pt x="509" y="1600"/>
                </a:cubicBezTo>
                <a:cubicBezTo>
                  <a:pt x="344" y="1743"/>
                  <a:pt x="189" y="1897"/>
                  <a:pt x="45" y="2064"/>
                </a:cubicBezTo>
                <a:cubicBezTo>
                  <a:pt x="1" y="2108"/>
                  <a:pt x="36" y="2174"/>
                  <a:pt x="86" y="2174"/>
                </a:cubicBezTo>
                <a:cubicBezTo>
                  <a:pt x="98" y="2174"/>
                  <a:pt x="110" y="2171"/>
                  <a:pt x="123" y="2162"/>
                </a:cubicBezTo>
                <a:cubicBezTo>
                  <a:pt x="509" y="1964"/>
                  <a:pt x="895" y="1754"/>
                  <a:pt x="1281" y="1544"/>
                </a:cubicBezTo>
                <a:cubicBezTo>
                  <a:pt x="1469" y="1445"/>
                  <a:pt x="1668" y="1335"/>
                  <a:pt x="1855" y="1235"/>
                </a:cubicBezTo>
                <a:cubicBezTo>
                  <a:pt x="1955" y="1180"/>
                  <a:pt x="2043" y="1136"/>
                  <a:pt x="2142" y="1081"/>
                </a:cubicBezTo>
                <a:cubicBezTo>
                  <a:pt x="2158" y="1073"/>
                  <a:pt x="2173" y="1065"/>
                  <a:pt x="2189" y="1053"/>
                </a:cubicBezTo>
                <a:lnTo>
                  <a:pt x="2189" y="1053"/>
                </a:lnTo>
                <a:cubicBezTo>
                  <a:pt x="1765" y="1422"/>
                  <a:pt x="1330" y="1770"/>
                  <a:pt x="873" y="2096"/>
                </a:cubicBezTo>
                <a:cubicBezTo>
                  <a:pt x="851" y="2118"/>
                  <a:pt x="829" y="2152"/>
                  <a:pt x="851" y="2184"/>
                </a:cubicBezTo>
                <a:cubicBezTo>
                  <a:pt x="891" y="2236"/>
                  <a:pt x="940" y="2255"/>
                  <a:pt x="992" y="2255"/>
                </a:cubicBezTo>
                <a:cubicBezTo>
                  <a:pt x="1040" y="2255"/>
                  <a:pt x="1090" y="2239"/>
                  <a:pt x="1138" y="2218"/>
                </a:cubicBezTo>
                <a:cubicBezTo>
                  <a:pt x="1281" y="2162"/>
                  <a:pt x="1414" y="2086"/>
                  <a:pt x="1558" y="2019"/>
                </a:cubicBezTo>
                <a:cubicBezTo>
                  <a:pt x="1756" y="1931"/>
                  <a:pt x="1966" y="1831"/>
                  <a:pt x="2164" y="1732"/>
                </a:cubicBezTo>
                <a:lnTo>
                  <a:pt x="2164" y="1732"/>
                </a:lnTo>
                <a:cubicBezTo>
                  <a:pt x="2098" y="1809"/>
                  <a:pt x="2021" y="1875"/>
                  <a:pt x="1944" y="1942"/>
                </a:cubicBezTo>
                <a:cubicBezTo>
                  <a:pt x="1801" y="2052"/>
                  <a:pt x="1657" y="2184"/>
                  <a:pt x="1590" y="2373"/>
                </a:cubicBezTo>
                <a:cubicBezTo>
                  <a:pt x="1590" y="2395"/>
                  <a:pt x="1602" y="2427"/>
                  <a:pt x="1624" y="2449"/>
                </a:cubicBezTo>
                <a:lnTo>
                  <a:pt x="1756" y="2516"/>
                </a:lnTo>
                <a:cubicBezTo>
                  <a:pt x="1769" y="2523"/>
                  <a:pt x="1781" y="2526"/>
                  <a:pt x="1792" y="2526"/>
                </a:cubicBezTo>
                <a:cubicBezTo>
                  <a:pt x="1851" y="2526"/>
                  <a:pt x="1887" y="2442"/>
                  <a:pt x="1823" y="2405"/>
                </a:cubicBezTo>
                <a:cubicBezTo>
                  <a:pt x="1801" y="2383"/>
                  <a:pt x="1778" y="2373"/>
                  <a:pt x="1745" y="2361"/>
                </a:cubicBezTo>
                <a:cubicBezTo>
                  <a:pt x="1811" y="2207"/>
                  <a:pt x="1955" y="2108"/>
                  <a:pt x="2076" y="2008"/>
                </a:cubicBezTo>
                <a:cubicBezTo>
                  <a:pt x="2208" y="1887"/>
                  <a:pt x="2352" y="1765"/>
                  <a:pt x="2429" y="1600"/>
                </a:cubicBezTo>
                <a:cubicBezTo>
                  <a:pt x="2448" y="1544"/>
                  <a:pt x="2411" y="1495"/>
                  <a:pt x="2360" y="1495"/>
                </a:cubicBezTo>
                <a:cubicBezTo>
                  <a:pt x="2350" y="1495"/>
                  <a:pt x="2340" y="1497"/>
                  <a:pt x="2330" y="1500"/>
                </a:cubicBezTo>
                <a:lnTo>
                  <a:pt x="1612" y="1843"/>
                </a:lnTo>
                <a:cubicBezTo>
                  <a:pt x="1491" y="1897"/>
                  <a:pt x="1381" y="1953"/>
                  <a:pt x="1259" y="2008"/>
                </a:cubicBezTo>
                <a:cubicBezTo>
                  <a:pt x="1215" y="2030"/>
                  <a:pt x="1171" y="2052"/>
                  <a:pt x="1138" y="2074"/>
                </a:cubicBezTo>
                <a:cubicBezTo>
                  <a:pt x="1602" y="1732"/>
                  <a:pt x="2054" y="1368"/>
                  <a:pt x="2495" y="982"/>
                </a:cubicBezTo>
                <a:cubicBezTo>
                  <a:pt x="2540" y="948"/>
                  <a:pt x="2518" y="882"/>
                  <a:pt x="2463" y="871"/>
                </a:cubicBezTo>
                <a:cubicBezTo>
                  <a:pt x="2434" y="863"/>
                  <a:pt x="2404" y="860"/>
                  <a:pt x="2375" y="860"/>
                </a:cubicBezTo>
                <a:cubicBezTo>
                  <a:pt x="2204" y="860"/>
                  <a:pt x="2030" y="983"/>
                  <a:pt x="1889" y="1059"/>
                </a:cubicBezTo>
                <a:cubicBezTo>
                  <a:pt x="1679" y="1169"/>
                  <a:pt x="1480" y="1279"/>
                  <a:pt x="1271" y="1390"/>
                </a:cubicBezTo>
                <a:cubicBezTo>
                  <a:pt x="1006" y="1534"/>
                  <a:pt x="729" y="1688"/>
                  <a:pt x="464" y="1831"/>
                </a:cubicBezTo>
                <a:cubicBezTo>
                  <a:pt x="917" y="1390"/>
                  <a:pt x="1425" y="982"/>
                  <a:pt x="1899" y="562"/>
                </a:cubicBezTo>
                <a:cubicBezTo>
                  <a:pt x="2054" y="430"/>
                  <a:pt x="2242" y="286"/>
                  <a:pt x="2286" y="87"/>
                </a:cubicBezTo>
                <a:cubicBezTo>
                  <a:pt x="2304" y="44"/>
                  <a:pt x="2266"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326;p50"/>
          <p:cNvGrpSpPr/>
          <p:nvPr/>
        </p:nvGrpSpPr>
        <p:grpSpPr>
          <a:xfrm>
            <a:off x="7015655" y="2680138"/>
            <a:ext cx="2092849" cy="2463360"/>
            <a:chOff x="6432570" y="1994955"/>
            <a:chExt cx="2595277" cy="3148543"/>
          </a:xfrm>
        </p:grpSpPr>
        <p:sp>
          <p:nvSpPr>
            <p:cNvPr id="18" name="Google Shape;1327;p50"/>
            <p:cNvSpPr/>
            <p:nvPr/>
          </p:nvSpPr>
          <p:spPr>
            <a:xfrm>
              <a:off x="8234151" y="3966863"/>
              <a:ext cx="778239" cy="634673"/>
            </a:xfrm>
            <a:custGeom>
              <a:avLst/>
              <a:gdLst/>
              <a:ahLst/>
              <a:cxnLst/>
              <a:rect l="l" t="t" r="r" b="b"/>
              <a:pathLst>
                <a:path w="13346" h="10884" extrusionOk="0">
                  <a:moveTo>
                    <a:pt x="2815" y="0"/>
                  </a:moveTo>
                  <a:lnTo>
                    <a:pt x="0" y="5684"/>
                  </a:lnTo>
                  <a:lnTo>
                    <a:pt x="10542" y="10884"/>
                  </a:lnTo>
                  <a:lnTo>
                    <a:pt x="13345" y="5199"/>
                  </a:lnTo>
                  <a:lnTo>
                    <a:pt x="28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28;p50"/>
            <p:cNvSpPr/>
            <p:nvPr/>
          </p:nvSpPr>
          <p:spPr>
            <a:xfrm>
              <a:off x="8246397" y="3996428"/>
              <a:ext cx="756313" cy="624410"/>
            </a:xfrm>
            <a:custGeom>
              <a:avLst/>
              <a:gdLst/>
              <a:ahLst/>
              <a:cxnLst/>
              <a:rect l="l" t="t" r="r" b="b"/>
              <a:pathLst>
                <a:path w="12970" h="10708" extrusionOk="0">
                  <a:moveTo>
                    <a:pt x="2814" y="1"/>
                  </a:moveTo>
                  <a:lnTo>
                    <a:pt x="0" y="5697"/>
                  </a:lnTo>
                  <a:lnTo>
                    <a:pt x="10166" y="10708"/>
                  </a:lnTo>
                  <a:lnTo>
                    <a:pt x="12969" y="5023"/>
                  </a:lnTo>
                  <a:lnTo>
                    <a:pt x="2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29;p50"/>
            <p:cNvSpPr/>
            <p:nvPr/>
          </p:nvSpPr>
          <p:spPr>
            <a:xfrm>
              <a:off x="8578490" y="4080107"/>
              <a:ext cx="422941" cy="208642"/>
            </a:xfrm>
            <a:custGeom>
              <a:avLst/>
              <a:gdLst/>
              <a:ahLst/>
              <a:cxnLst/>
              <a:rect l="l" t="t" r="r" b="b"/>
              <a:pathLst>
                <a:path w="7253" h="3578" extrusionOk="0">
                  <a:moveTo>
                    <a:pt x="1" y="1"/>
                  </a:moveTo>
                  <a:lnTo>
                    <a:pt x="1" y="1"/>
                  </a:lnTo>
                  <a:lnTo>
                    <a:pt x="7252" y="3577"/>
                  </a:lnTo>
                  <a:lnTo>
                    <a:pt x="7252" y="3577"/>
                  </a:lnTo>
                  <a:close/>
                </a:path>
              </a:pathLst>
            </a:custGeom>
            <a:solidFill>
              <a:srgbClr val="C0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30;p50"/>
            <p:cNvSpPr/>
            <p:nvPr/>
          </p:nvSpPr>
          <p:spPr>
            <a:xfrm>
              <a:off x="8578490" y="4080107"/>
              <a:ext cx="422941" cy="218264"/>
            </a:xfrm>
            <a:custGeom>
              <a:avLst/>
              <a:gdLst/>
              <a:ahLst/>
              <a:cxnLst/>
              <a:rect l="l" t="t" r="r" b="b"/>
              <a:pathLst>
                <a:path w="7253" h="3743" extrusionOk="0">
                  <a:moveTo>
                    <a:pt x="1" y="1"/>
                  </a:moveTo>
                  <a:lnTo>
                    <a:pt x="1" y="1"/>
                  </a:lnTo>
                  <a:cubicBezTo>
                    <a:pt x="33" y="78"/>
                    <a:pt x="56" y="155"/>
                    <a:pt x="78" y="244"/>
                  </a:cubicBezTo>
                  <a:lnTo>
                    <a:pt x="7176" y="3742"/>
                  </a:lnTo>
                  <a:lnTo>
                    <a:pt x="7252" y="35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31;p50"/>
            <p:cNvSpPr/>
            <p:nvPr/>
          </p:nvSpPr>
          <p:spPr>
            <a:xfrm>
              <a:off x="8034604" y="4009315"/>
              <a:ext cx="957200" cy="996444"/>
            </a:xfrm>
            <a:custGeom>
              <a:avLst/>
              <a:gdLst/>
              <a:ahLst/>
              <a:cxnLst/>
              <a:rect l="l" t="t" r="r" b="b"/>
              <a:pathLst>
                <a:path w="16415" h="17088" extrusionOk="0">
                  <a:moveTo>
                    <a:pt x="5872" y="1"/>
                  </a:moveTo>
                  <a:lnTo>
                    <a:pt x="0" y="11888"/>
                  </a:lnTo>
                  <a:lnTo>
                    <a:pt x="10542" y="17088"/>
                  </a:lnTo>
                  <a:lnTo>
                    <a:pt x="16414" y="5199"/>
                  </a:lnTo>
                  <a:lnTo>
                    <a:pt x="5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32;p50"/>
            <p:cNvSpPr/>
            <p:nvPr/>
          </p:nvSpPr>
          <p:spPr>
            <a:xfrm>
              <a:off x="8614527" y="4295106"/>
              <a:ext cx="377282" cy="710654"/>
            </a:xfrm>
            <a:custGeom>
              <a:avLst/>
              <a:gdLst/>
              <a:ahLst/>
              <a:cxnLst/>
              <a:rect l="l" t="t" r="r" b="b"/>
              <a:pathLst>
                <a:path w="6470" h="12187" extrusionOk="0">
                  <a:moveTo>
                    <a:pt x="5873" y="1"/>
                  </a:moveTo>
                  <a:lnTo>
                    <a:pt x="1" y="11900"/>
                  </a:lnTo>
                  <a:lnTo>
                    <a:pt x="597" y="12187"/>
                  </a:lnTo>
                  <a:lnTo>
                    <a:pt x="6469" y="298"/>
                  </a:lnTo>
                  <a:lnTo>
                    <a:pt x="5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33;p50"/>
            <p:cNvSpPr/>
            <p:nvPr/>
          </p:nvSpPr>
          <p:spPr>
            <a:xfrm>
              <a:off x="8381567" y="4222390"/>
              <a:ext cx="394601" cy="304683"/>
            </a:xfrm>
            <a:custGeom>
              <a:avLst/>
              <a:gdLst/>
              <a:ahLst/>
              <a:cxnLst/>
              <a:rect l="l" t="t" r="r" b="b"/>
              <a:pathLst>
                <a:path w="6767" h="5225" extrusionOk="0">
                  <a:moveTo>
                    <a:pt x="1437" y="1"/>
                  </a:moveTo>
                  <a:cubicBezTo>
                    <a:pt x="1299" y="1"/>
                    <a:pt x="1166" y="78"/>
                    <a:pt x="1104" y="210"/>
                  </a:cubicBezTo>
                  <a:lnTo>
                    <a:pt x="88" y="2263"/>
                  </a:lnTo>
                  <a:cubicBezTo>
                    <a:pt x="0" y="2450"/>
                    <a:pt x="77" y="2683"/>
                    <a:pt x="265" y="2771"/>
                  </a:cubicBezTo>
                  <a:lnTo>
                    <a:pt x="5154" y="5188"/>
                  </a:lnTo>
                  <a:cubicBezTo>
                    <a:pt x="5207" y="5213"/>
                    <a:pt x="5262" y="5224"/>
                    <a:pt x="5317" y="5224"/>
                  </a:cubicBezTo>
                  <a:cubicBezTo>
                    <a:pt x="5457" y="5224"/>
                    <a:pt x="5591" y="5147"/>
                    <a:pt x="5662" y="5011"/>
                  </a:cubicBezTo>
                  <a:lnTo>
                    <a:pt x="6667" y="2958"/>
                  </a:lnTo>
                  <a:cubicBezTo>
                    <a:pt x="6766" y="2771"/>
                    <a:pt x="6689" y="2539"/>
                    <a:pt x="6501" y="2450"/>
                  </a:cubicBezTo>
                  <a:lnTo>
                    <a:pt x="1612" y="44"/>
                  </a:lnTo>
                  <a:cubicBezTo>
                    <a:pt x="1556" y="15"/>
                    <a:pt x="1496" y="1"/>
                    <a:pt x="1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34;p50"/>
            <p:cNvSpPr/>
            <p:nvPr/>
          </p:nvSpPr>
          <p:spPr>
            <a:xfrm>
              <a:off x="8415622" y="4250439"/>
              <a:ext cx="326433" cy="248644"/>
            </a:xfrm>
            <a:custGeom>
              <a:avLst/>
              <a:gdLst/>
              <a:ahLst/>
              <a:cxnLst/>
              <a:rect l="l" t="t" r="r" b="b"/>
              <a:pathLst>
                <a:path w="5598" h="4264" extrusionOk="0">
                  <a:moveTo>
                    <a:pt x="1064" y="1"/>
                  </a:moveTo>
                  <a:cubicBezTo>
                    <a:pt x="1007" y="1"/>
                    <a:pt x="951" y="28"/>
                    <a:pt x="928" y="82"/>
                  </a:cubicBezTo>
                  <a:lnTo>
                    <a:pt x="34" y="1893"/>
                  </a:lnTo>
                  <a:cubicBezTo>
                    <a:pt x="1" y="1969"/>
                    <a:pt x="34" y="2058"/>
                    <a:pt x="111" y="2102"/>
                  </a:cubicBezTo>
                  <a:lnTo>
                    <a:pt x="4460" y="4243"/>
                  </a:lnTo>
                  <a:cubicBezTo>
                    <a:pt x="4484" y="4257"/>
                    <a:pt x="4510" y="4263"/>
                    <a:pt x="4535" y="4263"/>
                  </a:cubicBezTo>
                  <a:cubicBezTo>
                    <a:pt x="4592" y="4263"/>
                    <a:pt x="4647" y="4231"/>
                    <a:pt x="4670" y="4177"/>
                  </a:cubicBezTo>
                  <a:lnTo>
                    <a:pt x="5564" y="2378"/>
                  </a:lnTo>
                  <a:cubicBezTo>
                    <a:pt x="5597" y="2300"/>
                    <a:pt x="5564" y="2202"/>
                    <a:pt x="5487" y="2168"/>
                  </a:cubicBezTo>
                  <a:lnTo>
                    <a:pt x="1138" y="16"/>
                  </a:lnTo>
                  <a:cubicBezTo>
                    <a:pt x="1115" y="6"/>
                    <a:pt x="1089"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35;p50"/>
            <p:cNvSpPr/>
            <p:nvPr/>
          </p:nvSpPr>
          <p:spPr>
            <a:xfrm>
              <a:off x="8649282" y="4269973"/>
              <a:ext cx="378565" cy="738295"/>
            </a:xfrm>
            <a:custGeom>
              <a:avLst/>
              <a:gdLst/>
              <a:ahLst/>
              <a:cxnLst/>
              <a:rect l="l" t="t" r="r" b="b"/>
              <a:pathLst>
                <a:path w="6492" h="12661" extrusionOk="0">
                  <a:moveTo>
                    <a:pt x="6226" y="1"/>
                  </a:moveTo>
                  <a:lnTo>
                    <a:pt x="1" y="12618"/>
                  </a:lnTo>
                  <a:cubicBezTo>
                    <a:pt x="57" y="12647"/>
                    <a:pt x="116" y="12661"/>
                    <a:pt x="175" y="12661"/>
                  </a:cubicBezTo>
                  <a:cubicBezTo>
                    <a:pt x="314" y="12661"/>
                    <a:pt x="447" y="12584"/>
                    <a:pt x="509" y="12452"/>
                  </a:cubicBezTo>
                  <a:lnTo>
                    <a:pt x="6403" y="508"/>
                  </a:lnTo>
                  <a:cubicBezTo>
                    <a:pt x="6491" y="321"/>
                    <a:pt x="6414" y="89"/>
                    <a:pt x="6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36;p50"/>
            <p:cNvSpPr/>
            <p:nvPr/>
          </p:nvSpPr>
          <p:spPr>
            <a:xfrm>
              <a:off x="8034604" y="4258427"/>
              <a:ext cx="609599" cy="730597"/>
            </a:xfrm>
            <a:custGeom>
              <a:avLst/>
              <a:gdLst/>
              <a:ahLst/>
              <a:cxnLst/>
              <a:rect l="l" t="t" r="r" b="b"/>
              <a:pathLst>
                <a:path w="10454" h="12529" extrusionOk="0">
                  <a:moveTo>
                    <a:pt x="3765" y="0"/>
                  </a:moveTo>
                  <a:lnTo>
                    <a:pt x="0" y="7616"/>
                  </a:lnTo>
                  <a:lnTo>
                    <a:pt x="453" y="7849"/>
                  </a:lnTo>
                  <a:lnTo>
                    <a:pt x="1601" y="7849"/>
                  </a:lnTo>
                  <a:lnTo>
                    <a:pt x="1623" y="8312"/>
                  </a:lnTo>
                  <a:lnTo>
                    <a:pt x="1623" y="8378"/>
                  </a:lnTo>
                  <a:lnTo>
                    <a:pt x="1634" y="8422"/>
                  </a:lnTo>
                  <a:lnTo>
                    <a:pt x="9946" y="12529"/>
                  </a:lnTo>
                  <a:lnTo>
                    <a:pt x="10454" y="11502"/>
                  </a:lnTo>
                  <a:cubicBezTo>
                    <a:pt x="4128" y="9924"/>
                    <a:pt x="3676" y="5310"/>
                    <a:pt x="4526" y="1545"/>
                  </a:cubicBezTo>
                  <a:cubicBezTo>
                    <a:pt x="4239" y="1038"/>
                    <a:pt x="3985" y="508"/>
                    <a:pt x="3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37;p50"/>
            <p:cNvSpPr/>
            <p:nvPr/>
          </p:nvSpPr>
          <p:spPr>
            <a:xfrm>
              <a:off x="8614527" y="4929084"/>
              <a:ext cx="29681" cy="59945"/>
            </a:xfrm>
            <a:custGeom>
              <a:avLst/>
              <a:gdLst/>
              <a:ahLst/>
              <a:cxnLst/>
              <a:rect l="l" t="t" r="r" b="b"/>
              <a:pathLst>
                <a:path w="509" h="1028" extrusionOk="0">
                  <a:moveTo>
                    <a:pt x="509" y="1"/>
                  </a:moveTo>
                  <a:lnTo>
                    <a:pt x="1" y="1028"/>
                  </a:lnTo>
                  <a:close/>
                </a:path>
              </a:pathLst>
            </a:custGeom>
            <a:solidFill>
              <a:srgbClr val="F06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38;p50"/>
            <p:cNvSpPr/>
            <p:nvPr/>
          </p:nvSpPr>
          <p:spPr>
            <a:xfrm>
              <a:off x="8895188" y="4353186"/>
              <a:ext cx="119132" cy="66710"/>
            </a:xfrm>
            <a:custGeom>
              <a:avLst/>
              <a:gdLst/>
              <a:ahLst/>
              <a:cxnLst/>
              <a:rect l="l" t="t" r="r" b="b"/>
              <a:pathLst>
                <a:path w="2043" h="1144" extrusionOk="0">
                  <a:moveTo>
                    <a:pt x="170" y="0"/>
                  </a:moveTo>
                  <a:cubicBezTo>
                    <a:pt x="116" y="0"/>
                    <a:pt x="64" y="32"/>
                    <a:pt x="33" y="86"/>
                  </a:cubicBezTo>
                  <a:cubicBezTo>
                    <a:pt x="1" y="163"/>
                    <a:pt x="33" y="251"/>
                    <a:pt x="111" y="296"/>
                  </a:cubicBezTo>
                  <a:lnTo>
                    <a:pt x="1799" y="1124"/>
                  </a:lnTo>
                  <a:cubicBezTo>
                    <a:pt x="1823" y="1137"/>
                    <a:pt x="1849" y="1144"/>
                    <a:pt x="1874" y="1144"/>
                  </a:cubicBezTo>
                  <a:cubicBezTo>
                    <a:pt x="1931" y="1144"/>
                    <a:pt x="1986" y="1111"/>
                    <a:pt x="2009" y="1058"/>
                  </a:cubicBezTo>
                  <a:cubicBezTo>
                    <a:pt x="2042" y="980"/>
                    <a:pt x="2020" y="892"/>
                    <a:pt x="1943" y="848"/>
                  </a:cubicBezTo>
                  <a:lnTo>
                    <a:pt x="243" y="20"/>
                  </a:lnTo>
                  <a:cubicBezTo>
                    <a:pt x="220" y="7"/>
                    <a:pt x="195"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39;p50"/>
            <p:cNvSpPr/>
            <p:nvPr/>
          </p:nvSpPr>
          <p:spPr>
            <a:xfrm>
              <a:off x="8857168" y="4429517"/>
              <a:ext cx="119774" cy="66943"/>
            </a:xfrm>
            <a:custGeom>
              <a:avLst/>
              <a:gdLst/>
              <a:ahLst/>
              <a:cxnLst/>
              <a:rect l="l" t="t" r="r" b="b"/>
              <a:pathLst>
                <a:path w="2054" h="1148" extrusionOk="0">
                  <a:moveTo>
                    <a:pt x="182" y="1"/>
                  </a:moveTo>
                  <a:cubicBezTo>
                    <a:pt x="124" y="1"/>
                    <a:pt x="70" y="34"/>
                    <a:pt x="45" y="90"/>
                  </a:cubicBezTo>
                  <a:cubicBezTo>
                    <a:pt x="1" y="168"/>
                    <a:pt x="34" y="256"/>
                    <a:pt x="111" y="289"/>
                  </a:cubicBezTo>
                  <a:lnTo>
                    <a:pt x="1811" y="1128"/>
                  </a:lnTo>
                  <a:cubicBezTo>
                    <a:pt x="1835" y="1142"/>
                    <a:pt x="1860" y="1148"/>
                    <a:pt x="1884" y="1148"/>
                  </a:cubicBezTo>
                  <a:cubicBezTo>
                    <a:pt x="1938" y="1148"/>
                    <a:pt x="1987" y="1116"/>
                    <a:pt x="2010" y="1062"/>
                  </a:cubicBezTo>
                  <a:cubicBezTo>
                    <a:pt x="2054" y="985"/>
                    <a:pt x="2021" y="897"/>
                    <a:pt x="1944" y="853"/>
                  </a:cubicBezTo>
                  <a:lnTo>
                    <a:pt x="244" y="14"/>
                  </a:lnTo>
                  <a:cubicBezTo>
                    <a:pt x="224" y="5"/>
                    <a:pt x="20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40;p50"/>
            <p:cNvSpPr/>
            <p:nvPr/>
          </p:nvSpPr>
          <p:spPr>
            <a:xfrm>
              <a:off x="8819847" y="4506140"/>
              <a:ext cx="119191" cy="66943"/>
            </a:xfrm>
            <a:custGeom>
              <a:avLst/>
              <a:gdLst/>
              <a:ahLst/>
              <a:cxnLst/>
              <a:rect l="l" t="t" r="r" b="b"/>
              <a:pathLst>
                <a:path w="2044" h="1148" extrusionOk="0">
                  <a:moveTo>
                    <a:pt x="180" y="0"/>
                  </a:moveTo>
                  <a:cubicBezTo>
                    <a:pt x="119" y="0"/>
                    <a:pt x="58" y="33"/>
                    <a:pt x="34" y="90"/>
                  </a:cubicBezTo>
                  <a:cubicBezTo>
                    <a:pt x="1" y="167"/>
                    <a:pt x="23" y="256"/>
                    <a:pt x="100" y="289"/>
                  </a:cubicBezTo>
                  <a:lnTo>
                    <a:pt x="1800" y="1128"/>
                  </a:lnTo>
                  <a:cubicBezTo>
                    <a:pt x="1824" y="1141"/>
                    <a:pt x="1848" y="1148"/>
                    <a:pt x="1872" y="1148"/>
                  </a:cubicBezTo>
                  <a:cubicBezTo>
                    <a:pt x="1927" y="1148"/>
                    <a:pt x="1979" y="1115"/>
                    <a:pt x="2010" y="1062"/>
                  </a:cubicBezTo>
                  <a:cubicBezTo>
                    <a:pt x="2043" y="984"/>
                    <a:pt x="2010" y="896"/>
                    <a:pt x="1933" y="852"/>
                  </a:cubicBezTo>
                  <a:lnTo>
                    <a:pt x="243" y="13"/>
                  </a:lnTo>
                  <a:cubicBezTo>
                    <a:pt x="223" y="4"/>
                    <a:pt x="202"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41;p50"/>
            <p:cNvSpPr/>
            <p:nvPr/>
          </p:nvSpPr>
          <p:spPr>
            <a:xfrm>
              <a:off x="8781886" y="4582705"/>
              <a:ext cx="119774" cy="66710"/>
            </a:xfrm>
            <a:custGeom>
              <a:avLst/>
              <a:gdLst/>
              <a:ahLst/>
              <a:cxnLst/>
              <a:rect l="l" t="t" r="r" b="b"/>
              <a:pathLst>
                <a:path w="2054" h="1144" extrusionOk="0">
                  <a:moveTo>
                    <a:pt x="180" y="0"/>
                  </a:moveTo>
                  <a:cubicBezTo>
                    <a:pt x="122" y="0"/>
                    <a:pt x="66" y="31"/>
                    <a:pt x="34" y="80"/>
                  </a:cubicBezTo>
                  <a:cubicBezTo>
                    <a:pt x="1" y="157"/>
                    <a:pt x="34" y="257"/>
                    <a:pt x="111" y="289"/>
                  </a:cubicBezTo>
                  <a:lnTo>
                    <a:pt x="1800" y="1128"/>
                  </a:lnTo>
                  <a:cubicBezTo>
                    <a:pt x="1823" y="1138"/>
                    <a:pt x="1848" y="1143"/>
                    <a:pt x="1873" y="1143"/>
                  </a:cubicBezTo>
                  <a:cubicBezTo>
                    <a:pt x="1931" y="1143"/>
                    <a:pt x="1986" y="1116"/>
                    <a:pt x="2010" y="1062"/>
                  </a:cubicBezTo>
                  <a:cubicBezTo>
                    <a:pt x="2054" y="985"/>
                    <a:pt x="2020" y="885"/>
                    <a:pt x="1944" y="853"/>
                  </a:cubicBezTo>
                  <a:lnTo>
                    <a:pt x="244" y="14"/>
                  </a:lnTo>
                  <a:cubicBezTo>
                    <a:pt x="223" y="5"/>
                    <a:pt x="20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42;p50"/>
            <p:cNvSpPr/>
            <p:nvPr/>
          </p:nvSpPr>
          <p:spPr>
            <a:xfrm>
              <a:off x="8743924" y="4659212"/>
              <a:ext cx="119774" cy="66651"/>
            </a:xfrm>
            <a:custGeom>
              <a:avLst/>
              <a:gdLst/>
              <a:ahLst/>
              <a:cxnLst/>
              <a:rect l="l" t="t" r="r" b="b"/>
              <a:pathLst>
                <a:path w="2054" h="1143" extrusionOk="0">
                  <a:moveTo>
                    <a:pt x="178" y="0"/>
                  </a:moveTo>
                  <a:cubicBezTo>
                    <a:pt x="124" y="0"/>
                    <a:pt x="68" y="27"/>
                    <a:pt x="44" y="81"/>
                  </a:cubicBezTo>
                  <a:cubicBezTo>
                    <a:pt x="0" y="159"/>
                    <a:pt x="34" y="258"/>
                    <a:pt x="111" y="291"/>
                  </a:cubicBezTo>
                  <a:lnTo>
                    <a:pt x="1810" y="1130"/>
                  </a:lnTo>
                  <a:cubicBezTo>
                    <a:pt x="1831" y="1139"/>
                    <a:pt x="1853" y="1143"/>
                    <a:pt x="1874" y="1143"/>
                  </a:cubicBezTo>
                  <a:cubicBezTo>
                    <a:pt x="1932" y="1143"/>
                    <a:pt x="1988" y="1112"/>
                    <a:pt x="2021" y="1064"/>
                  </a:cubicBezTo>
                  <a:cubicBezTo>
                    <a:pt x="2053" y="986"/>
                    <a:pt x="2021" y="887"/>
                    <a:pt x="1943" y="854"/>
                  </a:cubicBezTo>
                  <a:lnTo>
                    <a:pt x="243" y="15"/>
                  </a:lnTo>
                  <a:cubicBezTo>
                    <a:pt x="223" y="5"/>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43;p50"/>
            <p:cNvSpPr/>
            <p:nvPr/>
          </p:nvSpPr>
          <p:spPr>
            <a:xfrm>
              <a:off x="8706545" y="4735485"/>
              <a:ext cx="119191" cy="67001"/>
            </a:xfrm>
            <a:custGeom>
              <a:avLst/>
              <a:gdLst/>
              <a:ahLst/>
              <a:cxnLst/>
              <a:rect l="l" t="t" r="r" b="b"/>
              <a:pathLst>
                <a:path w="2044" h="1149" extrusionOk="0">
                  <a:moveTo>
                    <a:pt x="171" y="1"/>
                  </a:moveTo>
                  <a:cubicBezTo>
                    <a:pt x="117" y="1"/>
                    <a:pt x="65" y="33"/>
                    <a:pt x="34" y="87"/>
                  </a:cubicBezTo>
                  <a:cubicBezTo>
                    <a:pt x="1" y="164"/>
                    <a:pt x="34" y="252"/>
                    <a:pt x="101" y="296"/>
                  </a:cubicBezTo>
                  <a:lnTo>
                    <a:pt x="1801" y="1135"/>
                  </a:lnTo>
                  <a:cubicBezTo>
                    <a:pt x="1821" y="1144"/>
                    <a:pt x="1842" y="1148"/>
                    <a:pt x="1862" y="1148"/>
                  </a:cubicBezTo>
                  <a:cubicBezTo>
                    <a:pt x="1921" y="1148"/>
                    <a:pt x="1977" y="1115"/>
                    <a:pt x="2010" y="1058"/>
                  </a:cubicBezTo>
                  <a:cubicBezTo>
                    <a:pt x="2043" y="992"/>
                    <a:pt x="2010" y="892"/>
                    <a:pt x="1944" y="860"/>
                  </a:cubicBezTo>
                  <a:lnTo>
                    <a:pt x="244" y="21"/>
                  </a:lnTo>
                  <a:cubicBezTo>
                    <a:pt x="220" y="7"/>
                    <a:pt x="19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44;p50"/>
            <p:cNvSpPr/>
            <p:nvPr/>
          </p:nvSpPr>
          <p:spPr>
            <a:xfrm>
              <a:off x="8667359" y="4811467"/>
              <a:ext cx="119774" cy="66943"/>
            </a:xfrm>
            <a:custGeom>
              <a:avLst/>
              <a:gdLst/>
              <a:ahLst/>
              <a:cxnLst/>
              <a:rect l="l" t="t" r="r" b="b"/>
              <a:pathLst>
                <a:path w="2054" h="1148" extrusionOk="0">
                  <a:moveTo>
                    <a:pt x="170" y="0"/>
                  </a:moveTo>
                  <a:cubicBezTo>
                    <a:pt x="116" y="0"/>
                    <a:pt x="67" y="33"/>
                    <a:pt x="44" y="86"/>
                  </a:cubicBezTo>
                  <a:cubicBezTo>
                    <a:pt x="0" y="163"/>
                    <a:pt x="33" y="252"/>
                    <a:pt x="110" y="296"/>
                  </a:cubicBezTo>
                  <a:lnTo>
                    <a:pt x="1810" y="1135"/>
                  </a:lnTo>
                  <a:cubicBezTo>
                    <a:pt x="1830" y="1143"/>
                    <a:pt x="1851" y="1148"/>
                    <a:pt x="1872" y="1148"/>
                  </a:cubicBezTo>
                  <a:cubicBezTo>
                    <a:pt x="1930" y="1148"/>
                    <a:pt x="1984" y="1114"/>
                    <a:pt x="2009" y="1058"/>
                  </a:cubicBezTo>
                  <a:cubicBezTo>
                    <a:pt x="2053" y="980"/>
                    <a:pt x="2020" y="892"/>
                    <a:pt x="1943" y="859"/>
                  </a:cubicBezTo>
                  <a:lnTo>
                    <a:pt x="243" y="20"/>
                  </a:lnTo>
                  <a:cubicBezTo>
                    <a:pt x="219" y="7"/>
                    <a:pt x="194"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45;p50"/>
            <p:cNvSpPr/>
            <p:nvPr/>
          </p:nvSpPr>
          <p:spPr>
            <a:xfrm>
              <a:off x="8629980" y="4888031"/>
              <a:ext cx="119132" cy="67001"/>
            </a:xfrm>
            <a:custGeom>
              <a:avLst/>
              <a:gdLst/>
              <a:ahLst/>
              <a:cxnLst/>
              <a:rect l="l" t="t" r="r" b="b"/>
              <a:pathLst>
                <a:path w="2043" h="1149" extrusionOk="0">
                  <a:moveTo>
                    <a:pt x="169" y="1"/>
                  </a:moveTo>
                  <a:cubicBezTo>
                    <a:pt x="112" y="1"/>
                    <a:pt x="57" y="33"/>
                    <a:pt x="34" y="87"/>
                  </a:cubicBezTo>
                  <a:cubicBezTo>
                    <a:pt x="1" y="164"/>
                    <a:pt x="23" y="253"/>
                    <a:pt x="100" y="297"/>
                  </a:cubicBezTo>
                  <a:lnTo>
                    <a:pt x="1800" y="1136"/>
                  </a:lnTo>
                  <a:cubicBezTo>
                    <a:pt x="1820" y="1144"/>
                    <a:pt x="1841" y="1148"/>
                    <a:pt x="1862" y="1148"/>
                  </a:cubicBezTo>
                  <a:cubicBezTo>
                    <a:pt x="1920" y="1148"/>
                    <a:pt x="1977" y="1115"/>
                    <a:pt x="2010" y="1058"/>
                  </a:cubicBezTo>
                  <a:cubicBezTo>
                    <a:pt x="2042" y="981"/>
                    <a:pt x="2010" y="893"/>
                    <a:pt x="1932" y="859"/>
                  </a:cubicBezTo>
                  <a:lnTo>
                    <a:pt x="244" y="20"/>
                  </a:lnTo>
                  <a:cubicBezTo>
                    <a:pt x="220" y="7"/>
                    <a:pt x="194"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46;p50"/>
            <p:cNvSpPr/>
            <p:nvPr/>
          </p:nvSpPr>
          <p:spPr>
            <a:xfrm>
              <a:off x="6574154" y="3280696"/>
              <a:ext cx="186017" cy="523996"/>
            </a:xfrm>
            <a:custGeom>
              <a:avLst/>
              <a:gdLst/>
              <a:ahLst/>
              <a:cxnLst/>
              <a:rect l="l" t="t" r="r" b="b"/>
              <a:pathLst>
                <a:path w="3190" h="8986" extrusionOk="0">
                  <a:moveTo>
                    <a:pt x="2053" y="1"/>
                  </a:moveTo>
                  <a:cubicBezTo>
                    <a:pt x="1358" y="266"/>
                    <a:pt x="817" y="828"/>
                    <a:pt x="563" y="1534"/>
                  </a:cubicBezTo>
                  <a:cubicBezTo>
                    <a:pt x="99" y="2859"/>
                    <a:pt x="0" y="4294"/>
                    <a:pt x="298" y="5674"/>
                  </a:cubicBezTo>
                  <a:lnTo>
                    <a:pt x="1016" y="8986"/>
                  </a:lnTo>
                  <a:lnTo>
                    <a:pt x="1578" y="4968"/>
                  </a:lnTo>
                  <a:cubicBezTo>
                    <a:pt x="1733" y="3808"/>
                    <a:pt x="2318" y="2749"/>
                    <a:pt x="3190" y="1987"/>
                  </a:cubicBez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7;p50"/>
            <p:cNvSpPr/>
            <p:nvPr/>
          </p:nvSpPr>
          <p:spPr>
            <a:xfrm>
              <a:off x="6955172" y="3167744"/>
              <a:ext cx="400432" cy="353724"/>
            </a:xfrm>
            <a:custGeom>
              <a:avLst/>
              <a:gdLst/>
              <a:ahLst/>
              <a:cxnLst/>
              <a:rect l="l" t="t" r="r" b="b"/>
              <a:pathLst>
                <a:path w="6867" h="6066" extrusionOk="0">
                  <a:moveTo>
                    <a:pt x="935" y="0"/>
                  </a:moveTo>
                  <a:cubicBezTo>
                    <a:pt x="618" y="0"/>
                    <a:pt x="301" y="57"/>
                    <a:pt x="1" y="172"/>
                  </a:cubicBezTo>
                  <a:lnTo>
                    <a:pt x="509" y="2412"/>
                  </a:lnTo>
                  <a:cubicBezTo>
                    <a:pt x="554" y="2411"/>
                    <a:pt x="600" y="2410"/>
                    <a:pt x="646" y="2410"/>
                  </a:cubicBezTo>
                  <a:cubicBezTo>
                    <a:pt x="1767" y="2410"/>
                    <a:pt x="2851" y="2794"/>
                    <a:pt x="3720" y="3494"/>
                  </a:cubicBezTo>
                  <a:lnTo>
                    <a:pt x="6867" y="6066"/>
                  </a:lnTo>
                  <a:lnTo>
                    <a:pt x="5145" y="3152"/>
                  </a:lnTo>
                  <a:cubicBezTo>
                    <a:pt x="4427" y="1938"/>
                    <a:pt x="3379" y="955"/>
                    <a:pt x="2142" y="293"/>
                  </a:cubicBezTo>
                  <a:cubicBezTo>
                    <a:pt x="1766" y="98"/>
                    <a:pt x="13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48;p50"/>
            <p:cNvSpPr/>
            <p:nvPr/>
          </p:nvSpPr>
          <p:spPr>
            <a:xfrm>
              <a:off x="6432570" y="2427812"/>
              <a:ext cx="608899" cy="1036388"/>
            </a:xfrm>
            <a:custGeom>
              <a:avLst/>
              <a:gdLst/>
              <a:ahLst/>
              <a:cxnLst/>
              <a:rect l="l" t="t" r="r" b="b"/>
              <a:pathLst>
                <a:path w="10442" h="17773" extrusionOk="0">
                  <a:moveTo>
                    <a:pt x="1335" y="1"/>
                  </a:moveTo>
                  <a:cubicBezTo>
                    <a:pt x="1335" y="1"/>
                    <a:pt x="0" y="2319"/>
                    <a:pt x="618" y="6381"/>
                  </a:cubicBezTo>
                  <a:cubicBezTo>
                    <a:pt x="783" y="7507"/>
                    <a:pt x="1114" y="8765"/>
                    <a:pt x="1644" y="10134"/>
                  </a:cubicBezTo>
                  <a:cubicBezTo>
                    <a:pt x="2406" y="12076"/>
                    <a:pt x="3057" y="13533"/>
                    <a:pt x="3587" y="14637"/>
                  </a:cubicBezTo>
                  <a:cubicBezTo>
                    <a:pt x="3675" y="14836"/>
                    <a:pt x="3775" y="15024"/>
                    <a:pt x="3863" y="15201"/>
                  </a:cubicBezTo>
                  <a:cubicBezTo>
                    <a:pt x="3952" y="15388"/>
                    <a:pt x="4051" y="15564"/>
                    <a:pt x="4139" y="15730"/>
                  </a:cubicBezTo>
                  <a:cubicBezTo>
                    <a:pt x="4239" y="15940"/>
                    <a:pt x="4338" y="16116"/>
                    <a:pt x="4437" y="16282"/>
                  </a:cubicBezTo>
                  <a:cubicBezTo>
                    <a:pt x="5078" y="17441"/>
                    <a:pt x="5409" y="17772"/>
                    <a:pt x="5409" y="17772"/>
                  </a:cubicBezTo>
                  <a:lnTo>
                    <a:pt x="10420" y="15807"/>
                  </a:lnTo>
                  <a:cubicBezTo>
                    <a:pt x="10420" y="15807"/>
                    <a:pt x="10442" y="15344"/>
                    <a:pt x="10133" y="14053"/>
                  </a:cubicBezTo>
                  <a:cubicBezTo>
                    <a:pt x="10089" y="13865"/>
                    <a:pt x="10033" y="13666"/>
                    <a:pt x="9978" y="13445"/>
                  </a:cubicBezTo>
                  <a:cubicBezTo>
                    <a:pt x="9923" y="13269"/>
                    <a:pt x="9868" y="13070"/>
                    <a:pt x="9812" y="12871"/>
                  </a:cubicBezTo>
                  <a:cubicBezTo>
                    <a:pt x="9758" y="12672"/>
                    <a:pt x="9702" y="12474"/>
                    <a:pt x="9636" y="12264"/>
                  </a:cubicBezTo>
                  <a:cubicBezTo>
                    <a:pt x="9272" y="11094"/>
                    <a:pt x="8753" y="9582"/>
                    <a:pt x="7992" y="7651"/>
                  </a:cubicBezTo>
                  <a:cubicBezTo>
                    <a:pt x="7462" y="6270"/>
                    <a:pt x="6832" y="5134"/>
                    <a:pt x="6203" y="4195"/>
                  </a:cubicBezTo>
                  <a:cubicBezTo>
                    <a:pt x="3896" y="796"/>
                    <a:pt x="1335"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49;p50"/>
            <p:cNvSpPr/>
            <p:nvPr/>
          </p:nvSpPr>
          <p:spPr>
            <a:xfrm>
              <a:off x="6432570" y="2427812"/>
              <a:ext cx="361771" cy="372092"/>
            </a:xfrm>
            <a:custGeom>
              <a:avLst/>
              <a:gdLst/>
              <a:ahLst/>
              <a:cxnLst/>
              <a:rect l="l" t="t" r="r" b="b"/>
              <a:pathLst>
                <a:path w="6204" h="6381" extrusionOk="0">
                  <a:moveTo>
                    <a:pt x="1335" y="1"/>
                  </a:moveTo>
                  <a:cubicBezTo>
                    <a:pt x="1335" y="1"/>
                    <a:pt x="0" y="2319"/>
                    <a:pt x="618" y="6381"/>
                  </a:cubicBezTo>
                  <a:lnTo>
                    <a:pt x="6203" y="4195"/>
                  </a:lnTo>
                  <a:cubicBezTo>
                    <a:pt x="3896" y="796"/>
                    <a:pt x="13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50;p50"/>
            <p:cNvSpPr/>
            <p:nvPr/>
          </p:nvSpPr>
          <p:spPr>
            <a:xfrm>
              <a:off x="6767870" y="3370789"/>
              <a:ext cx="295528" cy="180944"/>
            </a:xfrm>
            <a:custGeom>
              <a:avLst/>
              <a:gdLst/>
              <a:ahLst/>
              <a:cxnLst/>
              <a:rect l="l" t="t" r="r" b="b"/>
              <a:pathLst>
                <a:path w="5068" h="3103" extrusionOk="0">
                  <a:moveTo>
                    <a:pt x="4548" y="1"/>
                  </a:moveTo>
                  <a:lnTo>
                    <a:pt x="0" y="1789"/>
                  </a:lnTo>
                  <a:lnTo>
                    <a:pt x="520" y="3102"/>
                  </a:lnTo>
                  <a:lnTo>
                    <a:pt x="5067" y="1314"/>
                  </a:lnTo>
                  <a:lnTo>
                    <a:pt x="4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51;p50"/>
            <p:cNvSpPr/>
            <p:nvPr/>
          </p:nvSpPr>
          <p:spPr>
            <a:xfrm>
              <a:off x="6770436" y="3447412"/>
              <a:ext cx="352149" cy="174471"/>
            </a:xfrm>
            <a:custGeom>
              <a:avLst/>
              <a:gdLst/>
              <a:ahLst/>
              <a:cxnLst/>
              <a:rect l="l" t="t" r="r" b="b"/>
              <a:pathLst>
                <a:path w="6039" h="2992" extrusionOk="0">
                  <a:moveTo>
                    <a:pt x="5023" y="0"/>
                  </a:moveTo>
                  <a:lnTo>
                    <a:pt x="2749" y="895"/>
                  </a:lnTo>
                  <a:lnTo>
                    <a:pt x="476" y="1788"/>
                  </a:lnTo>
                  <a:cubicBezTo>
                    <a:pt x="476" y="1788"/>
                    <a:pt x="1" y="2396"/>
                    <a:pt x="199" y="2992"/>
                  </a:cubicBezTo>
                  <a:lnTo>
                    <a:pt x="3113" y="1854"/>
                  </a:lnTo>
                  <a:lnTo>
                    <a:pt x="3125" y="1844"/>
                  </a:lnTo>
                  <a:lnTo>
                    <a:pt x="6039" y="706"/>
                  </a:lnTo>
                  <a:cubicBezTo>
                    <a:pt x="5784" y="133"/>
                    <a:pt x="5023" y="0"/>
                    <a:pt x="5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52;p50"/>
            <p:cNvSpPr/>
            <p:nvPr/>
          </p:nvSpPr>
          <p:spPr>
            <a:xfrm>
              <a:off x="6773702" y="3419072"/>
              <a:ext cx="179602" cy="132661"/>
            </a:xfrm>
            <a:custGeom>
              <a:avLst/>
              <a:gdLst/>
              <a:ahLst/>
              <a:cxnLst/>
              <a:rect l="l" t="t" r="r" b="b"/>
              <a:pathLst>
                <a:path w="3080" h="2275" extrusionOk="0">
                  <a:moveTo>
                    <a:pt x="3079" y="0"/>
                  </a:moveTo>
                  <a:lnTo>
                    <a:pt x="0" y="1204"/>
                  </a:lnTo>
                  <a:lnTo>
                    <a:pt x="420" y="2274"/>
                  </a:lnTo>
                  <a:lnTo>
                    <a:pt x="30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53;p50"/>
            <p:cNvSpPr/>
            <p:nvPr/>
          </p:nvSpPr>
          <p:spPr>
            <a:xfrm>
              <a:off x="6718304" y="3330670"/>
              <a:ext cx="357281" cy="167765"/>
            </a:xfrm>
            <a:custGeom>
              <a:avLst/>
              <a:gdLst/>
              <a:ahLst/>
              <a:cxnLst/>
              <a:rect l="l" t="t" r="r" b="b"/>
              <a:pathLst>
                <a:path w="6127" h="2877" extrusionOk="0">
                  <a:moveTo>
                    <a:pt x="5645" y="1"/>
                  </a:moveTo>
                  <a:cubicBezTo>
                    <a:pt x="5595" y="1"/>
                    <a:pt x="5545" y="9"/>
                    <a:pt x="5498" y="27"/>
                  </a:cubicBezTo>
                  <a:lnTo>
                    <a:pt x="332" y="2058"/>
                  </a:lnTo>
                  <a:cubicBezTo>
                    <a:pt x="111" y="2135"/>
                    <a:pt x="1" y="2389"/>
                    <a:pt x="89" y="2610"/>
                  </a:cubicBezTo>
                  <a:cubicBezTo>
                    <a:pt x="158" y="2774"/>
                    <a:pt x="323" y="2877"/>
                    <a:pt x="497" y="2877"/>
                  </a:cubicBezTo>
                  <a:cubicBezTo>
                    <a:pt x="545" y="2877"/>
                    <a:pt x="593" y="2869"/>
                    <a:pt x="641" y="2852"/>
                  </a:cubicBezTo>
                  <a:lnTo>
                    <a:pt x="5807" y="821"/>
                  </a:lnTo>
                  <a:cubicBezTo>
                    <a:pt x="6028" y="744"/>
                    <a:pt x="6127" y="490"/>
                    <a:pt x="6050" y="270"/>
                  </a:cubicBezTo>
                  <a:cubicBezTo>
                    <a:pt x="5982" y="99"/>
                    <a:pt x="5814" y="1"/>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54;p50"/>
            <p:cNvSpPr/>
            <p:nvPr/>
          </p:nvSpPr>
          <p:spPr>
            <a:xfrm>
              <a:off x="6641681" y="3142961"/>
              <a:ext cx="363112" cy="171264"/>
            </a:xfrm>
            <a:custGeom>
              <a:avLst/>
              <a:gdLst/>
              <a:ahLst/>
              <a:cxnLst/>
              <a:rect l="l" t="t" r="r" b="b"/>
              <a:pathLst>
                <a:path w="6227" h="2937" extrusionOk="0">
                  <a:moveTo>
                    <a:pt x="6050" y="0"/>
                  </a:moveTo>
                  <a:lnTo>
                    <a:pt x="1" y="2373"/>
                  </a:lnTo>
                  <a:cubicBezTo>
                    <a:pt x="89" y="2572"/>
                    <a:pt x="189" y="2760"/>
                    <a:pt x="277" y="2937"/>
                  </a:cubicBezTo>
                  <a:lnTo>
                    <a:pt x="6226" y="607"/>
                  </a:lnTo>
                  <a:cubicBezTo>
                    <a:pt x="6172" y="408"/>
                    <a:pt x="6116" y="21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55;p50"/>
            <p:cNvSpPr/>
            <p:nvPr/>
          </p:nvSpPr>
          <p:spPr>
            <a:xfrm>
              <a:off x="6673870" y="3211828"/>
              <a:ext cx="349583" cy="165491"/>
            </a:xfrm>
            <a:custGeom>
              <a:avLst/>
              <a:gdLst/>
              <a:ahLst/>
              <a:cxnLst/>
              <a:rect l="l" t="t" r="r" b="b"/>
              <a:pathLst>
                <a:path w="5995" h="2838" extrusionOk="0">
                  <a:moveTo>
                    <a:pt x="5840" y="0"/>
                  </a:moveTo>
                  <a:lnTo>
                    <a:pt x="1" y="2285"/>
                  </a:lnTo>
                  <a:cubicBezTo>
                    <a:pt x="101" y="2495"/>
                    <a:pt x="200" y="2671"/>
                    <a:pt x="299" y="2837"/>
                  </a:cubicBezTo>
                  <a:lnTo>
                    <a:pt x="5995" y="608"/>
                  </a:lnTo>
                  <a:cubicBezTo>
                    <a:pt x="5951" y="420"/>
                    <a:pt x="5895" y="221"/>
                    <a:pt x="5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6;p50"/>
            <p:cNvSpPr/>
            <p:nvPr/>
          </p:nvSpPr>
          <p:spPr>
            <a:xfrm>
              <a:off x="6553570" y="2808245"/>
              <a:ext cx="323751" cy="285556"/>
            </a:xfrm>
            <a:custGeom>
              <a:avLst/>
              <a:gdLst/>
              <a:ahLst/>
              <a:cxnLst/>
              <a:rect l="l" t="t" r="r" b="b"/>
              <a:pathLst>
                <a:path w="5552" h="4897" extrusionOk="0">
                  <a:moveTo>
                    <a:pt x="2773" y="0"/>
                  </a:moveTo>
                  <a:cubicBezTo>
                    <a:pt x="2478" y="0"/>
                    <a:pt x="2178" y="54"/>
                    <a:pt x="1887" y="166"/>
                  </a:cubicBezTo>
                  <a:cubicBezTo>
                    <a:pt x="629" y="663"/>
                    <a:pt x="0" y="2086"/>
                    <a:pt x="496" y="3345"/>
                  </a:cubicBezTo>
                  <a:cubicBezTo>
                    <a:pt x="877" y="4308"/>
                    <a:pt x="1801" y="4896"/>
                    <a:pt x="2778" y="4896"/>
                  </a:cubicBezTo>
                  <a:cubicBezTo>
                    <a:pt x="3077" y="4896"/>
                    <a:pt x="3381" y="4841"/>
                    <a:pt x="3675" y="4725"/>
                  </a:cubicBezTo>
                  <a:cubicBezTo>
                    <a:pt x="4934" y="4239"/>
                    <a:pt x="5552" y="2815"/>
                    <a:pt x="5056" y="1557"/>
                  </a:cubicBezTo>
                  <a:cubicBezTo>
                    <a:pt x="4682" y="589"/>
                    <a:pt x="3754" y="0"/>
                    <a:pt x="2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7;p50"/>
            <p:cNvSpPr/>
            <p:nvPr/>
          </p:nvSpPr>
          <p:spPr>
            <a:xfrm>
              <a:off x="6598588" y="2847898"/>
              <a:ext cx="232434" cy="206368"/>
            </a:xfrm>
            <a:custGeom>
              <a:avLst/>
              <a:gdLst/>
              <a:ahLst/>
              <a:cxnLst/>
              <a:rect l="l" t="t" r="r" b="b"/>
              <a:pathLst>
                <a:path w="3986" h="3539" extrusionOk="0">
                  <a:moveTo>
                    <a:pt x="2038" y="0"/>
                  </a:moveTo>
                  <a:cubicBezTo>
                    <a:pt x="1996" y="0"/>
                    <a:pt x="1953" y="2"/>
                    <a:pt x="1910" y="5"/>
                  </a:cubicBezTo>
                  <a:cubicBezTo>
                    <a:pt x="1745" y="16"/>
                    <a:pt x="1579" y="49"/>
                    <a:pt x="1414" y="104"/>
                  </a:cubicBezTo>
                  <a:cubicBezTo>
                    <a:pt x="1392" y="104"/>
                    <a:pt x="1380" y="115"/>
                    <a:pt x="1358" y="126"/>
                  </a:cubicBezTo>
                  <a:cubicBezTo>
                    <a:pt x="453" y="479"/>
                    <a:pt x="1" y="1506"/>
                    <a:pt x="354" y="2411"/>
                  </a:cubicBezTo>
                  <a:cubicBezTo>
                    <a:pt x="541" y="2886"/>
                    <a:pt x="894" y="3228"/>
                    <a:pt x="1325" y="3405"/>
                  </a:cubicBezTo>
                  <a:cubicBezTo>
                    <a:pt x="1480" y="3471"/>
                    <a:pt x="1657" y="3515"/>
                    <a:pt x="1822" y="3526"/>
                  </a:cubicBezTo>
                  <a:cubicBezTo>
                    <a:pt x="1890" y="3534"/>
                    <a:pt x="1957" y="3538"/>
                    <a:pt x="2025" y="3538"/>
                  </a:cubicBezTo>
                  <a:cubicBezTo>
                    <a:pt x="2233" y="3538"/>
                    <a:pt x="2441" y="3499"/>
                    <a:pt x="2650" y="3415"/>
                  </a:cubicBezTo>
                  <a:lnTo>
                    <a:pt x="2661" y="3415"/>
                  </a:lnTo>
                  <a:cubicBezTo>
                    <a:pt x="2716" y="3393"/>
                    <a:pt x="2771" y="3371"/>
                    <a:pt x="2827" y="3339"/>
                  </a:cubicBezTo>
                  <a:cubicBezTo>
                    <a:pt x="3621" y="2930"/>
                    <a:pt x="3985" y="1980"/>
                    <a:pt x="3654" y="1119"/>
                  </a:cubicBezTo>
                  <a:cubicBezTo>
                    <a:pt x="3499" y="744"/>
                    <a:pt x="3235" y="435"/>
                    <a:pt x="2903" y="248"/>
                  </a:cubicBezTo>
                  <a:cubicBezTo>
                    <a:pt x="2849" y="214"/>
                    <a:pt x="2793" y="182"/>
                    <a:pt x="2738" y="160"/>
                  </a:cubicBezTo>
                  <a:cubicBezTo>
                    <a:pt x="2521" y="55"/>
                    <a:pt x="2288"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8;p50"/>
            <p:cNvSpPr/>
            <p:nvPr/>
          </p:nvSpPr>
          <p:spPr>
            <a:xfrm>
              <a:off x="8575283" y="3421755"/>
              <a:ext cx="354715" cy="341070"/>
            </a:xfrm>
            <a:custGeom>
              <a:avLst/>
              <a:gdLst/>
              <a:ahLst/>
              <a:cxnLst/>
              <a:rect l="l" t="t" r="r" b="b"/>
              <a:pathLst>
                <a:path w="6083" h="5849" extrusionOk="0">
                  <a:moveTo>
                    <a:pt x="3045" y="0"/>
                  </a:moveTo>
                  <a:cubicBezTo>
                    <a:pt x="2830" y="0"/>
                    <a:pt x="2616" y="22"/>
                    <a:pt x="2406" y="65"/>
                  </a:cubicBezTo>
                  <a:cubicBezTo>
                    <a:pt x="1546" y="253"/>
                    <a:pt x="773" y="805"/>
                    <a:pt x="343" y="1622"/>
                  </a:cubicBezTo>
                  <a:cubicBezTo>
                    <a:pt x="177" y="1931"/>
                    <a:pt x="78" y="2250"/>
                    <a:pt x="34" y="2581"/>
                  </a:cubicBezTo>
                  <a:cubicBezTo>
                    <a:pt x="12" y="2770"/>
                    <a:pt x="0" y="2968"/>
                    <a:pt x="12" y="3167"/>
                  </a:cubicBezTo>
                  <a:cubicBezTo>
                    <a:pt x="88" y="4149"/>
                    <a:pt x="662" y="5076"/>
                    <a:pt x="1634" y="5540"/>
                  </a:cubicBezTo>
                  <a:cubicBezTo>
                    <a:pt x="2053" y="5750"/>
                    <a:pt x="2517" y="5849"/>
                    <a:pt x="2958" y="5849"/>
                  </a:cubicBezTo>
                  <a:cubicBezTo>
                    <a:pt x="3301" y="5849"/>
                    <a:pt x="3632" y="5794"/>
                    <a:pt x="3952" y="5684"/>
                  </a:cubicBezTo>
                  <a:cubicBezTo>
                    <a:pt x="4626" y="5451"/>
                    <a:pt x="5210" y="4999"/>
                    <a:pt x="5597" y="4359"/>
                  </a:cubicBezTo>
                  <a:cubicBezTo>
                    <a:pt x="5619" y="4315"/>
                    <a:pt x="5641" y="4271"/>
                    <a:pt x="5674" y="4227"/>
                  </a:cubicBezTo>
                  <a:cubicBezTo>
                    <a:pt x="5718" y="4127"/>
                    <a:pt x="5774" y="4028"/>
                    <a:pt x="5806" y="3917"/>
                  </a:cubicBezTo>
                  <a:cubicBezTo>
                    <a:pt x="6083" y="3222"/>
                    <a:pt x="6060" y="2483"/>
                    <a:pt x="5806" y="1831"/>
                  </a:cubicBezTo>
                  <a:cubicBezTo>
                    <a:pt x="5553" y="1191"/>
                    <a:pt x="5056" y="639"/>
                    <a:pt x="4383" y="308"/>
                  </a:cubicBezTo>
                  <a:cubicBezTo>
                    <a:pt x="3956" y="98"/>
                    <a:pt x="3499" y="0"/>
                    <a:pt x="3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p50"/>
            <p:cNvSpPr/>
            <p:nvPr/>
          </p:nvSpPr>
          <p:spPr>
            <a:xfrm>
              <a:off x="8725905" y="3421638"/>
              <a:ext cx="189282" cy="231151"/>
            </a:xfrm>
            <a:custGeom>
              <a:avLst/>
              <a:gdLst/>
              <a:ahLst/>
              <a:cxnLst/>
              <a:rect l="l" t="t" r="r" b="b"/>
              <a:pathLst>
                <a:path w="3246" h="3964" extrusionOk="0">
                  <a:moveTo>
                    <a:pt x="707" y="1"/>
                  </a:moveTo>
                  <a:cubicBezTo>
                    <a:pt x="331" y="619"/>
                    <a:pt x="0" y="1281"/>
                    <a:pt x="12" y="1955"/>
                  </a:cubicBezTo>
                  <a:cubicBezTo>
                    <a:pt x="34" y="3059"/>
                    <a:pt x="1491" y="3709"/>
                    <a:pt x="2517" y="3820"/>
                  </a:cubicBezTo>
                  <a:cubicBezTo>
                    <a:pt x="2771" y="3842"/>
                    <a:pt x="3002" y="3897"/>
                    <a:pt x="3223" y="3964"/>
                  </a:cubicBezTo>
                  <a:lnTo>
                    <a:pt x="3245" y="3886"/>
                  </a:lnTo>
                  <a:cubicBezTo>
                    <a:pt x="3024" y="3820"/>
                    <a:pt x="2782" y="3776"/>
                    <a:pt x="2528" y="3753"/>
                  </a:cubicBezTo>
                  <a:cubicBezTo>
                    <a:pt x="1523" y="3643"/>
                    <a:pt x="100" y="3014"/>
                    <a:pt x="78" y="1955"/>
                  </a:cubicBezTo>
                  <a:cubicBezTo>
                    <a:pt x="66" y="1292"/>
                    <a:pt x="397" y="641"/>
                    <a:pt x="762" y="34"/>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60;p50"/>
            <p:cNvSpPr/>
            <p:nvPr/>
          </p:nvSpPr>
          <p:spPr>
            <a:xfrm>
              <a:off x="8576565" y="3570336"/>
              <a:ext cx="172547" cy="193772"/>
            </a:xfrm>
            <a:custGeom>
              <a:avLst/>
              <a:gdLst/>
              <a:ahLst/>
              <a:cxnLst/>
              <a:rect l="l" t="t" r="r" b="b"/>
              <a:pathLst>
                <a:path w="2959" h="3323" extrusionOk="0">
                  <a:moveTo>
                    <a:pt x="22" y="1"/>
                  </a:moveTo>
                  <a:lnTo>
                    <a:pt x="0" y="67"/>
                  </a:lnTo>
                  <a:cubicBezTo>
                    <a:pt x="12" y="67"/>
                    <a:pt x="1214" y="453"/>
                    <a:pt x="1612" y="1203"/>
                  </a:cubicBezTo>
                  <a:cubicBezTo>
                    <a:pt x="1690" y="1347"/>
                    <a:pt x="1766" y="1524"/>
                    <a:pt x="1844" y="1711"/>
                  </a:cubicBezTo>
                  <a:cubicBezTo>
                    <a:pt x="2087" y="2253"/>
                    <a:pt x="2384" y="2937"/>
                    <a:pt x="2914" y="3323"/>
                  </a:cubicBezTo>
                  <a:lnTo>
                    <a:pt x="2958" y="3268"/>
                  </a:lnTo>
                  <a:cubicBezTo>
                    <a:pt x="2451" y="2881"/>
                    <a:pt x="2164" y="2253"/>
                    <a:pt x="1910" y="1679"/>
                  </a:cubicBezTo>
                  <a:cubicBezTo>
                    <a:pt x="1833" y="1490"/>
                    <a:pt x="1756" y="1314"/>
                    <a:pt x="1667" y="1171"/>
                  </a:cubicBezTo>
                  <a:cubicBezTo>
                    <a:pt x="1259" y="398"/>
                    <a:pt x="78" y="1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61;p50"/>
            <p:cNvSpPr/>
            <p:nvPr/>
          </p:nvSpPr>
          <p:spPr>
            <a:xfrm>
              <a:off x="8728471" y="3437091"/>
              <a:ext cx="56680" cy="9738"/>
            </a:xfrm>
            <a:custGeom>
              <a:avLst/>
              <a:gdLst/>
              <a:ahLst/>
              <a:cxnLst/>
              <a:rect l="l" t="t" r="r" b="b"/>
              <a:pathLst>
                <a:path w="972" h="167" extrusionOk="0">
                  <a:moveTo>
                    <a:pt x="12" y="0"/>
                  </a:moveTo>
                  <a:lnTo>
                    <a:pt x="0" y="67"/>
                  </a:lnTo>
                  <a:lnTo>
                    <a:pt x="961" y="166"/>
                  </a:lnTo>
                  <a:lnTo>
                    <a:pt x="972" y="89"/>
                  </a:lnTo>
                  <a:lnTo>
                    <a:pt x="12"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62;p50"/>
            <p:cNvSpPr/>
            <p:nvPr/>
          </p:nvSpPr>
          <p:spPr>
            <a:xfrm>
              <a:off x="8714301" y="3468638"/>
              <a:ext cx="56680" cy="9680"/>
            </a:xfrm>
            <a:custGeom>
              <a:avLst/>
              <a:gdLst/>
              <a:ahLst/>
              <a:cxnLst/>
              <a:rect l="l" t="t" r="r" b="b"/>
              <a:pathLst>
                <a:path w="972" h="166" extrusionOk="0">
                  <a:moveTo>
                    <a:pt x="0" y="1"/>
                  </a:moveTo>
                  <a:lnTo>
                    <a:pt x="0" y="67"/>
                  </a:lnTo>
                  <a:lnTo>
                    <a:pt x="961" y="166"/>
                  </a:lnTo>
                  <a:lnTo>
                    <a:pt x="972"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63;p50"/>
            <p:cNvSpPr/>
            <p:nvPr/>
          </p:nvSpPr>
          <p:spPr>
            <a:xfrm>
              <a:off x="8707886" y="3503393"/>
              <a:ext cx="56680" cy="9680"/>
            </a:xfrm>
            <a:custGeom>
              <a:avLst/>
              <a:gdLst/>
              <a:ahLst/>
              <a:cxnLst/>
              <a:rect l="l" t="t" r="r" b="b"/>
              <a:pathLst>
                <a:path w="972" h="166" extrusionOk="0">
                  <a:moveTo>
                    <a:pt x="11" y="1"/>
                  </a:moveTo>
                  <a:lnTo>
                    <a:pt x="0" y="78"/>
                  </a:lnTo>
                  <a:lnTo>
                    <a:pt x="961" y="166"/>
                  </a:lnTo>
                  <a:lnTo>
                    <a:pt x="971" y="100"/>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64;p50"/>
            <p:cNvSpPr/>
            <p:nvPr/>
          </p:nvSpPr>
          <p:spPr>
            <a:xfrm>
              <a:off x="8703396" y="3531733"/>
              <a:ext cx="56680" cy="11663"/>
            </a:xfrm>
            <a:custGeom>
              <a:avLst/>
              <a:gdLst/>
              <a:ahLst/>
              <a:cxnLst/>
              <a:rect l="l" t="t" r="r" b="b"/>
              <a:pathLst>
                <a:path w="972" h="200" extrusionOk="0">
                  <a:moveTo>
                    <a:pt x="960" y="0"/>
                  </a:moveTo>
                  <a:lnTo>
                    <a:pt x="0" y="133"/>
                  </a:lnTo>
                  <a:lnTo>
                    <a:pt x="11" y="199"/>
                  </a:lnTo>
                  <a:lnTo>
                    <a:pt x="972" y="67"/>
                  </a:lnTo>
                  <a:lnTo>
                    <a:pt x="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5;p50"/>
            <p:cNvSpPr/>
            <p:nvPr/>
          </p:nvSpPr>
          <p:spPr>
            <a:xfrm>
              <a:off x="8711735" y="3554241"/>
              <a:ext cx="51548" cy="30322"/>
            </a:xfrm>
            <a:custGeom>
              <a:avLst/>
              <a:gdLst/>
              <a:ahLst/>
              <a:cxnLst/>
              <a:rect l="l" t="t" r="r" b="b"/>
              <a:pathLst>
                <a:path w="884" h="520" extrusionOk="0">
                  <a:moveTo>
                    <a:pt x="851" y="0"/>
                  </a:moveTo>
                  <a:lnTo>
                    <a:pt x="0" y="453"/>
                  </a:lnTo>
                  <a:lnTo>
                    <a:pt x="34" y="520"/>
                  </a:lnTo>
                  <a:lnTo>
                    <a:pt x="883" y="56"/>
                  </a:ln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6;p50"/>
            <p:cNvSpPr/>
            <p:nvPr/>
          </p:nvSpPr>
          <p:spPr>
            <a:xfrm>
              <a:off x="8738734" y="3574826"/>
              <a:ext cx="42568" cy="43851"/>
            </a:xfrm>
            <a:custGeom>
              <a:avLst/>
              <a:gdLst/>
              <a:ahLst/>
              <a:cxnLst/>
              <a:rect l="l" t="t" r="r" b="b"/>
              <a:pathLst>
                <a:path w="730" h="752" extrusionOk="0">
                  <a:moveTo>
                    <a:pt x="675" y="1"/>
                  </a:moveTo>
                  <a:lnTo>
                    <a:pt x="1" y="696"/>
                  </a:lnTo>
                  <a:lnTo>
                    <a:pt x="56" y="751"/>
                  </a:lnTo>
                  <a:lnTo>
                    <a:pt x="729" y="45"/>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7;p50"/>
            <p:cNvSpPr/>
            <p:nvPr/>
          </p:nvSpPr>
          <p:spPr>
            <a:xfrm>
              <a:off x="8773489" y="3590920"/>
              <a:ext cx="27115" cy="52889"/>
            </a:xfrm>
            <a:custGeom>
              <a:avLst/>
              <a:gdLst/>
              <a:ahLst/>
              <a:cxnLst/>
              <a:rect l="l" t="t" r="r" b="b"/>
              <a:pathLst>
                <a:path w="465" h="907" extrusionOk="0">
                  <a:moveTo>
                    <a:pt x="410" y="1"/>
                  </a:moveTo>
                  <a:lnTo>
                    <a:pt x="1" y="873"/>
                  </a:lnTo>
                  <a:lnTo>
                    <a:pt x="67" y="906"/>
                  </a:lnTo>
                  <a:lnTo>
                    <a:pt x="464" y="23"/>
                  </a:lnTo>
                  <a:lnTo>
                    <a:pt x="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8;p50"/>
            <p:cNvSpPr/>
            <p:nvPr/>
          </p:nvSpPr>
          <p:spPr>
            <a:xfrm>
              <a:off x="8803811" y="3605090"/>
              <a:ext cx="27698" cy="52831"/>
            </a:xfrm>
            <a:custGeom>
              <a:avLst/>
              <a:gdLst/>
              <a:ahLst/>
              <a:cxnLst/>
              <a:rect l="l" t="t" r="r" b="b"/>
              <a:pathLst>
                <a:path w="475" h="906" extrusionOk="0">
                  <a:moveTo>
                    <a:pt x="408" y="1"/>
                  </a:moveTo>
                  <a:lnTo>
                    <a:pt x="0" y="872"/>
                  </a:lnTo>
                  <a:lnTo>
                    <a:pt x="66" y="906"/>
                  </a:lnTo>
                  <a:lnTo>
                    <a:pt x="474" y="23"/>
                  </a:lnTo>
                  <a:lnTo>
                    <a:pt x="4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9;p50"/>
            <p:cNvSpPr/>
            <p:nvPr/>
          </p:nvSpPr>
          <p:spPr>
            <a:xfrm>
              <a:off x="8841132" y="3614712"/>
              <a:ext cx="10963" cy="56738"/>
            </a:xfrm>
            <a:custGeom>
              <a:avLst/>
              <a:gdLst/>
              <a:ahLst/>
              <a:cxnLst/>
              <a:rect l="l" t="t" r="r" b="b"/>
              <a:pathLst>
                <a:path w="188" h="973" extrusionOk="0">
                  <a:moveTo>
                    <a:pt x="111" y="1"/>
                  </a:moveTo>
                  <a:lnTo>
                    <a:pt x="0" y="962"/>
                  </a:lnTo>
                  <a:lnTo>
                    <a:pt x="77" y="972"/>
                  </a:lnTo>
                  <a:lnTo>
                    <a:pt x="188" y="12"/>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70;p50"/>
            <p:cNvSpPr/>
            <p:nvPr/>
          </p:nvSpPr>
          <p:spPr>
            <a:xfrm>
              <a:off x="8871338" y="3617977"/>
              <a:ext cx="11021" cy="56680"/>
            </a:xfrm>
            <a:custGeom>
              <a:avLst/>
              <a:gdLst/>
              <a:ahLst/>
              <a:cxnLst/>
              <a:rect l="l" t="t" r="r" b="b"/>
              <a:pathLst>
                <a:path w="189" h="972" extrusionOk="0">
                  <a:moveTo>
                    <a:pt x="111" y="1"/>
                  </a:moveTo>
                  <a:lnTo>
                    <a:pt x="1" y="960"/>
                  </a:lnTo>
                  <a:lnTo>
                    <a:pt x="67" y="972"/>
                  </a:lnTo>
                  <a:lnTo>
                    <a:pt x="189" y="11"/>
                  </a:lnTo>
                  <a:lnTo>
                    <a:pt x="111"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71;p50"/>
            <p:cNvSpPr/>
            <p:nvPr/>
          </p:nvSpPr>
          <p:spPr>
            <a:xfrm>
              <a:off x="8899037" y="3623109"/>
              <a:ext cx="10380" cy="56738"/>
            </a:xfrm>
            <a:custGeom>
              <a:avLst/>
              <a:gdLst/>
              <a:ahLst/>
              <a:cxnLst/>
              <a:rect l="l" t="t" r="r" b="b"/>
              <a:pathLst>
                <a:path w="178" h="973" extrusionOk="0">
                  <a:moveTo>
                    <a:pt x="111" y="1"/>
                  </a:moveTo>
                  <a:lnTo>
                    <a:pt x="1" y="961"/>
                  </a:lnTo>
                  <a:lnTo>
                    <a:pt x="67" y="972"/>
                  </a:lnTo>
                  <a:lnTo>
                    <a:pt x="177" y="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72;p50"/>
            <p:cNvSpPr/>
            <p:nvPr/>
          </p:nvSpPr>
          <p:spPr>
            <a:xfrm>
              <a:off x="8630622" y="3609580"/>
              <a:ext cx="51548" cy="30322"/>
            </a:xfrm>
            <a:custGeom>
              <a:avLst/>
              <a:gdLst/>
              <a:ahLst/>
              <a:cxnLst/>
              <a:rect l="l" t="t" r="r" b="b"/>
              <a:pathLst>
                <a:path w="884" h="520" extrusionOk="0">
                  <a:moveTo>
                    <a:pt x="851" y="1"/>
                  </a:moveTo>
                  <a:lnTo>
                    <a:pt x="0" y="464"/>
                  </a:lnTo>
                  <a:lnTo>
                    <a:pt x="34" y="520"/>
                  </a:lnTo>
                  <a:lnTo>
                    <a:pt x="883" y="67"/>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73;p50"/>
            <p:cNvSpPr/>
            <p:nvPr/>
          </p:nvSpPr>
          <p:spPr>
            <a:xfrm>
              <a:off x="8644792" y="3634713"/>
              <a:ext cx="52190" cy="30264"/>
            </a:xfrm>
            <a:custGeom>
              <a:avLst/>
              <a:gdLst/>
              <a:ahLst/>
              <a:cxnLst/>
              <a:rect l="l" t="t" r="r" b="b"/>
              <a:pathLst>
                <a:path w="895" h="519" extrusionOk="0">
                  <a:moveTo>
                    <a:pt x="851" y="1"/>
                  </a:moveTo>
                  <a:lnTo>
                    <a:pt x="0" y="453"/>
                  </a:lnTo>
                  <a:lnTo>
                    <a:pt x="34" y="519"/>
                  </a:lnTo>
                  <a:lnTo>
                    <a:pt x="895" y="55"/>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74;p50"/>
            <p:cNvSpPr/>
            <p:nvPr/>
          </p:nvSpPr>
          <p:spPr>
            <a:xfrm>
              <a:off x="8658320" y="3658505"/>
              <a:ext cx="51548" cy="30322"/>
            </a:xfrm>
            <a:custGeom>
              <a:avLst/>
              <a:gdLst/>
              <a:ahLst/>
              <a:cxnLst/>
              <a:rect l="l" t="t" r="r" b="b"/>
              <a:pathLst>
                <a:path w="884" h="520" extrusionOk="0">
                  <a:moveTo>
                    <a:pt x="850" y="1"/>
                  </a:moveTo>
                  <a:lnTo>
                    <a:pt x="1" y="464"/>
                  </a:lnTo>
                  <a:lnTo>
                    <a:pt x="33" y="520"/>
                  </a:lnTo>
                  <a:lnTo>
                    <a:pt x="884" y="67"/>
                  </a:lnTo>
                  <a:lnTo>
                    <a:pt x="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5;p50"/>
            <p:cNvSpPr/>
            <p:nvPr/>
          </p:nvSpPr>
          <p:spPr>
            <a:xfrm>
              <a:off x="8669925" y="3684279"/>
              <a:ext cx="53414" cy="26474"/>
            </a:xfrm>
            <a:custGeom>
              <a:avLst/>
              <a:gdLst/>
              <a:ahLst/>
              <a:cxnLst/>
              <a:rect l="l" t="t" r="r" b="b"/>
              <a:pathLst>
                <a:path w="916" h="454" extrusionOk="0">
                  <a:moveTo>
                    <a:pt x="894" y="0"/>
                  </a:moveTo>
                  <a:lnTo>
                    <a:pt x="0" y="387"/>
                  </a:lnTo>
                  <a:lnTo>
                    <a:pt x="33" y="453"/>
                  </a:lnTo>
                  <a:lnTo>
                    <a:pt x="916" y="6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6;p50"/>
            <p:cNvSpPr/>
            <p:nvPr/>
          </p:nvSpPr>
          <p:spPr>
            <a:xfrm>
              <a:off x="8686660" y="3706146"/>
              <a:ext cx="53414" cy="26474"/>
            </a:xfrm>
            <a:custGeom>
              <a:avLst/>
              <a:gdLst/>
              <a:ahLst/>
              <a:cxnLst/>
              <a:rect l="l" t="t" r="r" b="b"/>
              <a:pathLst>
                <a:path w="916" h="454" extrusionOk="0">
                  <a:moveTo>
                    <a:pt x="894" y="0"/>
                  </a:moveTo>
                  <a:lnTo>
                    <a:pt x="0" y="387"/>
                  </a:lnTo>
                  <a:lnTo>
                    <a:pt x="33" y="453"/>
                  </a:lnTo>
                  <a:lnTo>
                    <a:pt x="916" y="67"/>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7;p50"/>
            <p:cNvSpPr/>
            <p:nvPr/>
          </p:nvSpPr>
          <p:spPr>
            <a:xfrm>
              <a:off x="8701414" y="3733145"/>
              <a:ext cx="55397" cy="19418"/>
            </a:xfrm>
            <a:custGeom>
              <a:avLst/>
              <a:gdLst/>
              <a:ahLst/>
              <a:cxnLst/>
              <a:rect l="l" t="t" r="r" b="b"/>
              <a:pathLst>
                <a:path w="950" h="333" extrusionOk="0">
                  <a:moveTo>
                    <a:pt x="928" y="1"/>
                  </a:moveTo>
                  <a:lnTo>
                    <a:pt x="1" y="266"/>
                  </a:lnTo>
                  <a:lnTo>
                    <a:pt x="23" y="332"/>
                  </a:lnTo>
                  <a:lnTo>
                    <a:pt x="950" y="67"/>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8;p50"/>
            <p:cNvSpPr/>
            <p:nvPr/>
          </p:nvSpPr>
          <p:spPr>
            <a:xfrm>
              <a:off x="8615169" y="3579957"/>
              <a:ext cx="44492" cy="41285"/>
            </a:xfrm>
            <a:custGeom>
              <a:avLst/>
              <a:gdLst/>
              <a:ahLst/>
              <a:cxnLst/>
              <a:rect l="l" t="t" r="r" b="b"/>
              <a:pathLst>
                <a:path w="763" h="708" extrusionOk="0">
                  <a:moveTo>
                    <a:pt x="707" y="1"/>
                  </a:moveTo>
                  <a:lnTo>
                    <a:pt x="1" y="653"/>
                  </a:lnTo>
                  <a:lnTo>
                    <a:pt x="45" y="707"/>
                  </a:lnTo>
                  <a:lnTo>
                    <a:pt x="763" y="45"/>
                  </a:ln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9;p50"/>
            <p:cNvSpPr/>
            <p:nvPr/>
          </p:nvSpPr>
          <p:spPr>
            <a:xfrm>
              <a:off x="8597791" y="3558790"/>
              <a:ext cx="30323" cy="52131"/>
            </a:xfrm>
            <a:custGeom>
              <a:avLst/>
              <a:gdLst/>
              <a:ahLst/>
              <a:cxnLst/>
              <a:rect l="l" t="t" r="r" b="b"/>
              <a:pathLst>
                <a:path w="520" h="894" extrusionOk="0">
                  <a:moveTo>
                    <a:pt x="453" y="0"/>
                  </a:moveTo>
                  <a:lnTo>
                    <a:pt x="1" y="861"/>
                  </a:lnTo>
                  <a:lnTo>
                    <a:pt x="67" y="894"/>
                  </a:lnTo>
                  <a:lnTo>
                    <a:pt x="519" y="33"/>
                  </a:lnTo>
                  <a:lnTo>
                    <a:pt x="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80;p50"/>
            <p:cNvSpPr/>
            <p:nvPr/>
          </p:nvSpPr>
          <p:spPr>
            <a:xfrm>
              <a:off x="8576565" y="3547185"/>
              <a:ext cx="20643" cy="55397"/>
            </a:xfrm>
            <a:custGeom>
              <a:avLst/>
              <a:gdLst/>
              <a:ahLst/>
              <a:cxnLst/>
              <a:rect l="l" t="t" r="r" b="b"/>
              <a:pathLst>
                <a:path w="354" h="950" extrusionOk="0">
                  <a:moveTo>
                    <a:pt x="287" y="0"/>
                  </a:moveTo>
                  <a:lnTo>
                    <a:pt x="0" y="928"/>
                  </a:lnTo>
                  <a:lnTo>
                    <a:pt x="66" y="950"/>
                  </a:lnTo>
                  <a:lnTo>
                    <a:pt x="353" y="22"/>
                  </a:lnTo>
                  <a:lnTo>
                    <a:pt x="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81;p50"/>
            <p:cNvSpPr/>
            <p:nvPr/>
          </p:nvSpPr>
          <p:spPr>
            <a:xfrm>
              <a:off x="8715584" y="3421638"/>
              <a:ext cx="209867" cy="331565"/>
            </a:xfrm>
            <a:custGeom>
              <a:avLst/>
              <a:gdLst/>
              <a:ahLst/>
              <a:cxnLst/>
              <a:rect l="l" t="t" r="r" b="b"/>
              <a:pathLst>
                <a:path w="3599" h="5686" extrusionOk="0">
                  <a:moveTo>
                    <a:pt x="652" y="1"/>
                  </a:moveTo>
                  <a:cubicBezTo>
                    <a:pt x="431" y="1"/>
                    <a:pt x="211" y="23"/>
                    <a:pt x="0" y="67"/>
                  </a:cubicBezTo>
                  <a:lnTo>
                    <a:pt x="265" y="265"/>
                  </a:lnTo>
                  <a:lnTo>
                    <a:pt x="696" y="310"/>
                  </a:lnTo>
                  <a:cubicBezTo>
                    <a:pt x="751" y="211"/>
                    <a:pt x="817" y="111"/>
                    <a:pt x="873" y="12"/>
                  </a:cubicBezTo>
                  <a:cubicBezTo>
                    <a:pt x="795" y="1"/>
                    <a:pt x="729" y="1"/>
                    <a:pt x="652" y="1"/>
                  </a:cubicBezTo>
                  <a:close/>
                  <a:moveTo>
                    <a:pt x="365" y="354"/>
                  </a:moveTo>
                  <a:lnTo>
                    <a:pt x="365" y="354"/>
                  </a:lnTo>
                  <a:cubicBezTo>
                    <a:pt x="442" y="409"/>
                    <a:pt x="508" y="476"/>
                    <a:pt x="574" y="542"/>
                  </a:cubicBezTo>
                  <a:cubicBezTo>
                    <a:pt x="608" y="486"/>
                    <a:pt x="630" y="431"/>
                    <a:pt x="663" y="376"/>
                  </a:cubicBezTo>
                  <a:lnTo>
                    <a:pt x="365" y="354"/>
                  </a:lnTo>
                  <a:close/>
                  <a:moveTo>
                    <a:pt x="906" y="12"/>
                  </a:moveTo>
                  <a:lnTo>
                    <a:pt x="939" y="34"/>
                  </a:lnTo>
                  <a:cubicBezTo>
                    <a:pt x="884" y="122"/>
                    <a:pt x="829" y="221"/>
                    <a:pt x="773" y="321"/>
                  </a:cubicBezTo>
                  <a:lnTo>
                    <a:pt x="1193" y="354"/>
                  </a:lnTo>
                  <a:lnTo>
                    <a:pt x="1182" y="431"/>
                  </a:lnTo>
                  <a:lnTo>
                    <a:pt x="740" y="387"/>
                  </a:lnTo>
                  <a:cubicBezTo>
                    <a:pt x="707" y="454"/>
                    <a:pt x="663" y="530"/>
                    <a:pt x="630" y="597"/>
                  </a:cubicBezTo>
                  <a:cubicBezTo>
                    <a:pt x="718" y="685"/>
                    <a:pt x="807" y="785"/>
                    <a:pt x="895" y="895"/>
                  </a:cubicBezTo>
                  <a:lnTo>
                    <a:pt x="950" y="895"/>
                  </a:lnTo>
                  <a:lnTo>
                    <a:pt x="939" y="950"/>
                  </a:lnTo>
                  <a:cubicBezTo>
                    <a:pt x="1568" y="1722"/>
                    <a:pt x="2009" y="2738"/>
                    <a:pt x="2142" y="3643"/>
                  </a:cubicBezTo>
                  <a:cubicBezTo>
                    <a:pt x="2175" y="3655"/>
                    <a:pt x="2197" y="3655"/>
                    <a:pt x="2230" y="3665"/>
                  </a:cubicBezTo>
                  <a:lnTo>
                    <a:pt x="2264" y="3312"/>
                  </a:lnTo>
                  <a:lnTo>
                    <a:pt x="2341" y="3323"/>
                  </a:lnTo>
                  <a:lnTo>
                    <a:pt x="2296" y="3677"/>
                  </a:lnTo>
                  <a:cubicBezTo>
                    <a:pt x="2440" y="3709"/>
                    <a:pt x="2573" y="3731"/>
                    <a:pt x="2705" y="3753"/>
                  </a:cubicBezTo>
                  <a:lnTo>
                    <a:pt x="2738" y="3753"/>
                  </a:lnTo>
                  <a:lnTo>
                    <a:pt x="2782" y="3368"/>
                  </a:lnTo>
                  <a:lnTo>
                    <a:pt x="2860" y="3378"/>
                  </a:lnTo>
                  <a:lnTo>
                    <a:pt x="2804" y="3765"/>
                  </a:lnTo>
                  <a:cubicBezTo>
                    <a:pt x="2948" y="3776"/>
                    <a:pt x="3081" y="3809"/>
                    <a:pt x="3213" y="3831"/>
                  </a:cubicBezTo>
                  <a:lnTo>
                    <a:pt x="3257" y="3456"/>
                  </a:lnTo>
                  <a:lnTo>
                    <a:pt x="3323" y="3456"/>
                  </a:lnTo>
                  <a:lnTo>
                    <a:pt x="3279" y="3853"/>
                  </a:lnTo>
                  <a:lnTo>
                    <a:pt x="3412" y="3886"/>
                  </a:lnTo>
                  <a:cubicBezTo>
                    <a:pt x="3544" y="3566"/>
                    <a:pt x="3599" y="3224"/>
                    <a:pt x="3599" y="2882"/>
                  </a:cubicBezTo>
                  <a:cubicBezTo>
                    <a:pt x="3599" y="2529"/>
                    <a:pt x="3533" y="2164"/>
                    <a:pt x="3400" y="1833"/>
                  </a:cubicBezTo>
                  <a:cubicBezTo>
                    <a:pt x="3147" y="1193"/>
                    <a:pt x="2650" y="641"/>
                    <a:pt x="1977" y="310"/>
                  </a:cubicBezTo>
                  <a:cubicBezTo>
                    <a:pt x="1634" y="144"/>
                    <a:pt x="1270" y="45"/>
                    <a:pt x="906" y="12"/>
                  </a:cubicBezTo>
                  <a:close/>
                  <a:moveTo>
                    <a:pt x="2153" y="3721"/>
                  </a:moveTo>
                  <a:cubicBezTo>
                    <a:pt x="2164" y="3842"/>
                    <a:pt x="2175" y="3964"/>
                    <a:pt x="2175" y="4085"/>
                  </a:cubicBezTo>
                  <a:lnTo>
                    <a:pt x="2220" y="3731"/>
                  </a:lnTo>
                  <a:cubicBezTo>
                    <a:pt x="2197" y="3731"/>
                    <a:pt x="2175" y="3721"/>
                    <a:pt x="2153" y="3721"/>
                  </a:cubicBezTo>
                  <a:close/>
                  <a:moveTo>
                    <a:pt x="3279" y="3919"/>
                  </a:moveTo>
                  <a:lnTo>
                    <a:pt x="3235" y="4283"/>
                  </a:lnTo>
                  <a:cubicBezTo>
                    <a:pt x="3246" y="4261"/>
                    <a:pt x="3257" y="4251"/>
                    <a:pt x="3268" y="4229"/>
                  </a:cubicBezTo>
                  <a:cubicBezTo>
                    <a:pt x="3312" y="4140"/>
                    <a:pt x="3356" y="4052"/>
                    <a:pt x="3390" y="3952"/>
                  </a:cubicBezTo>
                  <a:cubicBezTo>
                    <a:pt x="3356" y="3942"/>
                    <a:pt x="3312" y="3930"/>
                    <a:pt x="3279" y="3919"/>
                  </a:cubicBezTo>
                  <a:close/>
                  <a:moveTo>
                    <a:pt x="2286" y="3753"/>
                  </a:moveTo>
                  <a:lnTo>
                    <a:pt x="2230" y="4283"/>
                  </a:lnTo>
                  <a:lnTo>
                    <a:pt x="2175" y="4283"/>
                  </a:lnTo>
                  <a:cubicBezTo>
                    <a:pt x="2164" y="4879"/>
                    <a:pt x="1965" y="5387"/>
                    <a:pt x="1546" y="5686"/>
                  </a:cubicBezTo>
                  <a:cubicBezTo>
                    <a:pt x="2197" y="5465"/>
                    <a:pt x="2771" y="5023"/>
                    <a:pt x="3157" y="4416"/>
                  </a:cubicBezTo>
                  <a:lnTo>
                    <a:pt x="3147" y="4416"/>
                  </a:lnTo>
                  <a:lnTo>
                    <a:pt x="3201" y="3908"/>
                  </a:lnTo>
                  <a:cubicBezTo>
                    <a:pt x="3081" y="3875"/>
                    <a:pt x="2937" y="3853"/>
                    <a:pt x="2804" y="3831"/>
                  </a:cubicBezTo>
                  <a:lnTo>
                    <a:pt x="2738" y="4339"/>
                  </a:lnTo>
                  <a:lnTo>
                    <a:pt x="2672" y="4327"/>
                  </a:lnTo>
                  <a:lnTo>
                    <a:pt x="2727" y="3820"/>
                  </a:lnTo>
                  <a:lnTo>
                    <a:pt x="2694" y="3820"/>
                  </a:lnTo>
                  <a:cubicBezTo>
                    <a:pt x="2573" y="3809"/>
                    <a:pt x="2429" y="3787"/>
                    <a:pt x="2286" y="3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82;p50"/>
            <p:cNvSpPr/>
            <p:nvPr/>
          </p:nvSpPr>
          <p:spPr>
            <a:xfrm>
              <a:off x="8749055" y="3422338"/>
              <a:ext cx="165491" cy="229810"/>
            </a:xfrm>
            <a:custGeom>
              <a:avLst/>
              <a:gdLst/>
              <a:ahLst/>
              <a:cxnLst/>
              <a:rect l="l" t="t" r="r" b="b"/>
              <a:pathLst>
                <a:path w="2838" h="3941" extrusionOk="0">
                  <a:moveTo>
                    <a:pt x="299" y="0"/>
                  </a:moveTo>
                  <a:cubicBezTo>
                    <a:pt x="243" y="99"/>
                    <a:pt x="177" y="199"/>
                    <a:pt x="122" y="298"/>
                  </a:cubicBezTo>
                  <a:lnTo>
                    <a:pt x="199" y="309"/>
                  </a:lnTo>
                  <a:cubicBezTo>
                    <a:pt x="255" y="209"/>
                    <a:pt x="310" y="110"/>
                    <a:pt x="365" y="22"/>
                  </a:cubicBezTo>
                  <a:lnTo>
                    <a:pt x="332" y="0"/>
                  </a:lnTo>
                  <a:close/>
                  <a:moveTo>
                    <a:pt x="89" y="364"/>
                  </a:moveTo>
                  <a:cubicBezTo>
                    <a:pt x="56" y="419"/>
                    <a:pt x="34" y="474"/>
                    <a:pt x="0" y="530"/>
                  </a:cubicBezTo>
                  <a:cubicBezTo>
                    <a:pt x="12" y="540"/>
                    <a:pt x="23" y="552"/>
                    <a:pt x="34" y="552"/>
                  </a:cubicBezTo>
                  <a:cubicBezTo>
                    <a:pt x="34" y="563"/>
                    <a:pt x="45" y="574"/>
                    <a:pt x="56" y="585"/>
                  </a:cubicBezTo>
                  <a:cubicBezTo>
                    <a:pt x="89" y="518"/>
                    <a:pt x="133" y="442"/>
                    <a:pt x="166" y="375"/>
                  </a:cubicBezTo>
                  <a:lnTo>
                    <a:pt x="89" y="364"/>
                  </a:lnTo>
                  <a:close/>
                  <a:moveTo>
                    <a:pt x="1568" y="3631"/>
                  </a:moveTo>
                  <a:lnTo>
                    <a:pt x="1568" y="3665"/>
                  </a:lnTo>
                  <a:cubicBezTo>
                    <a:pt x="1579" y="3675"/>
                    <a:pt x="1579" y="3697"/>
                    <a:pt x="1579" y="3709"/>
                  </a:cubicBezTo>
                  <a:cubicBezTo>
                    <a:pt x="1601" y="3709"/>
                    <a:pt x="1623" y="3719"/>
                    <a:pt x="1646" y="3719"/>
                  </a:cubicBezTo>
                  <a:lnTo>
                    <a:pt x="1656" y="3653"/>
                  </a:lnTo>
                  <a:cubicBezTo>
                    <a:pt x="1623" y="3643"/>
                    <a:pt x="1601" y="3643"/>
                    <a:pt x="1568" y="3631"/>
                  </a:cubicBezTo>
                  <a:close/>
                  <a:moveTo>
                    <a:pt x="1722" y="3665"/>
                  </a:moveTo>
                  <a:lnTo>
                    <a:pt x="1712" y="3741"/>
                  </a:lnTo>
                  <a:cubicBezTo>
                    <a:pt x="1855" y="3775"/>
                    <a:pt x="1999" y="3797"/>
                    <a:pt x="2120" y="3808"/>
                  </a:cubicBezTo>
                  <a:lnTo>
                    <a:pt x="2153" y="3808"/>
                  </a:lnTo>
                  <a:lnTo>
                    <a:pt x="2164" y="3741"/>
                  </a:lnTo>
                  <a:lnTo>
                    <a:pt x="2131" y="3741"/>
                  </a:lnTo>
                  <a:cubicBezTo>
                    <a:pt x="1999" y="3719"/>
                    <a:pt x="1866" y="3697"/>
                    <a:pt x="1722" y="3665"/>
                  </a:cubicBezTo>
                  <a:close/>
                  <a:moveTo>
                    <a:pt x="2230" y="3753"/>
                  </a:moveTo>
                  <a:lnTo>
                    <a:pt x="2230" y="3819"/>
                  </a:lnTo>
                  <a:cubicBezTo>
                    <a:pt x="2363" y="3841"/>
                    <a:pt x="2507" y="3863"/>
                    <a:pt x="2627" y="3896"/>
                  </a:cubicBezTo>
                  <a:lnTo>
                    <a:pt x="2639" y="3819"/>
                  </a:lnTo>
                  <a:cubicBezTo>
                    <a:pt x="2507" y="3797"/>
                    <a:pt x="2374" y="3764"/>
                    <a:pt x="2230" y="3753"/>
                  </a:cubicBezTo>
                  <a:close/>
                  <a:moveTo>
                    <a:pt x="2705" y="3841"/>
                  </a:moveTo>
                  <a:lnTo>
                    <a:pt x="2705" y="3907"/>
                  </a:lnTo>
                  <a:cubicBezTo>
                    <a:pt x="2738" y="3918"/>
                    <a:pt x="2782" y="3930"/>
                    <a:pt x="2816" y="3940"/>
                  </a:cubicBezTo>
                  <a:cubicBezTo>
                    <a:pt x="2816" y="3930"/>
                    <a:pt x="2826" y="3918"/>
                    <a:pt x="2826" y="3907"/>
                  </a:cubicBezTo>
                  <a:cubicBezTo>
                    <a:pt x="2838" y="3896"/>
                    <a:pt x="2838" y="3885"/>
                    <a:pt x="2838" y="3874"/>
                  </a:cubicBezTo>
                  <a:lnTo>
                    <a:pt x="2705" y="3841"/>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83;p50"/>
            <p:cNvSpPr/>
            <p:nvPr/>
          </p:nvSpPr>
          <p:spPr>
            <a:xfrm>
              <a:off x="8731037" y="3437091"/>
              <a:ext cx="54114" cy="9738"/>
            </a:xfrm>
            <a:custGeom>
              <a:avLst/>
              <a:gdLst/>
              <a:ahLst/>
              <a:cxnLst/>
              <a:rect l="l" t="t" r="r" b="b"/>
              <a:pathLst>
                <a:path w="928" h="167" extrusionOk="0">
                  <a:moveTo>
                    <a:pt x="0" y="0"/>
                  </a:moveTo>
                  <a:cubicBezTo>
                    <a:pt x="22" y="12"/>
                    <a:pt x="34" y="34"/>
                    <a:pt x="56" y="45"/>
                  </a:cubicBezTo>
                  <a:cubicBezTo>
                    <a:pt x="67" y="56"/>
                    <a:pt x="89" y="67"/>
                    <a:pt x="100" y="89"/>
                  </a:cubicBezTo>
                  <a:lnTo>
                    <a:pt x="398" y="111"/>
                  </a:lnTo>
                  <a:lnTo>
                    <a:pt x="475" y="122"/>
                  </a:lnTo>
                  <a:lnTo>
                    <a:pt x="917" y="166"/>
                  </a:lnTo>
                  <a:lnTo>
                    <a:pt x="928" y="89"/>
                  </a:lnTo>
                  <a:lnTo>
                    <a:pt x="508" y="56"/>
                  </a:lnTo>
                  <a:lnTo>
                    <a:pt x="431" y="4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84;p50"/>
            <p:cNvSpPr/>
            <p:nvPr/>
          </p:nvSpPr>
          <p:spPr>
            <a:xfrm>
              <a:off x="8767716" y="3473828"/>
              <a:ext cx="3265" cy="3207"/>
            </a:xfrm>
            <a:custGeom>
              <a:avLst/>
              <a:gdLst/>
              <a:ahLst/>
              <a:cxnLst/>
              <a:rect l="l" t="t" r="r" b="b"/>
              <a:pathLst>
                <a:path w="56" h="55" extrusionOk="0">
                  <a:moveTo>
                    <a:pt x="1" y="0"/>
                  </a:moveTo>
                  <a:lnTo>
                    <a:pt x="34" y="33"/>
                  </a:lnTo>
                  <a:cubicBezTo>
                    <a:pt x="34" y="44"/>
                    <a:pt x="45" y="44"/>
                    <a:pt x="45" y="55"/>
                  </a:cubicBezTo>
                  <a:lnTo>
                    <a:pt x="56" y="0"/>
                  </a:ln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5;p50"/>
            <p:cNvSpPr/>
            <p:nvPr/>
          </p:nvSpPr>
          <p:spPr>
            <a:xfrm>
              <a:off x="8842415" y="3614712"/>
              <a:ext cx="9680" cy="56738"/>
            </a:xfrm>
            <a:custGeom>
              <a:avLst/>
              <a:gdLst/>
              <a:ahLst/>
              <a:cxnLst/>
              <a:rect l="l" t="t" r="r" b="b"/>
              <a:pathLst>
                <a:path w="166" h="973" extrusionOk="0">
                  <a:moveTo>
                    <a:pt x="89" y="1"/>
                  </a:moveTo>
                  <a:lnTo>
                    <a:pt x="55" y="354"/>
                  </a:lnTo>
                  <a:lnTo>
                    <a:pt x="45" y="420"/>
                  </a:lnTo>
                  <a:lnTo>
                    <a:pt x="0" y="774"/>
                  </a:lnTo>
                  <a:cubicBezTo>
                    <a:pt x="11" y="840"/>
                    <a:pt x="11" y="906"/>
                    <a:pt x="0" y="972"/>
                  </a:cubicBezTo>
                  <a:lnTo>
                    <a:pt x="55" y="972"/>
                  </a:lnTo>
                  <a:lnTo>
                    <a:pt x="111" y="442"/>
                  </a:lnTo>
                  <a:lnTo>
                    <a:pt x="121" y="366"/>
                  </a:lnTo>
                  <a:lnTo>
                    <a:pt x="166" y="12"/>
                  </a:lnTo>
                  <a:lnTo>
                    <a:pt x="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6;p50"/>
            <p:cNvSpPr/>
            <p:nvPr/>
          </p:nvSpPr>
          <p:spPr>
            <a:xfrm>
              <a:off x="8871338" y="3617977"/>
              <a:ext cx="11021" cy="56680"/>
            </a:xfrm>
            <a:custGeom>
              <a:avLst/>
              <a:gdLst/>
              <a:ahLst/>
              <a:cxnLst/>
              <a:rect l="l" t="t" r="r" b="b"/>
              <a:pathLst>
                <a:path w="189" h="972" extrusionOk="0">
                  <a:moveTo>
                    <a:pt x="111" y="1"/>
                  </a:moveTo>
                  <a:lnTo>
                    <a:pt x="67" y="386"/>
                  </a:lnTo>
                  <a:lnTo>
                    <a:pt x="56" y="453"/>
                  </a:lnTo>
                  <a:lnTo>
                    <a:pt x="1" y="960"/>
                  </a:lnTo>
                  <a:lnTo>
                    <a:pt x="67" y="972"/>
                  </a:lnTo>
                  <a:lnTo>
                    <a:pt x="133" y="464"/>
                  </a:lnTo>
                  <a:lnTo>
                    <a:pt x="133" y="398"/>
                  </a:lnTo>
                  <a:lnTo>
                    <a:pt x="189" y="11"/>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7;p50"/>
            <p:cNvSpPr/>
            <p:nvPr/>
          </p:nvSpPr>
          <p:spPr>
            <a:xfrm>
              <a:off x="8899037" y="3623109"/>
              <a:ext cx="10380" cy="56038"/>
            </a:xfrm>
            <a:custGeom>
              <a:avLst/>
              <a:gdLst/>
              <a:ahLst/>
              <a:cxnLst/>
              <a:rect l="l" t="t" r="r" b="b"/>
              <a:pathLst>
                <a:path w="178" h="961" extrusionOk="0">
                  <a:moveTo>
                    <a:pt x="111" y="1"/>
                  </a:moveTo>
                  <a:lnTo>
                    <a:pt x="67" y="376"/>
                  </a:lnTo>
                  <a:lnTo>
                    <a:pt x="55" y="453"/>
                  </a:lnTo>
                  <a:lnTo>
                    <a:pt x="1" y="961"/>
                  </a:lnTo>
                  <a:lnTo>
                    <a:pt x="11" y="961"/>
                  </a:lnTo>
                  <a:cubicBezTo>
                    <a:pt x="23" y="939"/>
                    <a:pt x="33" y="928"/>
                    <a:pt x="45" y="906"/>
                  </a:cubicBezTo>
                  <a:cubicBezTo>
                    <a:pt x="55" y="884"/>
                    <a:pt x="67" y="862"/>
                    <a:pt x="89" y="828"/>
                  </a:cubicBezTo>
                  <a:lnTo>
                    <a:pt x="133" y="464"/>
                  </a:lnTo>
                  <a:lnTo>
                    <a:pt x="133" y="398"/>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8;p50"/>
            <p:cNvSpPr/>
            <p:nvPr/>
          </p:nvSpPr>
          <p:spPr>
            <a:xfrm>
              <a:off x="7296361" y="3166752"/>
              <a:ext cx="595371" cy="168057"/>
            </a:xfrm>
            <a:custGeom>
              <a:avLst/>
              <a:gdLst/>
              <a:ahLst/>
              <a:cxnLst/>
              <a:rect l="l" t="t" r="r" b="b"/>
              <a:pathLst>
                <a:path w="10210" h="2882" extrusionOk="0">
                  <a:moveTo>
                    <a:pt x="8576" y="0"/>
                  </a:moveTo>
                  <a:lnTo>
                    <a:pt x="1225" y="365"/>
                  </a:lnTo>
                  <a:lnTo>
                    <a:pt x="0" y="1491"/>
                  </a:lnTo>
                  <a:lnTo>
                    <a:pt x="1225" y="2882"/>
                  </a:lnTo>
                  <a:lnTo>
                    <a:pt x="8919" y="2208"/>
                  </a:lnTo>
                  <a:lnTo>
                    <a:pt x="10210" y="1050"/>
                  </a:lnTo>
                  <a:lnTo>
                    <a:pt x="8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9;p50"/>
            <p:cNvSpPr/>
            <p:nvPr/>
          </p:nvSpPr>
          <p:spPr>
            <a:xfrm>
              <a:off x="7070398" y="4716067"/>
              <a:ext cx="1082047" cy="427431"/>
            </a:xfrm>
            <a:custGeom>
              <a:avLst/>
              <a:gdLst/>
              <a:ahLst/>
              <a:cxnLst/>
              <a:rect l="l" t="t" r="r" b="b"/>
              <a:pathLst>
                <a:path w="18556" h="7330" extrusionOk="0">
                  <a:moveTo>
                    <a:pt x="431" y="1"/>
                  </a:moveTo>
                  <a:lnTo>
                    <a:pt x="398" y="464"/>
                  </a:lnTo>
                  <a:lnTo>
                    <a:pt x="255" y="2925"/>
                  </a:lnTo>
                  <a:lnTo>
                    <a:pt x="255" y="2947"/>
                  </a:lnTo>
                  <a:lnTo>
                    <a:pt x="255" y="2959"/>
                  </a:lnTo>
                  <a:lnTo>
                    <a:pt x="56" y="6325"/>
                  </a:lnTo>
                  <a:lnTo>
                    <a:pt x="0" y="7330"/>
                  </a:lnTo>
                  <a:lnTo>
                    <a:pt x="8379" y="7330"/>
                  </a:lnTo>
                  <a:cubicBezTo>
                    <a:pt x="8455" y="6899"/>
                    <a:pt x="8831" y="6568"/>
                    <a:pt x="9294" y="6568"/>
                  </a:cubicBezTo>
                  <a:cubicBezTo>
                    <a:pt x="9549" y="6568"/>
                    <a:pt x="9780" y="6667"/>
                    <a:pt x="9946" y="6844"/>
                  </a:cubicBezTo>
                  <a:cubicBezTo>
                    <a:pt x="10078" y="6965"/>
                    <a:pt x="10167" y="7142"/>
                    <a:pt x="10211" y="7330"/>
                  </a:cubicBezTo>
                  <a:lnTo>
                    <a:pt x="18556" y="7330"/>
                  </a:lnTo>
                  <a:lnTo>
                    <a:pt x="18301" y="2925"/>
                  </a:lnTo>
                  <a:lnTo>
                    <a:pt x="18158" y="530"/>
                  </a:lnTo>
                  <a:lnTo>
                    <a:pt x="18158" y="464"/>
                  </a:lnTo>
                  <a:lnTo>
                    <a:pt x="18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0;p50"/>
            <p:cNvSpPr/>
            <p:nvPr/>
          </p:nvSpPr>
          <p:spPr>
            <a:xfrm>
              <a:off x="7551248" y="4714784"/>
              <a:ext cx="117791" cy="283282"/>
            </a:xfrm>
            <a:custGeom>
              <a:avLst/>
              <a:gdLst/>
              <a:ahLst/>
              <a:cxnLst/>
              <a:rect l="l" t="t" r="r" b="b"/>
              <a:pathLst>
                <a:path w="2020" h="4858" extrusionOk="0">
                  <a:moveTo>
                    <a:pt x="1987" y="33"/>
                  </a:moveTo>
                  <a:lnTo>
                    <a:pt x="1987" y="3852"/>
                  </a:lnTo>
                  <a:cubicBezTo>
                    <a:pt x="1987" y="4117"/>
                    <a:pt x="1877" y="4360"/>
                    <a:pt x="1700" y="4548"/>
                  </a:cubicBezTo>
                  <a:cubicBezTo>
                    <a:pt x="1523" y="4713"/>
                    <a:pt x="1281" y="4824"/>
                    <a:pt x="1004" y="4824"/>
                  </a:cubicBezTo>
                  <a:cubicBezTo>
                    <a:pt x="474" y="4824"/>
                    <a:pt x="33" y="4394"/>
                    <a:pt x="33" y="3852"/>
                  </a:cubicBezTo>
                  <a:lnTo>
                    <a:pt x="33" y="33"/>
                  </a:lnTo>
                  <a:close/>
                  <a:moveTo>
                    <a:pt x="0" y="0"/>
                  </a:moveTo>
                  <a:lnTo>
                    <a:pt x="0" y="3852"/>
                  </a:lnTo>
                  <a:cubicBezTo>
                    <a:pt x="0" y="4404"/>
                    <a:pt x="452" y="4857"/>
                    <a:pt x="1004" y="4857"/>
                  </a:cubicBezTo>
                  <a:cubicBezTo>
                    <a:pt x="1568" y="4857"/>
                    <a:pt x="2020" y="4404"/>
                    <a:pt x="2020" y="3852"/>
                  </a:cubicBezTo>
                  <a:lnTo>
                    <a:pt x="2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1;p50"/>
            <p:cNvSpPr/>
            <p:nvPr/>
          </p:nvSpPr>
          <p:spPr>
            <a:xfrm>
              <a:off x="7085210" y="4715425"/>
              <a:ext cx="153887" cy="173188"/>
            </a:xfrm>
            <a:custGeom>
              <a:avLst/>
              <a:gdLst/>
              <a:ahLst/>
              <a:cxnLst/>
              <a:rect l="l" t="t" r="r" b="b"/>
              <a:pathLst>
                <a:path w="2639" h="2970" extrusionOk="0">
                  <a:moveTo>
                    <a:pt x="2616" y="0"/>
                  </a:moveTo>
                  <a:cubicBezTo>
                    <a:pt x="2164" y="1943"/>
                    <a:pt x="1292" y="2936"/>
                    <a:pt x="1" y="2936"/>
                  </a:cubicBezTo>
                  <a:lnTo>
                    <a:pt x="1" y="2970"/>
                  </a:lnTo>
                  <a:cubicBezTo>
                    <a:pt x="1303" y="2970"/>
                    <a:pt x="2197" y="1976"/>
                    <a:pt x="2638" y="12"/>
                  </a:cubicBezTo>
                  <a:lnTo>
                    <a:pt x="2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2;p50"/>
            <p:cNvSpPr/>
            <p:nvPr/>
          </p:nvSpPr>
          <p:spPr>
            <a:xfrm>
              <a:off x="7983755" y="4715425"/>
              <a:ext cx="153887" cy="173188"/>
            </a:xfrm>
            <a:custGeom>
              <a:avLst/>
              <a:gdLst/>
              <a:ahLst/>
              <a:cxnLst/>
              <a:rect l="l" t="t" r="r" b="b"/>
              <a:pathLst>
                <a:path w="2639" h="2970" extrusionOk="0">
                  <a:moveTo>
                    <a:pt x="23" y="0"/>
                  </a:moveTo>
                  <a:lnTo>
                    <a:pt x="1" y="12"/>
                  </a:lnTo>
                  <a:cubicBezTo>
                    <a:pt x="453" y="1976"/>
                    <a:pt x="1336" y="2970"/>
                    <a:pt x="2638" y="2970"/>
                  </a:cubicBezTo>
                  <a:lnTo>
                    <a:pt x="2638" y="2936"/>
                  </a:lnTo>
                  <a:cubicBezTo>
                    <a:pt x="1358" y="2936"/>
                    <a:pt x="475" y="1943"/>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93;p50"/>
            <p:cNvSpPr/>
            <p:nvPr/>
          </p:nvSpPr>
          <p:spPr>
            <a:xfrm>
              <a:off x="7070398" y="4746973"/>
              <a:ext cx="1082047" cy="396525"/>
            </a:xfrm>
            <a:custGeom>
              <a:avLst/>
              <a:gdLst/>
              <a:ahLst/>
              <a:cxnLst/>
              <a:rect l="l" t="t" r="r" b="b"/>
              <a:pathLst>
                <a:path w="18556" h="6800" extrusionOk="0">
                  <a:moveTo>
                    <a:pt x="18158" y="0"/>
                  </a:moveTo>
                  <a:lnTo>
                    <a:pt x="17386" y="177"/>
                  </a:lnTo>
                  <a:cubicBezTo>
                    <a:pt x="17386" y="177"/>
                    <a:pt x="18147" y="1170"/>
                    <a:pt x="17794" y="2340"/>
                  </a:cubicBezTo>
                  <a:cubicBezTo>
                    <a:pt x="17960" y="2373"/>
                    <a:pt x="18125" y="2395"/>
                    <a:pt x="18301" y="2395"/>
                  </a:cubicBezTo>
                  <a:lnTo>
                    <a:pt x="18158" y="0"/>
                  </a:lnTo>
                  <a:close/>
                  <a:moveTo>
                    <a:pt x="17783" y="2362"/>
                  </a:moveTo>
                  <a:cubicBezTo>
                    <a:pt x="17275" y="3985"/>
                    <a:pt x="14593" y="5917"/>
                    <a:pt x="4692" y="5917"/>
                  </a:cubicBezTo>
                  <a:cubicBezTo>
                    <a:pt x="3290" y="5917"/>
                    <a:pt x="1756" y="5883"/>
                    <a:pt x="56" y="5795"/>
                  </a:cubicBezTo>
                  <a:lnTo>
                    <a:pt x="0" y="6800"/>
                  </a:lnTo>
                  <a:lnTo>
                    <a:pt x="8379" y="6800"/>
                  </a:lnTo>
                  <a:cubicBezTo>
                    <a:pt x="8455" y="6369"/>
                    <a:pt x="8831" y="6038"/>
                    <a:pt x="9294" y="6038"/>
                  </a:cubicBezTo>
                  <a:cubicBezTo>
                    <a:pt x="9549" y="6038"/>
                    <a:pt x="9780" y="6137"/>
                    <a:pt x="9946" y="6314"/>
                  </a:cubicBezTo>
                  <a:cubicBezTo>
                    <a:pt x="10078" y="6435"/>
                    <a:pt x="10167" y="6612"/>
                    <a:pt x="10211" y="6800"/>
                  </a:cubicBezTo>
                  <a:lnTo>
                    <a:pt x="18556" y="6800"/>
                  </a:lnTo>
                  <a:lnTo>
                    <a:pt x="18301" y="2395"/>
                  </a:lnTo>
                  <a:lnTo>
                    <a:pt x="18301" y="2429"/>
                  </a:lnTo>
                  <a:cubicBezTo>
                    <a:pt x="18125" y="2429"/>
                    <a:pt x="17948" y="2407"/>
                    <a:pt x="17783" y="2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4;p50"/>
            <p:cNvSpPr/>
            <p:nvPr/>
          </p:nvSpPr>
          <p:spPr>
            <a:xfrm>
              <a:off x="8107321" y="4883425"/>
              <a:ext cx="30323" cy="5190"/>
            </a:xfrm>
            <a:custGeom>
              <a:avLst/>
              <a:gdLst/>
              <a:ahLst/>
              <a:cxnLst/>
              <a:rect l="l" t="t" r="r" b="b"/>
              <a:pathLst>
                <a:path w="520" h="89" extrusionOk="0">
                  <a:moveTo>
                    <a:pt x="12" y="0"/>
                  </a:moveTo>
                  <a:cubicBezTo>
                    <a:pt x="12" y="11"/>
                    <a:pt x="1" y="22"/>
                    <a:pt x="1" y="22"/>
                  </a:cubicBezTo>
                  <a:cubicBezTo>
                    <a:pt x="166" y="67"/>
                    <a:pt x="343" y="89"/>
                    <a:pt x="519" y="89"/>
                  </a:cubicBezTo>
                  <a:lnTo>
                    <a:pt x="519" y="55"/>
                  </a:lnTo>
                  <a:cubicBezTo>
                    <a:pt x="343" y="55"/>
                    <a:pt x="178" y="33"/>
                    <a:pt x="12" y="0"/>
                  </a:cubicBezTo>
                  <a:close/>
                </a:path>
              </a:pathLst>
            </a:custGeom>
            <a:solidFill>
              <a:srgbClr val="D6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5;p50"/>
            <p:cNvSpPr/>
            <p:nvPr/>
          </p:nvSpPr>
          <p:spPr>
            <a:xfrm>
              <a:off x="7029171" y="3559373"/>
              <a:ext cx="787277" cy="1219139"/>
            </a:xfrm>
            <a:custGeom>
              <a:avLst/>
              <a:gdLst/>
              <a:ahLst/>
              <a:cxnLst/>
              <a:rect l="l" t="t" r="r" b="b"/>
              <a:pathLst>
                <a:path w="13501" h="20907" extrusionOk="0">
                  <a:moveTo>
                    <a:pt x="13501" y="1"/>
                  </a:moveTo>
                  <a:lnTo>
                    <a:pt x="1811" y="343"/>
                  </a:lnTo>
                  <a:lnTo>
                    <a:pt x="1" y="20907"/>
                  </a:lnTo>
                  <a:lnTo>
                    <a:pt x="13501" y="20907"/>
                  </a:lnTo>
                  <a:lnTo>
                    <a:pt x="13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6;p50"/>
            <p:cNvSpPr/>
            <p:nvPr/>
          </p:nvSpPr>
          <p:spPr>
            <a:xfrm>
              <a:off x="7425058" y="3559373"/>
              <a:ext cx="787219" cy="1219139"/>
            </a:xfrm>
            <a:custGeom>
              <a:avLst/>
              <a:gdLst/>
              <a:ahLst/>
              <a:cxnLst/>
              <a:rect l="l" t="t" r="r" b="b"/>
              <a:pathLst>
                <a:path w="13500" h="20907" extrusionOk="0">
                  <a:moveTo>
                    <a:pt x="1" y="1"/>
                  </a:moveTo>
                  <a:lnTo>
                    <a:pt x="1" y="20907"/>
                  </a:lnTo>
                  <a:lnTo>
                    <a:pt x="13500" y="20907"/>
                  </a:lnTo>
                  <a:lnTo>
                    <a:pt x="11689" y="3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7;p50"/>
            <p:cNvSpPr/>
            <p:nvPr/>
          </p:nvSpPr>
          <p:spPr>
            <a:xfrm>
              <a:off x="6895284" y="3250373"/>
              <a:ext cx="1442535" cy="505394"/>
            </a:xfrm>
            <a:custGeom>
              <a:avLst/>
              <a:gdLst/>
              <a:ahLst/>
              <a:cxnLst/>
              <a:rect l="l" t="t" r="r" b="b"/>
              <a:pathLst>
                <a:path w="24738" h="8667" extrusionOk="0">
                  <a:moveTo>
                    <a:pt x="15688" y="1"/>
                  </a:moveTo>
                  <a:cubicBezTo>
                    <a:pt x="15636" y="1"/>
                    <a:pt x="15609" y="1"/>
                    <a:pt x="15609" y="1"/>
                  </a:cubicBezTo>
                  <a:lnTo>
                    <a:pt x="8114" y="388"/>
                  </a:lnTo>
                  <a:cubicBezTo>
                    <a:pt x="7551" y="531"/>
                    <a:pt x="7033" y="686"/>
                    <a:pt x="6535" y="852"/>
                  </a:cubicBezTo>
                  <a:cubicBezTo>
                    <a:pt x="6006" y="1028"/>
                    <a:pt x="5509" y="1216"/>
                    <a:pt x="5046" y="1414"/>
                  </a:cubicBezTo>
                  <a:cubicBezTo>
                    <a:pt x="1281" y="3048"/>
                    <a:pt x="1" y="5167"/>
                    <a:pt x="1" y="5167"/>
                  </a:cubicBezTo>
                  <a:lnTo>
                    <a:pt x="6072" y="7198"/>
                  </a:lnTo>
                  <a:lnTo>
                    <a:pt x="7750" y="7740"/>
                  </a:lnTo>
                  <a:lnTo>
                    <a:pt x="10631" y="8667"/>
                  </a:lnTo>
                  <a:lnTo>
                    <a:pt x="20190" y="5731"/>
                  </a:lnTo>
                  <a:lnTo>
                    <a:pt x="20510" y="5631"/>
                  </a:lnTo>
                  <a:lnTo>
                    <a:pt x="20543" y="5631"/>
                  </a:lnTo>
                  <a:lnTo>
                    <a:pt x="20576" y="5609"/>
                  </a:lnTo>
                  <a:lnTo>
                    <a:pt x="21426" y="5355"/>
                  </a:lnTo>
                  <a:lnTo>
                    <a:pt x="22044" y="5167"/>
                  </a:lnTo>
                  <a:lnTo>
                    <a:pt x="22165" y="5123"/>
                  </a:lnTo>
                  <a:lnTo>
                    <a:pt x="22398" y="5057"/>
                  </a:lnTo>
                  <a:lnTo>
                    <a:pt x="24738" y="4340"/>
                  </a:lnTo>
                  <a:cubicBezTo>
                    <a:pt x="24108" y="3445"/>
                    <a:pt x="23357" y="2739"/>
                    <a:pt x="22585" y="2187"/>
                  </a:cubicBezTo>
                  <a:cubicBezTo>
                    <a:pt x="22111" y="1834"/>
                    <a:pt x="21613" y="1547"/>
                    <a:pt x="21117" y="1304"/>
                  </a:cubicBezTo>
                  <a:cubicBezTo>
                    <a:pt x="18624" y="63"/>
                    <a:pt x="16158" y="1"/>
                    <a:pt x="15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8;p50"/>
            <p:cNvSpPr/>
            <p:nvPr/>
          </p:nvSpPr>
          <p:spPr>
            <a:xfrm>
              <a:off x="8010113" y="3476394"/>
              <a:ext cx="582600" cy="614730"/>
            </a:xfrm>
            <a:custGeom>
              <a:avLst/>
              <a:gdLst/>
              <a:ahLst/>
              <a:cxnLst/>
              <a:rect l="l" t="t" r="r" b="b"/>
              <a:pathLst>
                <a:path w="9991" h="10542" extrusionOk="0">
                  <a:moveTo>
                    <a:pt x="5498" y="0"/>
                  </a:moveTo>
                  <a:lnTo>
                    <a:pt x="1" y="331"/>
                  </a:lnTo>
                  <a:lnTo>
                    <a:pt x="2750" y="10541"/>
                  </a:lnTo>
                  <a:lnTo>
                    <a:pt x="9991" y="7958"/>
                  </a:lnTo>
                  <a:lnTo>
                    <a:pt x="5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9;p50"/>
            <p:cNvSpPr/>
            <p:nvPr/>
          </p:nvSpPr>
          <p:spPr>
            <a:xfrm>
              <a:off x="8193624" y="3976485"/>
              <a:ext cx="306432" cy="531635"/>
            </a:xfrm>
            <a:custGeom>
              <a:avLst/>
              <a:gdLst/>
              <a:ahLst/>
              <a:cxnLst/>
              <a:rect l="l" t="t" r="r" b="b"/>
              <a:pathLst>
                <a:path w="5255" h="9117" extrusionOk="0">
                  <a:moveTo>
                    <a:pt x="4669" y="0"/>
                  </a:moveTo>
                  <a:lnTo>
                    <a:pt x="0" y="1822"/>
                  </a:lnTo>
                  <a:cubicBezTo>
                    <a:pt x="0" y="1822"/>
                    <a:pt x="1842" y="9117"/>
                    <a:pt x="5050" y="9117"/>
                  </a:cubicBezTo>
                  <a:cubicBezTo>
                    <a:pt x="5118" y="9117"/>
                    <a:pt x="5186" y="9114"/>
                    <a:pt x="5254" y="9107"/>
                  </a:cubicBezTo>
                  <a:lnTo>
                    <a:pt x="4669"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0;p50"/>
            <p:cNvSpPr/>
            <p:nvPr/>
          </p:nvSpPr>
          <p:spPr>
            <a:xfrm>
              <a:off x="8230944" y="3608997"/>
              <a:ext cx="398449" cy="898654"/>
            </a:xfrm>
            <a:custGeom>
              <a:avLst/>
              <a:gdLst/>
              <a:ahLst/>
              <a:cxnLst/>
              <a:rect l="l" t="t" r="r" b="b"/>
              <a:pathLst>
                <a:path w="6833" h="15411" extrusionOk="0">
                  <a:moveTo>
                    <a:pt x="2936" y="0"/>
                  </a:moveTo>
                  <a:lnTo>
                    <a:pt x="2704" y="187"/>
                  </a:lnTo>
                  <a:lnTo>
                    <a:pt x="2218" y="574"/>
                  </a:lnTo>
                  <a:lnTo>
                    <a:pt x="751" y="905"/>
                  </a:lnTo>
                  <a:lnTo>
                    <a:pt x="0" y="1070"/>
                  </a:lnTo>
                  <a:cubicBezTo>
                    <a:pt x="0" y="1070"/>
                    <a:pt x="77" y="1335"/>
                    <a:pt x="199" y="1865"/>
                  </a:cubicBezTo>
                  <a:cubicBezTo>
                    <a:pt x="353" y="2561"/>
                    <a:pt x="607" y="3697"/>
                    <a:pt x="916" y="5254"/>
                  </a:cubicBezTo>
                  <a:cubicBezTo>
                    <a:pt x="950" y="5475"/>
                    <a:pt x="994" y="5706"/>
                    <a:pt x="1048" y="5949"/>
                  </a:cubicBezTo>
                  <a:cubicBezTo>
                    <a:pt x="1126" y="6402"/>
                    <a:pt x="1214" y="6898"/>
                    <a:pt x="1313" y="7418"/>
                  </a:cubicBezTo>
                  <a:cubicBezTo>
                    <a:pt x="1501" y="8488"/>
                    <a:pt x="1689" y="9680"/>
                    <a:pt x="1899" y="11005"/>
                  </a:cubicBezTo>
                  <a:cubicBezTo>
                    <a:pt x="1909" y="11104"/>
                    <a:pt x="1921" y="11203"/>
                    <a:pt x="1943" y="11303"/>
                  </a:cubicBezTo>
                  <a:lnTo>
                    <a:pt x="2009" y="11767"/>
                  </a:lnTo>
                  <a:cubicBezTo>
                    <a:pt x="2020" y="11833"/>
                    <a:pt x="2031" y="11910"/>
                    <a:pt x="2042" y="11976"/>
                  </a:cubicBezTo>
                  <a:cubicBezTo>
                    <a:pt x="2053" y="12076"/>
                    <a:pt x="2064" y="12175"/>
                    <a:pt x="2075" y="12263"/>
                  </a:cubicBezTo>
                  <a:lnTo>
                    <a:pt x="2174" y="12959"/>
                  </a:lnTo>
                  <a:cubicBezTo>
                    <a:pt x="2186" y="13003"/>
                    <a:pt x="2196" y="13058"/>
                    <a:pt x="2196" y="13113"/>
                  </a:cubicBezTo>
                  <a:cubicBezTo>
                    <a:pt x="2208" y="13190"/>
                    <a:pt x="2218" y="13278"/>
                    <a:pt x="2230" y="13356"/>
                  </a:cubicBezTo>
                  <a:cubicBezTo>
                    <a:pt x="2340" y="14151"/>
                    <a:pt x="2826" y="14813"/>
                    <a:pt x="3488" y="15155"/>
                  </a:cubicBezTo>
                  <a:cubicBezTo>
                    <a:pt x="3812" y="15322"/>
                    <a:pt x="4165" y="15410"/>
                    <a:pt x="4549" y="15410"/>
                  </a:cubicBezTo>
                  <a:cubicBezTo>
                    <a:pt x="4570" y="15410"/>
                    <a:pt x="4592" y="15410"/>
                    <a:pt x="4614" y="15409"/>
                  </a:cubicBezTo>
                  <a:cubicBezTo>
                    <a:pt x="4956" y="15398"/>
                    <a:pt x="5299" y="15331"/>
                    <a:pt x="5608" y="15188"/>
                  </a:cubicBezTo>
                  <a:cubicBezTo>
                    <a:pt x="5883" y="15056"/>
                    <a:pt x="6126" y="14857"/>
                    <a:pt x="6325" y="14581"/>
                  </a:cubicBezTo>
                  <a:cubicBezTo>
                    <a:pt x="6623" y="14161"/>
                    <a:pt x="6810" y="13577"/>
                    <a:pt x="6832" y="12726"/>
                  </a:cubicBezTo>
                  <a:lnTo>
                    <a:pt x="6832" y="12628"/>
                  </a:lnTo>
                  <a:lnTo>
                    <a:pt x="6832" y="12484"/>
                  </a:lnTo>
                  <a:cubicBezTo>
                    <a:pt x="6822" y="11799"/>
                    <a:pt x="6711" y="10960"/>
                    <a:pt x="6469" y="9945"/>
                  </a:cubicBezTo>
                  <a:cubicBezTo>
                    <a:pt x="6457" y="9934"/>
                    <a:pt x="6457" y="9912"/>
                    <a:pt x="6457" y="9901"/>
                  </a:cubicBezTo>
                  <a:cubicBezTo>
                    <a:pt x="6347" y="9459"/>
                    <a:pt x="6236" y="9029"/>
                    <a:pt x="6115" y="8620"/>
                  </a:cubicBezTo>
                  <a:lnTo>
                    <a:pt x="6115" y="8610"/>
                  </a:lnTo>
                  <a:cubicBezTo>
                    <a:pt x="6093" y="8521"/>
                    <a:pt x="6071" y="8433"/>
                    <a:pt x="6038" y="8345"/>
                  </a:cubicBezTo>
                  <a:cubicBezTo>
                    <a:pt x="6016" y="8234"/>
                    <a:pt x="5971" y="8113"/>
                    <a:pt x="5939" y="8002"/>
                  </a:cubicBezTo>
                  <a:cubicBezTo>
                    <a:pt x="5729" y="7252"/>
                    <a:pt x="5508" y="6567"/>
                    <a:pt x="5287" y="5927"/>
                  </a:cubicBezTo>
                  <a:cubicBezTo>
                    <a:pt x="5221" y="5750"/>
                    <a:pt x="5166" y="5574"/>
                    <a:pt x="5100" y="5397"/>
                  </a:cubicBezTo>
                  <a:cubicBezTo>
                    <a:pt x="4945" y="4978"/>
                    <a:pt x="4801" y="4580"/>
                    <a:pt x="4658" y="4217"/>
                  </a:cubicBezTo>
                  <a:cubicBezTo>
                    <a:pt x="4636" y="4172"/>
                    <a:pt x="4625" y="4128"/>
                    <a:pt x="4603" y="4073"/>
                  </a:cubicBezTo>
                  <a:cubicBezTo>
                    <a:pt x="4536" y="3918"/>
                    <a:pt x="4482" y="3764"/>
                    <a:pt x="4415" y="3609"/>
                  </a:cubicBezTo>
                  <a:cubicBezTo>
                    <a:pt x="4294" y="3311"/>
                    <a:pt x="4183" y="3035"/>
                    <a:pt x="4073" y="2782"/>
                  </a:cubicBezTo>
                  <a:cubicBezTo>
                    <a:pt x="3742" y="1987"/>
                    <a:pt x="3466" y="1379"/>
                    <a:pt x="3322" y="960"/>
                  </a:cubicBezTo>
                  <a:cubicBezTo>
                    <a:pt x="3290" y="872"/>
                    <a:pt x="3256" y="783"/>
                    <a:pt x="3223" y="706"/>
                  </a:cubicBezTo>
                  <a:cubicBezTo>
                    <a:pt x="3146" y="496"/>
                    <a:pt x="3079" y="342"/>
                    <a:pt x="3035" y="221"/>
                  </a:cubicBezTo>
                  <a:cubicBezTo>
                    <a:pt x="2969" y="66"/>
                    <a:pt x="2936" y="0"/>
                    <a:pt x="293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1;p50"/>
            <p:cNvSpPr/>
            <p:nvPr/>
          </p:nvSpPr>
          <p:spPr>
            <a:xfrm>
              <a:off x="8430491" y="4327295"/>
              <a:ext cx="198904" cy="180302"/>
            </a:xfrm>
            <a:custGeom>
              <a:avLst/>
              <a:gdLst/>
              <a:ahLst/>
              <a:cxnLst/>
              <a:rect l="l" t="t" r="r" b="b"/>
              <a:pathLst>
                <a:path w="3411" h="3092" extrusionOk="0">
                  <a:moveTo>
                    <a:pt x="2274" y="1"/>
                  </a:moveTo>
                  <a:cubicBezTo>
                    <a:pt x="1016" y="1"/>
                    <a:pt x="0" y="1016"/>
                    <a:pt x="0" y="2274"/>
                  </a:cubicBezTo>
                  <a:cubicBezTo>
                    <a:pt x="0" y="2462"/>
                    <a:pt x="22" y="2650"/>
                    <a:pt x="66" y="2837"/>
                  </a:cubicBezTo>
                  <a:cubicBezTo>
                    <a:pt x="386" y="3003"/>
                    <a:pt x="739" y="3091"/>
                    <a:pt x="1114" y="3091"/>
                  </a:cubicBezTo>
                  <a:lnTo>
                    <a:pt x="1192" y="3091"/>
                  </a:lnTo>
                  <a:cubicBezTo>
                    <a:pt x="1534" y="3080"/>
                    <a:pt x="1877" y="3013"/>
                    <a:pt x="2186" y="2870"/>
                  </a:cubicBezTo>
                  <a:cubicBezTo>
                    <a:pt x="2461" y="2738"/>
                    <a:pt x="2704" y="2539"/>
                    <a:pt x="2903" y="2263"/>
                  </a:cubicBezTo>
                  <a:cubicBezTo>
                    <a:pt x="3201" y="1843"/>
                    <a:pt x="3388" y="1259"/>
                    <a:pt x="3410" y="408"/>
                  </a:cubicBezTo>
                  <a:lnTo>
                    <a:pt x="3410" y="310"/>
                  </a:lnTo>
                  <a:cubicBezTo>
                    <a:pt x="3079" y="111"/>
                    <a:pt x="2682" y="1"/>
                    <a:pt x="2274" y="1"/>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2;p50"/>
            <p:cNvSpPr/>
            <p:nvPr/>
          </p:nvSpPr>
          <p:spPr>
            <a:xfrm>
              <a:off x="8298471" y="4006749"/>
              <a:ext cx="52248" cy="289055"/>
            </a:xfrm>
            <a:custGeom>
              <a:avLst/>
              <a:gdLst/>
              <a:ahLst/>
              <a:cxnLst/>
              <a:rect l="l" t="t" r="r" b="b"/>
              <a:pathLst>
                <a:path w="896" h="4957" extrusionOk="0">
                  <a:moveTo>
                    <a:pt x="89" y="1"/>
                  </a:moveTo>
                  <a:lnTo>
                    <a:pt x="1" y="11"/>
                  </a:lnTo>
                  <a:lnTo>
                    <a:pt x="807" y="4956"/>
                  </a:lnTo>
                  <a:lnTo>
                    <a:pt x="895" y="4934"/>
                  </a:lnTo>
                  <a:lnTo>
                    <a:pt x="89" y="1"/>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3;p50"/>
            <p:cNvSpPr/>
            <p:nvPr/>
          </p:nvSpPr>
          <p:spPr>
            <a:xfrm>
              <a:off x="8179454" y="3155381"/>
              <a:ext cx="275527" cy="568139"/>
            </a:xfrm>
            <a:custGeom>
              <a:avLst/>
              <a:gdLst/>
              <a:ahLst/>
              <a:cxnLst/>
              <a:rect l="l" t="t" r="r" b="b"/>
              <a:pathLst>
                <a:path w="4725" h="9743" extrusionOk="0">
                  <a:moveTo>
                    <a:pt x="3041" y="1"/>
                  </a:moveTo>
                  <a:cubicBezTo>
                    <a:pt x="2787" y="1"/>
                    <a:pt x="2539" y="321"/>
                    <a:pt x="2528" y="1046"/>
                  </a:cubicBezTo>
                  <a:cubicBezTo>
                    <a:pt x="2505" y="2437"/>
                    <a:pt x="2483" y="3661"/>
                    <a:pt x="2483" y="3661"/>
                  </a:cubicBezTo>
                  <a:cubicBezTo>
                    <a:pt x="2483" y="3661"/>
                    <a:pt x="1665" y="3291"/>
                    <a:pt x="1274" y="3291"/>
                  </a:cubicBezTo>
                  <a:cubicBezTo>
                    <a:pt x="1244" y="3291"/>
                    <a:pt x="1217" y="3293"/>
                    <a:pt x="1192" y="3298"/>
                  </a:cubicBezTo>
                  <a:cubicBezTo>
                    <a:pt x="839" y="3352"/>
                    <a:pt x="486" y="4247"/>
                    <a:pt x="398" y="4633"/>
                  </a:cubicBezTo>
                  <a:cubicBezTo>
                    <a:pt x="265" y="5207"/>
                    <a:pt x="0" y="6212"/>
                    <a:pt x="817" y="6509"/>
                  </a:cubicBezTo>
                  <a:cubicBezTo>
                    <a:pt x="618" y="6929"/>
                    <a:pt x="452" y="7647"/>
                    <a:pt x="596" y="8331"/>
                  </a:cubicBezTo>
                  <a:cubicBezTo>
                    <a:pt x="819" y="9293"/>
                    <a:pt x="1611" y="9742"/>
                    <a:pt x="2344" y="9742"/>
                  </a:cubicBezTo>
                  <a:cubicBezTo>
                    <a:pt x="2847" y="9742"/>
                    <a:pt x="3322" y="9530"/>
                    <a:pt x="3565" y="9126"/>
                  </a:cubicBezTo>
                  <a:cubicBezTo>
                    <a:pt x="3565" y="9126"/>
                    <a:pt x="4095" y="8022"/>
                    <a:pt x="4415" y="6399"/>
                  </a:cubicBezTo>
                  <a:cubicBezTo>
                    <a:pt x="4725" y="4777"/>
                    <a:pt x="4183" y="4423"/>
                    <a:pt x="4183" y="4423"/>
                  </a:cubicBezTo>
                  <a:cubicBezTo>
                    <a:pt x="4183" y="4423"/>
                    <a:pt x="3709" y="1730"/>
                    <a:pt x="3577" y="747"/>
                  </a:cubicBezTo>
                  <a:cubicBezTo>
                    <a:pt x="3513" y="272"/>
                    <a:pt x="3275" y="1"/>
                    <a:pt x="3041"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4;p50"/>
            <p:cNvSpPr/>
            <p:nvPr/>
          </p:nvSpPr>
          <p:spPr>
            <a:xfrm>
              <a:off x="8323604" y="3366299"/>
              <a:ext cx="101114" cy="48982"/>
            </a:xfrm>
            <a:custGeom>
              <a:avLst/>
              <a:gdLst/>
              <a:ahLst/>
              <a:cxnLst/>
              <a:rect l="l" t="t" r="r" b="b"/>
              <a:pathLst>
                <a:path w="1734" h="840" extrusionOk="0">
                  <a:moveTo>
                    <a:pt x="23" y="0"/>
                  </a:moveTo>
                  <a:lnTo>
                    <a:pt x="1" y="89"/>
                  </a:lnTo>
                  <a:cubicBezTo>
                    <a:pt x="884" y="409"/>
                    <a:pt x="1679" y="839"/>
                    <a:pt x="1689" y="839"/>
                  </a:cubicBezTo>
                  <a:lnTo>
                    <a:pt x="1733" y="762"/>
                  </a:lnTo>
                  <a:cubicBezTo>
                    <a:pt x="1723" y="762"/>
                    <a:pt x="916" y="331"/>
                    <a:pt x="2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5;p50"/>
            <p:cNvSpPr/>
            <p:nvPr/>
          </p:nvSpPr>
          <p:spPr>
            <a:xfrm>
              <a:off x="8209018" y="3382510"/>
              <a:ext cx="145548" cy="47583"/>
            </a:xfrm>
            <a:custGeom>
              <a:avLst/>
              <a:gdLst/>
              <a:ahLst/>
              <a:cxnLst/>
              <a:rect l="l" t="t" r="r" b="b"/>
              <a:pathLst>
                <a:path w="2496" h="816" extrusionOk="0">
                  <a:moveTo>
                    <a:pt x="483" y="0"/>
                  </a:moveTo>
                  <a:cubicBezTo>
                    <a:pt x="119" y="0"/>
                    <a:pt x="1" y="252"/>
                    <a:pt x="1" y="252"/>
                  </a:cubicBezTo>
                  <a:lnTo>
                    <a:pt x="78" y="296"/>
                  </a:lnTo>
                  <a:cubicBezTo>
                    <a:pt x="87" y="279"/>
                    <a:pt x="181" y="91"/>
                    <a:pt x="478" y="91"/>
                  </a:cubicBezTo>
                  <a:cubicBezTo>
                    <a:pt x="552" y="91"/>
                    <a:pt x="639" y="102"/>
                    <a:pt x="740" y="131"/>
                  </a:cubicBezTo>
                  <a:cubicBezTo>
                    <a:pt x="1292" y="286"/>
                    <a:pt x="2440" y="804"/>
                    <a:pt x="2451" y="815"/>
                  </a:cubicBezTo>
                  <a:lnTo>
                    <a:pt x="2496" y="727"/>
                  </a:lnTo>
                  <a:cubicBezTo>
                    <a:pt x="2474" y="727"/>
                    <a:pt x="1326" y="197"/>
                    <a:pt x="762" y="43"/>
                  </a:cubicBezTo>
                  <a:cubicBezTo>
                    <a:pt x="656" y="13"/>
                    <a:pt x="564" y="0"/>
                    <a:pt x="483"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6;p50"/>
            <p:cNvSpPr/>
            <p:nvPr/>
          </p:nvSpPr>
          <p:spPr>
            <a:xfrm>
              <a:off x="8197473" y="3427702"/>
              <a:ext cx="137792" cy="40994"/>
            </a:xfrm>
            <a:custGeom>
              <a:avLst/>
              <a:gdLst/>
              <a:ahLst/>
              <a:cxnLst/>
              <a:rect l="l" t="t" r="r" b="b"/>
              <a:pathLst>
                <a:path w="2363" h="703" extrusionOk="0">
                  <a:moveTo>
                    <a:pt x="530" y="1"/>
                  </a:moveTo>
                  <a:cubicBezTo>
                    <a:pt x="165" y="1"/>
                    <a:pt x="10" y="174"/>
                    <a:pt x="0" y="184"/>
                  </a:cubicBezTo>
                  <a:lnTo>
                    <a:pt x="67" y="239"/>
                  </a:lnTo>
                  <a:cubicBezTo>
                    <a:pt x="76" y="229"/>
                    <a:pt x="199" y="88"/>
                    <a:pt x="514" y="88"/>
                  </a:cubicBezTo>
                  <a:cubicBezTo>
                    <a:pt x="553" y="88"/>
                    <a:pt x="595" y="90"/>
                    <a:pt x="641" y="95"/>
                  </a:cubicBezTo>
                  <a:cubicBezTo>
                    <a:pt x="1071" y="151"/>
                    <a:pt x="2307" y="691"/>
                    <a:pt x="2318" y="703"/>
                  </a:cubicBezTo>
                  <a:lnTo>
                    <a:pt x="2362" y="614"/>
                  </a:lnTo>
                  <a:cubicBezTo>
                    <a:pt x="2307" y="592"/>
                    <a:pt x="1093" y="63"/>
                    <a:pt x="651" y="7"/>
                  </a:cubicBezTo>
                  <a:cubicBezTo>
                    <a:pt x="608" y="3"/>
                    <a:pt x="568" y="1"/>
                    <a:pt x="530"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7;p50"/>
            <p:cNvSpPr/>
            <p:nvPr/>
          </p:nvSpPr>
          <p:spPr>
            <a:xfrm>
              <a:off x="8224471" y="3493129"/>
              <a:ext cx="27115" cy="43151"/>
            </a:xfrm>
            <a:custGeom>
              <a:avLst/>
              <a:gdLst/>
              <a:ahLst/>
              <a:cxnLst/>
              <a:rect l="l" t="t" r="r" b="b"/>
              <a:pathLst>
                <a:path w="465" h="740" extrusionOk="0">
                  <a:moveTo>
                    <a:pt x="376" y="0"/>
                  </a:moveTo>
                  <a:cubicBezTo>
                    <a:pt x="354" y="77"/>
                    <a:pt x="310" y="165"/>
                    <a:pt x="244" y="265"/>
                  </a:cubicBezTo>
                  <a:cubicBezTo>
                    <a:pt x="166" y="375"/>
                    <a:pt x="78" y="519"/>
                    <a:pt x="1" y="707"/>
                  </a:cubicBezTo>
                  <a:lnTo>
                    <a:pt x="89" y="739"/>
                  </a:lnTo>
                  <a:cubicBezTo>
                    <a:pt x="155" y="563"/>
                    <a:pt x="244" y="420"/>
                    <a:pt x="310" y="309"/>
                  </a:cubicBezTo>
                  <a:cubicBezTo>
                    <a:pt x="387" y="199"/>
                    <a:pt x="442" y="111"/>
                    <a:pt x="464" y="22"/>
                  </a:cubicBezTo>
                  <a:lnTo>
                    <a:pt x="376"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08;p50"/>
            <p:cNvSpPr/>
            <p:nvPr/>
          </p:nvSpPr>
          <p:spPr>
            <a:xfrm>
              <a:off x="8006264" y="2436734"/>
              <a:ext cx="732522" cy="721151"/>
            </a:xfrm>
            <a:custGeom>
              <a:avLst/>
              <a:gdLst/>
              <a:ahLst/>
              <a:cxnLst/>
              <a:rect l="l" t="t" r="r" b="b"/>
              <a:pathLst>
                <a:path w="12562" h="12367" extrusionOk="0">
                  <a:moveTo>
                    <a:pt x="6437" y="1"/>
                  </a:moveTo>
                  <a:cubicBezTo>
                    <a:pt x="3067" y="1"/>
                    <a:pt x="230" y="2688"/>
                    <a:pt x="56" y="6051"/>
                  </a:cubicBezTo>
                  <a:cubicBezTo>
                    <a:pt x="1" y="7221"/>
                    <a:pt x="265" y="8325"/>
                    <a:pt x="795" y="9274"/>
                  </a:cubicBezTo>
                  <a:cubicBezTo>
                    <a:pt x="1789" y="11085"/>
                    <a:pt x="3699" y="12321"/>
                    <a:pt x="5951" y="12365"/>
                  </a:cubicBezTo>
                  <a:cubicBezTo>
                    <a:pt x="5992" y="12366"/>
                    <a:pt x="6033" y="12366"/>
                    <a:pt x="6074" y="12366"/>
                  </a:cubicBezTo>
                  <a:cubicBezTo>
                    <a:pt x="9452" y="12366"/>
                    <a:pt x="12299" y="9686"/>
                    <a:pt x="12463" y="6305"/>
                  </a:cubicBezTo>
                  <a:cubicBezTo>
                    <a:pt x="12562" y="4473"/>
                    <a:pt x="11833" y="2806"/>
                    <a:pt x="10619" y="1647"/>
                  </a:cubicBezTo>
                  <a:cubicBezTo>
                    <a:pt x="9571" y="654"/>
                    <a:pt x="8158" y="36"/>
                    <a:pt x="6579" y="2"/>
                  </a:cubicBezTo>
                  <a:cubicBezTo>
                    <a:pt x="6532" y="1"/>
                    <a:pt x="6484" y="1"/>
                    <a:pt x="64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09;p50"/>
            <p:cNvSpPr/>
            <p:nvPr/>
          </p:nvSpPr>
          <p:spPr>
            <a:xfrm>
              <a:off x="8213509" y="2477436"/>
              <a:ext cx="340603" cy="650767"/>
            </a:xfrm>
            <a:custGeom>
              <a:avLst/>
              <a:gdLst/>
              <a:ahLst/>
              <a:cxnLst/>
              <a:rect l="l" t="t" r="r" b="b"/>
              <a:pathLst>
                <a:path w="5841" h="11160" extrusionOk="0">
                  <a:moveTo>
                    <a:pt x="5785" y="0"/>
                  </a:moveTo>
                  <a:cubicBezTo>
                    <a:pt x="5741" y="44"/>
                    <a:pt x="1513" y="3984"/>
                    <a:pt x="1" y="11137"/>
                  </a:cubicBezTo>
                  <a:lnTo>
                    <a:pt x="89" y="11159"/>
                  </a:lnTo>
                  <a:cubicBezTo>
                    <a:pt x="1602" y="4040"/>
                    <a:pt x="5807" y="111"/>
                    <a:pt x="5840" y="77"/>
                  </a:cubicBezTo>
                  <a:lnTo>
                    <a:pt x="57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0;p50"/>
            <p:cNvSpPr/>
            <p:nvPr/>
          </p:nvSpPr>
          <p:spPr>
            <a:xfrm>
              <a:off x="8066152" y="2607415"/>
              <a:ext cx="633390" cy="336696"/>
            </a:xfrm>
            <a:custGeom>
              <a:avLst/>
              <a:gdLst/>
              <a:ahLst/>
              <a:cxnLst/>
              <a:rect l="l" t="t" r="r" b="b"/>
              <a:pathLst>
                <a:path w="10862" h="5774" extrusionOk="0">
                  <a:moveTo>
                    <a:pt x="89" y="1"/>
                  </a:moveTo>
                  <a:lnTo>
                    <a:pt x="1" y="23"/>
                  </a:lnTo>
                  <a:cubicBezTo>
                    <a:pt x="1" y="34"/>
                    <a:pt x="398" y="1524"/>
                    <a:pt x="1921" y="2959"/>
                  </a:cubicBezTo>
                  <a:cubicBezTo>
                    <a:pt x="4372" y="5266"/>
                    <a:pt x="7882" y="5773"/>
                    <a:pt x="10509" y="5773"/>
                  </a:cubicBezTo>
                  <a:lnTo>
                    <a:pt x="10862" y="5773"/>
                  </a:lnTo>
                  <a:lnTo>
                    <a:pt x="10850" y="5674"/>
                  </a:lnTo>
                  <a:cubicBezTo>
                    <a:pt x="10738" y="5676"/>
                    <a:pt x="10623" y="5677"/>
                    <a:pt x="10507" y="5677"/>
                  </a:cubicBezTo>
                  <a:cubicBezTo>
                    <a:pt x="7900" y="5677"/>
                    <a:pt x="4418" y="5175"/>
                    <a:pt x="1998" y="2893"/>
                  </a:cubicBezTo>
                  <a:cubicBezTo>
                    <a:pt x="486" y="1480"/>
                    <a:pt x="89" y="11"/>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1;p50"/>
            <p:cNvSpPr/>
            <p:nvPr/>
          </p:nvSpPr>
          <p:spPr>
            <a:xfrm>
              <a:off x="8241207" y="2458134"/>
              <a:ext cx="493149" cy="354015"/>
            </a:xfrm>
            <a:custGeom>
              <a:avLst/>
              <a:gdLst/>
              <a:ahLst/>
              <a:cxnLst/>
              <a:rect l="l" t="t" r="r" b="b"/>
              <a:pathLst>
                <a:path w="8457" h="6071" extrusionOk="0">
                  <a:moveTo>
                    <a:pt x="222" y="0"/>
                  </a:moveTo>
                  <a:cubicBezTo>
                    <a:pt x="67" y="1501"/>
                    <a:pt x="1" y="3057"/>
                    <a:pt x="630" y="4327"/>
                  </a:cubicBezTo>
                  <a:cubicBezTo>
                    <a:pt x="1248" y="5607"/>
                    <a:pt x="2771" y="6071"/>
                    <a:pt x="4338" y="6071"/>
                  </a:cubicBezTo>
                  <a:cubicBezTo>
                    <a:pt x="5277" y="6071"/>
                    <a:pt x="6226" y="5905"/>
                    <a:pt x="6999" y="5640"/>
                  </a:cubicBezTo>
                  <a:cubicBezTo>
                    <a:pt x="7495" y="5475"/>
                    <a:pt x="7981" y="5353"/>
                    <a:pt x="8456" y="5298"/>
                  </a:cubicBezTo>
                  <a:lnTo>
                    <a:pt x="8445" y="5198"/>
                  </a:lnTo>
                  <a:cubicBezTo>
                    <a:pt x="7970" y="5265"/>
                    <a:pt x="7473" y="5387"/>
                    <a:pt x="6965" y="5552"/>
                  </a:cubicBezTo>
                  <a:cubicBezTo>
                    <a:pt x="6201" y="5812"/>
                    <a:pt x="5255" y="5981"/>
                    <a:pt x="4322" y="5981"/>
                  </a:cubicBezTo>
                  <a:cubicBezTo>
                    <a:pt x="2802" y="5981"/>
                    <a:pt x="1316" y="5532"/>
                    <a:pt x="707" y="4293"/>
                  </a:cubicBezTo>
                  <a:cubicBezTo>
                    <a:pt x="100" y="3035"/>
                    <a:pt x="155" y="1490"/>
                    <a:pt x="310" y="11"/>
                  </a:cubicBezTo>
                  <a:lnTo>
                    <a:pt x="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2;p50"/>
            <p:cNvSpPr/>
            <p:nvPr/>
          </p:nvSpPr>
          <p:spPr>
            <a:xfrm>
              <a:off x="8024283" y="2905686"/>
              <a:ext cx="492507" cy="220596"/>
            </a:xfrm>
            <a:custGeom>
              <a:avLst/>
              <a:gdLst/>
              <a:ahLst/>
              <a:cxnLst/>
              <a:rect l="l" t="t" r="r" b="b"/>
              <a:pathLst>
                <a:path w="8446" h="3783" extrusionOk="0">
                  <a:moveTo>
                    <a:pt x="930" y="0"/>
                  </a:moveTo>
                  <a:cubicBezTo>
                    <a:pt x="386" y="0"/>
                    <a:pt x="9" y="47"/>
                    <a:pt x="1" y="52"/>
                  </a:cubicBezTo>
                  <a:lnTo>
                    <a:pt x="12" y="140"/>
                  </a:lnTo>
                  <a:cubicBezTo>
                    <a:pt x="20" y="140"/>
                    <a:pt x="394" y="95"/>
                    <a:pt x="933" y="95"/>
                  </a:cubicBezTo>
                  <a:cubicBezTo>
                    <a:pt x="1833" y="95"/>
                    <a:pt x="3194" y="220"/>
                    <a:pt x="4085" y="891"/>
                  </a:cubicBezTo>
                  <a:cubicBezTo>
                    <a:pt x="4361" y="1111"/>
                    <a:pt x="4670" y="1376"/>
                    <a:pt x="4990" y="1652"/>
                  </a:cubicBezTo>
                  <a:cubicBezTo>
                    <a:pt x="5973" y="2524"/>
                    <a:pt x="7076" y="3496"/>
                    <a:pt x="8434" y="3783"/>
                  </a:cubicBezTo>
                  <a:lnTo>
                    <a:pt x="8445" y="3683"/>
                  </a:lnTo>
                  <a:cubicBezTo>
                    <a:pt x="7121" y="3407"/>
                    <a:pt x="6027" y="2436"/>
                    <a:pt x="5056" y="1585"/>
                  </a:cubicBezTo>
                  <a:cubicBezTo>
                    <a:pt x="4725" y="1299"/>
                    <a:pt x="4427" y="1034"/>
                    <a:pt x="4140" y="824"/>
                  </a:cubicBezTo>
                  <a:cubicBezTo>
                    <a:pt x="3228" y="133"/>
                    <a:pt x="184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3;p50"/>
            <p:cNvSpPr/>
            <p:nvPr/>
          </p:nvSpPr>
          <p:spPr>
            <a:xfrm>
              <a:off x="8542452" y="2532775"/>
              <a:ext cx="190565" cy="271678"/>
            </a:xfrm>
            <a:custGeom>
              <a:avLst/>
              <a:gdLst/>
              <a:ahLst/>
              <a:cxnLst/>
              <a:rect l="l" t="t" r="r" b="b"/>
              <a:pathLst>
                <a:path w="3268" h="4659" extrusionOk="0">
                  <a:moveTo>
                    <a:pt x="1424" y="0"/>
                  </a:moveTo>
                  <a:cubicBezTo>
                    <a:pt x="1402" y="1524"/>
                    <a:pt x="850" y="3179"/>
                    <a:pt x="1" y="4658"/>
                  </a:cubicBezTo>
                  <a:cubicBezTo>
                    <a:pt x="641" y="4592"/>
                    <a:pt x="1270" y="4460"/>
                    <a:pt x="1799" y="4272"/>
                  </a:cubicBezTo>
                  <a:cubicBezTo>
                    <a:pt x="2297" y="4107"/>
                    <a:pt x="2793" y="3985"/>
                    <a:pt x="3268" y="3918"/>
                  </a:cubicBezTo>
                  <a:cubicBezTo>
                    <a:pt x="3158" y="2373"/>
                    <a:pt x="2473" y="994"/>
                    <a:pt x="1424"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4;p50"/>
            <p:cNvSpPr/>
            <p:nvPr/>
          </p:nvSpPr>
          <p:spPr>
            <a:xfrm>
              <a:off x="8345529" y="2767076"/>
              <a:ext cx="388128" cy="356639"/>
            </a:xfrm>
            <a:custGeom>
              <a:avLst/>
              <a:gdLst/>
              <a:ahLst/>
              <a:cxnLst/>
              <a:rect l="l" t="t" r="r" b="b"/>
              <a:pathLst>
                <a:path w="6656" h="6116" extrusionOk="0">
                  <a:moveTo>
                    <a:pt x="6645" y="0"/>
                  </a:moveTo>
                  <a:cubicBezTo>
                    <a:pt x="6181" y="66"/>
                    <a:pt x="5706" y="177"/>
                    <a:pt x="5210" y="342"/>
                  </a:cubicBezTo>
                  <a:cubicBezTo>
                    <a:pt x="4647" y="541"/>
                    <a:pt x="3996" y="673"/>
                    <a:pt x="3322" y="739"/>
                  </a:cubicBezTo>
                  <a:cubicBezTo>
                    <a:pt x="2936" y="1391"/>
                    <a:pt x="2495" y="2009"/>
                    <a:pt x="2020" y="2561"/>
                  </a:cubicBezTo>
                  <a:cubicBezTo>
                    <a:pt x="3311" y="2848"/>
                    <a:pt x="4592" y="2947"/>
                    <a:pt x="5718" y="2947"/>
                  </a:cubicBezTo>
                  <a:cubicBezTo>
                    <a:pt x="5839" y="2947"/>
                    <a:pt x="5949" y="2947"/>
                    <a:pt x="6059" y="2936"/>
                  </a:cubicBezTo>
                  <a:lnTo>
                    <a:pt x="6071" y="2991"/>
                  </a:lnTo>
                  <a:cubicBezTo>
                    <a:pt x="6402" y="2274"/>
                    <a:pt x="6611" y="1479"/>
                    <a:pt x="6645" y="640"/>
                  </a:cubicBezTo>
                  <a:cubicBezTo>
                    <a:pt x="6656" y="541"/>
                    <a:pt x="6656" y="442"/>
                    <a:pt x="6656" y="331"/>
                  </a:cubicBezTo>
                  <a:cubicBezTo>
                    <a:pt x="6656" y="221"/>
                    <a:pt x="6656" y="111"/>
                    <a:pt x="6645" y="0"/>
                  </a:cubicBezTo>
                  <a:close/>
                  <a:moveTo>
                    <a:pt x="1953" y="2638"/>
                  </a:moveTo>
                  <a:cubicBezTo>
                    <a:pt x="1347" y="3334"/>
                    <a:pt x="684" y="3930"/>
                    <a:pt x="0" y="4371"/>
                  </a:cubicBezTo>
                  <a:cubicBezTo>
                    <a:pt x="861" y="5100"/>
                    <a:pt x="1821" y="5828"/>
                    <a:pt x="2936" y="6060"/>
                  </a:cubicBezTo>
                  <a:lnTo>
                    <a:pt x="2936" y="6115"/>
                  </a:lnTo>
                  <a:cubicBezTo>
                    <a:pt x="4283" y="5486"/>
                    <a:pt x="5397" y="4393"/>
                    <a:pt x="6049" y="3035"/>
                  </a:cubicBezTo>
                  <a:lnTo>
                    <a:pt x="5718" y="3035"/>
                  </a:lnTo>
                  <a:cubicBezTo>
                    <a:pt x="4570" y="3035"/>
                    <a:pt x="3267" y="2936"/>
                    <a:pt x="1953" y="2638"/>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5;p50"/>
            <p:cNvSpPr/>
            <p:nvPr/>
          </p:nvSpPr>
          <p:spPr>
            <a:xfrm>
              <a:off x="8459415" y="2916415"/>
              <a:ext cx="240131" cy="27698"/>
            </a:xfrm>
            <a:custGeom>
              <a:avLst/>
              <a:gdLst/>
              <a:ahLst/>
              <a:cxnLst/>
              <a:rect l="l" t="t" r="r" b="b"/>
              <a:pathLst>
                <a:path w="4118" h="475" extrusionOk="0">
                  <a:moveTo>
                    <a:pt x="67" y="0"/>
                  </a:moveTo>
                  <a:cubicBezTo>
                    <a:pt x="44" y="33"/>
                    <a:pt x="22" y="55"/>
                    <a:pt x="0" y="77"/>
                  </a:cubicBezTo>
                  <a:cubicBezTo>
                    <a:pt x="1314" y="375"/>
                    <a:pt x="2617" y="474"/>
                    <a:pt x="3765" y="474"/>
                  </a:cubicBezTo>
                  <a:lnTo>
                    <a:pt x="4096" y="474"/>
                  </a:lnTo>
                  <a:cubicBezTo>
                    <a:pt x="4096" y="464"/>
                    <a:pt x="4106" y="442"/>
                    <a:pt x="4118" y="430"/>
                  </a:cubicBezTo>
                  <a:lnTo>
                    <a:pt x="4106" y="375"/>
                  </a:lnTo>
                  <a:cubicBezTo>
                    <a:pt x="3996" y="386"/>
                    <a:pt x="3886" y="386"/>
                    <a:pt x="3765" y="386"/>
                  </a:cubicBezTo>
                  <a:cubicBezTo>
                    <a:pt x="2639" y="386"/>
                    <a:pt x="1358" y="287"/>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6;p50"/>
            <p:cNvSpPr/>
            <p:nvPr/>
          </p:nvSpPr>
          <p:spPr>
            <a:xfrm>
              <a:off x="8539245" y="2761245"/>
              <a:ext cx="193772" cy="48983"/>
            </a:xfrm>
            <a:custGeom>
              <a:avLst/>
              <a:gdLst/>
              <a:ahLst/>
              <a:cxnLst/>
              <a:rect l="l" t="t" r="r" b="b"/>
              <a:pathLst>
                <a:path w="3323" h="840" extrusionOk="0">
                  <a:moveTo>
                    <a:pt x="3323" y="0"/>
                  </a:moveTo>
                  <a:cubicBezTo>
                    <a:pt x="2848" y="67"/>
                    <a:pt x="2352" y="189"/>
                    <a:pt x="1854" y="354"/>
                  </a:cubicBezTo>
                  <a:cubicBezTo>
                    <a:pt x="1325" y="542"/>
                    <a:pt x="696" y="674"/>
                    <a:pt x="56" y="740"/>
                  </a:cubicBezTo>
                  <a:cubicBezTo>
                    <a:pt x="34" y="773"/>
                    <a:pt x="12" y="807"/>
                    <a:pt x="0" y="839"/>
                  </a:cubicBezTo>
                  <a:cubicBezTo>
                    <a:pt x="674" y="773"/>
                    <a:pt x="1325" y="641"/>
                    <a:pt x="1888" y="442"/>
                  </a:cubicBezTo>
                  <a:cubicBezTo>
                    <a:pt x="2384" y="277"/>
                    <a:pt x="2859" y="166"/>
                    <a:pt x="3323" y="100"/>
                  </a:cubicBez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7;p50"/>
            <p:cNvSpPr/>
            <p:nvPr/>
          </p:nvSpPr>
          <p:spPr>
            <a:xfrm>
              <a:off x="8052623" y="2977527"/>
              <a:ext cx="459619" cy="180244"/>
            </a:xfrm>
            <a:custGeom>
              <a:avLst/>
              <a:gdLst/>
              <a:ahLst/>
              <a:cxnLst/>
              <a:rect l="l" t="t" r="r" b="b"/>
              <a:pathLst>
                <a:path w="7882" h="3091" extrusionOk="0">
                  <a:moveTo>
                    <a:pt x="0" y="0"/>
                  </a:moveTo>
                  <a:cubicBezTo>
                    <a:pt x="618" y="1116"/>
                    <a:pt x="1579" y="2021"/>
                    <a:pt x="2760" y="2551"/>
                  </a:cubicBezTo>
                  <a:cubicBezTo>
                    <a:pt x="2826" y="2219"/>
                    <a:pt x="2904" y="1888"/>
                    <a:pt x="2992" y="1557"/>
                  </a:cubicBezTo>
                  <a:lnTo>
                    <a:pt x="2992" y="1557"/>
                  </a:lnTo>
                  <a:cubicBezTo>
                    <a:pt x="2860" y="1579"/>
                    <a:pt x="2727" y="1590"/>
                    <a:pt x="2595" y="1590"/>
                  </a:cubicBezTo>
                  <a:cubicBezTo>
                    <a:pt x="1623" y="1590"/>
                    <a:pt x="707" y="1116"/>
                    <a:pt x="0" y="0"/>
                  </a:cubicBezTo>
                  <a:close/>
                  <a:moveTo>
                    <a:pt x="4945" y="806"/>
                  </a:moveTo>
                  <a:cubicBezTo>
                    <a:pt x="4327" y="1192"/>
                    <a:pt x="3698" y="1457"/>
                    <a:pt x="3091" y="1546"/>
                  </a:cubicBezTo>
                  <a:cubicBezTo>
                    <a:pt x="3003" y="1888"/>
                    <a:pt x="2926" y="2230"/>
                    <a:pt x="2848" y="2583"/>
                  </a:cubicBezTo>
                  <a:lnTo>
                    <a:pt x="2804" y="2573"/>
                  </a:lnTo>
                  <a:lnTo>
                    <a:pt x="2804" y="2573"/>
                  </a:lnTo>
                  <a:cubicBezTo>
                    <a:pt x="3522" y="2892"/>
                    <a:pt x="4317" y="3069"/>
                    <a:pt x="5156" y="3091"/>
                  </a:cubicBezTo>
                  <a:lnTo>
                    <a:pt x="5288" y="3091"/>
                  </a:lnTo>
                  <a:cubicBezTo>
                    <a:pt x="6204" y="3091"/>
                    <a:pt x="7087" y="2892"/>
                    <a:pt x="7881" y="2539"/>
                  </a:cubicBezTo>
                  <a:cubicBezTo>
                    <a:pt x="6756" y="2274"/>
                    <a:pt x="5796" y="1546"/>
                    <a:pt x="4945" y="806"/>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18;p50"/>
            <p:cNvSpPr/>
            <p:nvPr/>
          </p:nvSpPr>
          <p:spPr>
            <a:xfrm>
              <a:off x="8213509" y="3067621"/>
              <a:ext cx="19360" cy="60587"/>
            </a:xfrm>
            <a:custGeom>
              <a:avLst/>
              <a:gdLst/>
              <a:ahLst/>
              <a:cxnLst/>
              <a:rect l="l" t="t" r="r" b="b"/>
              <a:pathLst>
                <a:path w="332" h="1039" extrusionOk="0">
                  <a:moveTo>
                    <a:pt x="332" y="1"/>
                  </a:moveTo>
                  <a:lnTo>
                    <a:pt x="332" y="1"/>
                  </a:lnTo>
                  <a:cubicBezTo>
                    <a:pt x="299" y="12"/>
                    <a:pt x="266" y="12"/>
                    <a:pt x="233" y="12"/>
                  </a:cubicBezTo>
                  <a:cubicBezTo>
                    <a:pt x="145" y="343"/>
                    <a:pt x="67" y="674"/>
                    <a:pt x="1" y="1006"/>
                  </a:cubicBezTo>
                  <a:cubicBezTo>
                    <a:pt x="12" y="1016"/>
                    <a:pt x="23" y="1016"/>
                    <a:pt x="45" y="1028"/>
                  </a:cubicBezTo>
                  <a:lnTo>
                    <a:pt x="89" y="1038"/>
                  </a:lnTo>
                  <a:cubicBezTo>
                    <a:pt x="167" y="685"/>
                    <a:pt x="244" y="343"/>
                    <a:pt x="332" y="1"/>
                  </a:cubicBezTo>
                  <a:close/>
                </a:path>
              </a:pathLst>
            </a:custGeom>
            <a:solidFill>
              <a:srgbClr val="F54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19;p50"/>
            <p:cNvSpPr/>
            <p:nvPr/>
          </p:nvSpPr>
          <p:spPr>
            <a:xfrm>
              <a:off x="8340981" y="3021962"/>
              <a:ext cx="175812" cy="103680"/>
            </a:xfrm>
            <a:custGeom>
              <a:avLst/>
              <a:gdLst/>
              <a:ahLst/>
              <a:cxnLst/>
              <a:rect l="l" t="t" r="r" b="b"/>
              <a:pathLst>
                <a:path w="3015" h="1778" extrusionOk="0">
                  <a:moveTo>
                    <a:pt x="78" y="0"/>
                  </a:moveTo>
                  <a:cubicBezTo>
                    <a:pt x="56" y="11"/>
                    <a:pt x="22" y="33"/>
                    <a:pt x="0" y="44"/>
                  </a:cubicBezTo>
                  <a:cubicBezTo>
                    <a:pt x="851" y="784"/>
                    <a:pt x="1811" y="1512"/>
                    <a:pt x="2936" y="1777"/>
                  </a:cubicBezTo>
                  <a:cubicBezTo>
                    <a:pt x="2959" y="1766"/>
                    <a:pt x="2981" y="1755"/>
                    <a:pt x="3014" y="1744"/>
                  </a:cubicBezTo>
                  <a:lnTo>
                    <a:pt x="3014" y="1689"/>
                  </a:lnTo>
                  <a:cubicBezTo>
                    <a:pt x="1899" y="1457"/>
                    <a:pt x="939" y="729"/>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20;p50"/>
            <p:cNvSpPr/>
            <p:nvPr/>
          </p:nvSpPr>
          <p:spPr>
            <a:xfrm>
              <a:off x="6593456" y="3903769"/>
              <a:ext cx="444166" cy="483411"/>
            </a:xfrm>
            <a:custGeom>
              <a:avLst/>
              <a:gdLst/>
              <a:ahLst/>
              <a:cxnLst/>
              <a:rect l="l" t="t" r="r" b="b"/>
              <a:pathLst>
                <a:path w="7617" h="8290" extrusionOk="0">
                  <a:moveTo>
                    <a:pt x="2572" y="0"/>
                  </a:moveTo>
                  <a:cubicBezTo>
                    <a:pt x="2528" y="77"/>
                    <a:pt x="2473" y="177"/>
                    <a:pt x="2417" y="287"/>
                  </a:cubicBezTo>
                  <a:cubicBezTo>
                    <a:pt x="2329" y="464"/>
                    <a:pt x="2230" y="685"/>
                    <a:pt x="2130" y="928"/>
                  </a:cubicBezTo>
                  <a:cubicBezTo>
                    <a:pt x="1579" y="2241"/>
                    <a:pt x="894" y="4382"/>
                    <a:pt x="442" y="5806"/>
                  </a:cubicBezTo>
                  <a:cubicBezTo>
                    <a:pt x="298" y="6281"/>
                    <a:pt x="188" y="6667"/>
                    <a:pt x="111" y="6932"/>
                  </a:cubicBezTo>
                  <a:cubicBezTo>
                    <a:pt x="55" y="7109"/>
                    <a:pt x="23" y="7219"/>
                    <a:pt x="11" y="7264"/>
                  </a:cubicBezTo>
                  <a:cubicBezTo>
                    <a:pt x="1" y="7274"/>
                    <a:pt x="1" y="7274"/>
                    <a:pt x="1" y="7286"/>
                  </a:cubicBezTo>
                  <a:lnTo>
                    <a:pt x="2959" y="7904"/>
                  </a:lnTo>
                  <a:lnTo>
                    <a:pt x="4802" y="8290"/>
                  </a:lnTo>
                  <a:cubicBezTo>
                    <a:pt x="5133" y="7661"/>
                    <a:pt x="5431" y="7075"/>
                    <a:pt x="5696" y="6535"/>
                  </a:cubicBezTo>
                  <a:cubicBezTo>
                    <a:pt x="6116" y="5685"/>
                    <a:pt x="6447" y="4946"/>
                    <a:pt x="6712" y="4305"/>
                  </a:cubicBezTo>
                  <a:cubicBezTo>
                    <a:pt x="7396" y="2650"/>
                    <a:pt x="7617" y="1767"/>
                    <a:pt x="7617" y="1767"/>
                  </a:cubicBezTo>
                  <a:lnTo>
                    <a:pt x="7098" y="1590"/>
                  </a:lnTo>
                  <a:lnTo>
                    <a:pt x="2572"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21;p50"/>
            <p:cNvSpPr/>
            <p:nvPr/>
          </p:nvSpPr>
          <p:spPr>
            <a:xfrm>
              <a:off x="6717663" y="3920504"/>
              <a:ext cx="319961" cy="234358"/>
            </a:xfrm>
            <a:custGeom>
              <a:avLst/>
              <a:gdLst/>
              <a:ahLst/>
              <a:cxnLst/>
              <a:rect l="l" t="t" r="r" b="b"/>
              <a:pathLst>
                <a:path w="5487" h="4019" extrusionOk="0">
                  <a:moveTo>
                    <a:pt x="287" y="0"/>
                  </a:moveTo>
                  <a:cubicBezTo>
                    <a:pt x="199" y="177"/>
                    <a:pt x="100" y="398"/>
                    <a:pt x="0" y="641"/>
                  </a:cubicBezTo>
                  <a:lnTo>
                    <a:pt x="4582" y="4018"/>
                  </a:lnTo>
                  <a:cubicBezTo>
                    <a:pt x="5266" y="2363"/>
                    <a:pt x="5487" y="1480"/>
                    <a:pt x="5487" y="1480"/>
                  </a:cubicBezTo>
                  <a:lnTo>
                    <a:pt x="4968" y="1303"/>
                  </a:lnTo>
                  <a:lnTo>
                    <a:pt x="287"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2;p50"/>
            <p:cNvSpPr/>
            <p:nvPr/>
          </p:nvSpPr>
          <p:spPr>
            <a:xfrm>
              <a:off x="6699003" y="3545903"/>
              <a:ext cx="547204" cy="512392"/>
            </a:xfrm>
            <a:custGeom>
              <a:avLst/>
              <a:gdLst/>
              <a:ahLst/>
              <a:cxnLst/>
              <a:rect l="l" t="t" r="r" b="b"/>
              <a:pathLst>
                <a:path w="9384" h="8787" extrusionOk="0">
                  <a:moveTo>
                    <a:pt x="3378" y="0"/>
                  </a:moveTo>
                  <a:lnTo>
                    <a:pt x="1" y="6457"/>
                  </a:lnTo>
                  <a:lnTo>
                    <a:pt x="6524" y="8787"/>
                  </a:lnTo>
                  <a:lnTo>
                    <a:pt x="9383" y="18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23;p50"/>
            <p:cNvSpPr/>
            <p:nvPr/>
          </p:nvSpPr>
          <p:spPr>
            <a:xfrm>
              <a:off x="7281491" y="4590519"/>
              <a:ext cx="404164" cy="469999"/>
            </a:xfrm>
            <a:custGeom>
              <a:avLst/>
              <a:gdLst/>
              <a:ahLst/>
              <a:cxnLst/>
              <a:rect l="l" t="t" r="r" b="b"/>
              <a:pathLst>
                <a:path w="6931" h="8060" extrusionOk="0">
                  <a:moveTo>
                    <a:pt x="2274" y="1"/>
                  </a:moveTo>
                  <a:cubicBezTo>
                    <a:pt x="1612" y="1"/>
                    <a:pt x="1103" y="312"/>
                    <a:pt x="840" y="685"/>
                  </a:cubicBezTo>
                  <a:cubicBezTo>
                    <a:pt x="1" y="1899"/>
                    <a:pt x="785" y="4074"/>
                    <a:pt x="2750" y="4879"/>
                  </a:cubicBezTo>
                  <a:cubicBezTo>
                    <a:pt x="2750" y="4879"/>
                    <a:pt x="3136" y="5740"/>
                    <a:pt x="3213" y="6679"/>
                  </a:cubicBezTo>
                  <a:cubicBezTo>
                    <a:pt x="3240" y="7057"/>
                    <a:pt x="3397" y="7216"/>
                    <a:pt x="3569" y="7216"/>
                  </a:cubicBezTo>
                  <a:cubicBezTo>
                    <a:pt x="3819" y="7216"/>
                    <a:pt x="4102" y="6878"/>
                    <a:pt x="4063" y="6381"/>
                  </a:cubicBezTo>
                  <a:lnTo>
                    <a:pt x="4063" y="6381"/>
                  </a:lnTo>
                  <a:cubicBezTo>
                    <a:pt x="4063" y="6381"/>
                    <a:pt x="4217" y="6812"/>
                    <a:pt x="4217" y="7430"/>
                  </a:cubicBezTo>
                  <a:cubicBezTo>
                    <a:pt x="4217" y="7763"/>
                    <a:pt x="4417" y="7913"/>
                    <a:pt x="4625" y="7913"/>
                  </a:cubicBezTo>
                  <a:cubicBezTo>
                    <a:pt x="4795" y="7913"/>
                    <a:pt x="4971" y="7812"/>
                    <a:pt x="5046" y="7628"/>
                  </a:cubicBezTo>
                  <a:cubicBezTo>
                    <a:pt x="5046" y="7628"/>
                    <a:pt x="5078" y="8036"/>
                    <a:pt x="5487" y="8058"/>
                  </a:cubicBezTo>
                  <a:cubicBezTo>
                    <a:pt x="5496" y="8059"/>
                    <a:pt x="5504" y="8059"/>
                    <a:pt x="5512" y="8059"/>
                  </a:cubicBezTo>
                  <a:cubicBezTo>
                    <a:pt x="5891" y="8059"/>
                    <a:pt x="6050" y="7569"/>
                    <a:pt x="6083" y="7386"/>
                  </a:cubicBezTo>
                  <a:cubicBezTo>
                    <a:pt x="6083" y="7386"/>
                    <a:pt x="6168" y="7422"/>
                    <a:pt x="6282" y="7422"/>
                  </a:cubicBezTo>
                  <a:cubicBezTo>
                    <a:pt x="6534" y="7422"/>
                    <a:pt x="6930" y="7245"/>
                    <a:pt x="6900" y="6116"/>
                  </a:cubicBezTo>
                  <a:cubicBezTo>
                    <a:pt x="6856" y="4460"/>
                    <a:pt x="6326" y="2485"/>
                    <a:pt x="4118" y="741"/>
                  </a:cubicBezTo>
                  <a:cubicBezTo>
                    <a:pt x="3438" y="203"/>
                    <a:pt x="2807" y="1"/>
                    <a:pt x="2274"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24;p50"/>
            <p:cNvSpPr/>
            <p:nvPr/>
          </p:nvSpPr>
          <p:spPr>
            <a:xfrm>
              <a:off x="7491360" y="4848670"/>
              <a:ext cx="30323" cy="113943"/>
            </a:xfrm>
            <a:custGeom>
              <a:avLst/>
              <a:gdLst/>
              <a:ahLst/>
              <a:cxnLst/>
              <a:rect l="l" t="t" r="r" b="b"/>
              <a:pathLst>
                <a:path w="520" h="1954" extrusionOk="0">
                  <a:moveTo>
                    <a:pt x="78" y="0"/>
                  </a:moveTo>
                  <a:lnTo>
                    <a:pt x="0" y="44"/>
                  </a:lnTo>
                  <a:cubicBezTo>
                    <a:pt x="0" y="55"/>
                    <a:pt x="309" y="596"/>
                    <a:pt x="420" y="1954"/>
                  </a:cubicBezTo>
                  <a:lnTo>
                    <a:pt x="519" y="1954"/>
                  </a:lnTo>
                  <a:cubicBezTo>
                    <a:pt x="398" y="563"/>
                    <a:pt x="88" y="22"/>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25;p50"/>
            <p:cNvSpPr/>
            <p:nvPr/>
          </p:nvSpPr>
          <p:spPr>
            <a:xfrm>
              <a:off x="7546058" y="4850595"/>
              <a:ext cx="34813" cy="185375"/>
            </a:xfrm>
            <a:custGeom>
              <a:avLst/>
              <a:gdLst/>
              <a:ahLst/>
              <a:cxnLst/>
              <a:rect l="l" t="t" r="r" b="b"/>
              <a:pathLst>
                <a:path w="597" h="3179" extrusionOk="0">
                  <a:moveTo>
                    <a:pt x="78" y="0"/>
                  </a:moveTo>
                  <a:lnTo>
                    <a:pt x="1" y="44"/>
                  </a:lnTo>
                  <a:cubicBezTo>
                    <a:pt x="11" y="56"/>
                    <a:pt x="509" y="961"/>
                    <a:pt x="464" y="3168"/>
                  </a:cubicBezTo>
                  <a:lnTo>
                    <a:pt x="553" y="3179"/>
                  </a:lnTo>
                  <a:cubicBezTo>
                    <a:pt x="597" y="939"/>
                    <a:pt x="100" y="44"/>
                    <a:pt x="78" y="0"/>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26;p50"/>
            <p:cNvSpPr/>
            <p:nvPr/>
          </p:nvSpPr>
          <p:spPr>
            <a:xfrm>
              <a:off x="7606587" y="4840915"/>
              <a:ext cx="43151" cy="180944"/>
            </a:xfrm>
            <a:custGeom>
              <a:avLst/>
              <a:gdLst/>
              <a:ahLst/>
              <a:cxnLst/>
              <a:rect l="l" t="t" r="r" b="b"/>
              <a:pathLst>
                <a:path w="740" h="3103" extrusionOk="0">
                  <a:moveTo>
                    <a:pt x="89" y="1"/>
                  </a:moveTo>
                  <a:lnTo>
                    <a:pt x="0" y="34"/>
                  </a:lnTo>
                  <a:cubicBezTo>
                    <a:pt x="11" y="56"/>
                    <a:pt x="651" y="1635"/>
                    <a:pt x="464" y="3092"/>
                  </a:cubicBezTo>
                  <a:lnTo>
                    <a:pt x="552" y="3102"/>
                  </a:lnTo>
                  <a:cubicBezTo>
                    <a:pt x="739" y="1623"/>
                    <a:pt x="89" y="23"/>
                    <a:pt x="89" y="1"/>
                  </a:cubicBez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27;p50"/>
            <p:cNvSpPr/>
            <p:nvPr/>
          </p:nvSpPr>
          <p:spPr>
            <a:xfrm>
              <a:off x="6585759" y="4227813"/>
              <a:ext cx="869614" cy="529478"/>
            </a:xfrm>
            <a:custGeom>
              <a:avLst/>
              <a:gdLst/>
              <a:ahLst/>
              <a:cxnLst/>
              <a:rect l="l" t="t" r="r" b="b"/>
              <a:pathLst>
                <a:path w="14913" h="9080" extrusionOk="0">
                  <a:moveTo>
                    <a:pt x="2373" y="1"/>
                  </a:moveTo>
                  <a:cubicBezTo>
                    <a:pt x="1939" y="1"/>
                    <a:pt x="1579" y="73"/>
                    <a:pt x="1291" y="205"/>
                  </a:cubicBezTo>
                  <a:cubicBezTo>
                    <a:pt x="1203" y="238"/>
                    <a:pt x="1126" y="282"/>
                    <a:pt x="1060" y="326"/>
                  </a:cubicBezTo>
                  <a:cubicBezTo>
                    <a:pt x="850" y="448"/>
                    <a:pt x="684" y="613"/>
                    <a:pt x="552" y="790"/>
                  </a:cubicBezTo>
                  <a:cubicBezTo>
                    <a:pt x="420" y="967"/>
                    <a:pt x="309" y="1165"/>
                    <a:pt x="243" y="1375"/>
                  </a:cubicBezTo>
                  <a:cubicBezTo>
                    <a:pt x="199" y="1486"/>
                    <a:pt x="165" y="1596"/>
                    <a:pt x="143" y="1707"/>
                  </a:cubicBezTo>
                  <a:cubicBezTo>
                    <a:pt x="133" y="1717"/>
                    <a:pt x="133" y="1717"/>
                    <a:pt x="133" y="1729"/>
                  </a:cubicBezTo>
                  <a:cubicBezTo>
                    <a:pt x="0" y="2303"/>
                    <a:pt x="99" y="2877"/>
                    <a:pt x="364" y="3362"/>
                  </a:cubicBezTo>
                  <a:cubicBezTo>
                    <a:pt x="640" y="3859"/>
                    <a:pt x="1104" y="4256"/>
                    <a:pt x="1666" y="4466"/>
                  </a:cubicBezTo>
                  <a:cubicBezTo>
                    <a:pt x="1755" y="4488"/>
                    <a:pt x="1821" y="4521"/>
                    <a:pt x="1899" y="4543"/>
                  </a:cubicBezTo>
                  <a:cubicBezTo>
                    <a:pt x="1953" y="4554"/>
                    <a:pt x="2009" y="4576"/>
                    <a:pt x="2053" y="4598"/>
                  </a:cubicBezTo>
                  <a:cubicBezTo>
                    <a:pt x="2218" y="4653"/>
                    <a:pt x="2384" y="4709"/>
                    <a:pt x="2539" y="4764"/>
                  </a:cubicBezTo>
                  <a:cubicBezTo>
                    <a:pt x="2594" y="4786"/>
                    <a:pt x="2649" y="4808"/>
                    <a:pt x="2715" y="4830"/>
                  </a:cubicBezTo>
                  <a:lnTo>
                    <a:pt x="2980" y="4930"/>
                  </a:lnTo>
                  <a:lnTo>
                    <a:pt x="2980" y="4918"/>
                  </a:lnTo>
                  <a:cubicBezTo>
                    <a:pt x="3057" y="4952"/>
                    <a:pt x="3123" y="4974"/>
                    <a:pt x="3190" y="4996"/>
                  </a:cubicBezTo>
                  <a:cubicBezTo>
                    <a:pt x="3334" y="5051"/>
                    <a:pt x="3477" y="5106"/>
                    <a:pt x="3621" y="5150"/>
                  </a:cubicBezTo>
                  <a:cubicBezTo>
                    <a:pt x="3719" y="5195"/>
                    <a:pt x="3819" y="5227"/>
                    <a:pt x="3918" y="5261"/>
                  </a:cubicBezTo>
                  <a:cubicBezTo>
                    <a:pt x="5166" y="5713"/>
                    <a:pt x="6302" y="6144"/>
                    <a:pt x="7307" y="6541"/>
                  </a:cubicBezTo>
                  <a:cubicBezTo>
                    <a:pt x="7804" y="6728"/>
                    <a:pt x="8267" y="6916"/>
                    <a:pt x="8698" y="7093"/>
                  </a:cubicBezTo>
                  <a:cubicBezTo>
                    <a:pt x="8929" y="7181"/>
                    <a:pt x="9140" y="7280"/>
                    <a:pt x="9349" y="7358"/>
                  </a:cubicBezTo>
                  <a:cubicBezTo>
                    <a:pt x="10817" y="7965"/>
                    <a:pt x="11888" y="8440"/>
                    <a:pt x="12528" y="8727"/>
                  </a:cubicBezTo>
                  <a:lnTo>
                    <a:pt x="12528" y="8737"/>
                  </a:lnTo>
                  <a:cubicBezTo>
                    <a:pt x="13025" y="8958"/>
                    <a:pt x="13268" y="9080"/>
                    <a:pt x="13268" y="9080"/>
                  </a:cubicBezTo>
                  <a:lnTo>
                    <a:pt x="13577" y="8384"/>
                  </a:lnTo>
                  <a:lnTo>
                    <a:pt x="14195" y="7005"/>
                  </a:lnTo>
                  <a:lnTo>
                    <a:pt x="14669" y="6607"/>
                  </a:lnTo>
                  <a:lnTo>
                    <a:pt x="14912" y="6419"/>
                  </a:lnTo>
                  <a:cubicBezTo>
                    <a:pt x="14912" y="6419"/>
                    <a:pt x="14846" y="6365"/>
                    <a:pt x="14703" y="6276"/>
                  </a:cubicBezTo>
                  <a:cubicBezTo>
                    <a:pt x="14603" y="6199"/>
                    <a:pt x="14460" y="6110"/>
                    <a:pt x="14261" y="5989"/>
                  </a:cubicBezTo>
                  <a:cubicBezTo>
                    <a:pt x="14195" y="5945"/>
                    <a:pt x="14117" y="5901"/>
                    <a:pt x="14040" y="5857"/>
                  </a:cubicBezTo>
                  <a:cubicBezTo>
                    <a:pt x="13654" y="5625"/>
                    <a:pt x="13113" y="5239"/>
                    <a:pt x="12407" y="4753"/>
                  </a:cubicBezTo>
                  <a:cubicBezTo>
                    <a:pt x="12175" y="4598"/>
                    <a:pt x="11932" y="4432"/>
                    <a:pt x="11656" y="4256"/>
                  </a:cubicBezTo>
                  <a:cubicBezTo>
                    <a:pt x="11524" y="4157"/>
                    <a:pt x="11380" y="4069"/>
                    <a:pt x="11237" y="3980"/>
                  </a:cubicBezTo>
                  <a:cubicBezTo>
                    <a:pt x="11193" y="3947"/>
                    <a:pt x="11148" y="3925"/>
                    <a:pt x="11104" y="3892"/>
                  </a:cubicBezTo>
                  <a:cubicBezTo>
                    <a:pt x="10784" y="3682"/>
                    <a:pt x="10420" y="3461"/>
                    <a:pt x="10033" y="3230"/>
                  </a:cubicBezTo>
                  <a:cubicBezTo>
                    <a:pt x="9879" y="3130"/>
                    <a:pt x="9724" y="3042"/>
                    <a:pt x="9559" y="2943"/>
                  </a:cubicBezTo>
                  <a:cubicBezTo>
                    <a:pt x="8985" y="2600"/>
                    <a:pt x="8355" y="2247"/>
                    <a:pt x="7660" y="1883"/>
                  </a:cubicBezTo>
                  <a:cubicBezTo>
                    <a:pt x="7550" y="1827"/>
                    <a:pt x="7450" y="1773"/>
                    <a:pt x="7340" y="1717"/>
                  </a:cubicBezTo>
                  <a:cubicBezTo>
                    <a:pt x="7252" y="1673"/>
                    <a:pt x="7175" y="1640"/>
                    <a:pt x="7097" y="1596"/>
                  </a:cubicBezTo>
                  <a:cubicBezTo>
                    <a:pt x="7097" y="1596"/>
                    <a:pt x="7086" y="1596"/>
                    <a:pt x="7075" y="1585"/>
                  </a:cubicBezTo>
                  <a:cubicBezTo>
                    <a:pt x="6700" y="1397"/>
                    <a:pt x="6302" y="1199"/>
                    <a:pt x="5894" y="1011"/>
                  </a:cubicBezTo>
                  <a:cubicBezTo>
                    <a:pt x="5883" y="1000"/>
                    <a:pt x="5872" y="989"/>
                    <a:pt x="5850" y="989"/>
                  </a:cubicBezTo>
                  <a:cubicBezTo>
                    <a:pt x="5850" y="989"/>
                    <a:pt x="5839" y="978"/>
                    <a:pt x="5828" y="978"/>
                  </a:cubicBezTo>
                  <a:cubicBezTo>
                    <a:pt x="4889" y="536"/>
                    <a:pt x="4095" y="260"/>
                    <a:pt x="3432" y="128"/>
                  </a:cubicBezTo>
                  <a:cubicBezTo>
                    <a:pt x="3356" y="106"/>
                    <a:pt x="3278" y="95"/>
                    <a:pt x="3201" y="73"/>
                  </a:cubicBezTo>
                  <a:cubicBezTo>
                    <a:pt x="3113" y="61"/>
                    <a:pt x="3035" y="51"/>
                    <a:pt x="2958" y="39"/>
                  </a:cubicBezTo>
                  <a:cubicBezTo>
                    <a:pt x="2750" y="13"/>
                    <a:pt x="2555" y="1"/>
                    <a:pt x="2373" y="1"/>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28;p50"/>
            <p:cNvSpPr/>
            <p:nvPr/>
          </p:nvSpPr>
          <p:spPr>
            <a:xfrm>
              <a:off x="6599871" y="4242333"/>
              <a:ext cx="47700" cy="65718"/>
            </a:xfrm>
            <a:custGeom>
              <a:avLst/>
              <a:gdLst/>
              <a:ahLst/>
              <a:cxnLst/>
              <a:rect l="l" t="t" r="r" b="b"/>
              <a:pathLst>
                <a:path w="818" h="1127" extrusionOk="0">
                  <a:moveTo>
                    <a:pt x="332" y="0"/>
                  </a:moveTo>
                  <a:cubicBezTo>
                    <a:pt x="188" y="475"/>
                    <a:pt x="78" y="861"/>
                    <a:pt x="1" y="1126"/>
                  </a:cubicBezTo>
                  <a:cubicBezTo>
                    <a:pt x="67" y="916"/>
                    <a:pt x="178" y="718"/>
                    <a:pt x="310" y="541"/>
                  </a:cubicBezTo>
                  <a:cubicBezTo>
                    <a:pt x="442" y="364"/>
                    <a:pt x="608" y="199"/>
                    <a:pt x="818" y="77"/>
                  </a:cubicBezTo>
                  <a:cubicBezTo>
                    <a:pt x="663" y="33"/>
                    <a:pt x="497" y="11"/>
                    <a:pt x="332"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29;p50"/>
            <p:cNvSpPr/>
            <p:nvPr/>
          </p:nvSpPr>
          <p:spPr>
            <a:xfrm>
              <a:off x="6590191" y="4246823"/>
              <a:ext cx="181002" cy="258791"/>
            </a:xfrm>
            <a:custGeom>
              <a:avLst/>
              <a:gdLst/>
              <a:ahLst/>
              <a:cxnLst/>
              <a:rect l="l" t="t" r="r" b="b"/>
              <a:pathLst>
                <a:path w="3104" h="4438" extrusionOk="0">
                  <a:moveTo>
                    <a:pt x="984" y="0"/>
                  </a:moveTo>
                  <a:cubicBezTo>
                    <a:pt x="774" y="122"/>
                    <a:pt x="608" y="287"/>
                    <a:pt x="476" y="464"/>
                  </a:cubicBezTo>
                  <a:cubicBezTo>
                    <a:pt x="344" y="641"/>
                    <a:pt x="233" y="839"/>
                    <a:pt x="167" y="1049"/>
                  </a:cubicBezTo>
                  <a:cubicBezTo>
                    <a:pt x="123" y="1160"/>
                    <a:pt x="89" y="1270"/>
                    <a:pt x="67" y="1381"/>
                  </a:cubicBezTo>
                  <a:cubicBezTo>
                    <a:pt x="57" y="1391"/>
                    <a:pt x="57" y="1391"/>
                    <a:pt x="57" y="1403"/>
                  </a:cubicBezTo>
                  <a:cubicBezTo>
                    <a:pt x="12" y="1568"/>
                    <a:pt x="1" y="1744"/>
                    <a:pt x="1" y="1910"/>
                  </a:cubicBezTo>
                  <a:cubicBezTo>
                    <a:pt x="1" y="2318"/>
                    <a:pt x="101" y="2705"/>
                    <a:pt x="288" y="3036"/>
                  </a:cubicBezTo>
                  <a:cubicBezTo>
                    <a:pt x="564" y="3533"/>
                    <a:pt x="1028" y="3930"/>
                    <a:pt x="1590" y="4140"/>
                  </a:cubicBezTo>
                  <a:cubicBezTo>
                    <a:pt x="1679" y="4162"/>
                    <a:pt x="1745" y="4195"/>
                    <a:pt x="1823" y="4217"/>
                  </a:cubicBezTo>
                  <a:cubicBezTo>
                    <a:pt x="1877" y="4228"/>
                    <a:pt x="1933" y="4250"/>
                    <a:pt x="1977" y="4272"/>
                  </a:cubicBezTo>
                  <a:cubicBezTo>
                    <a:pt x="2142" y="4327"/>
                    <a:pt x="2308" y="4383"/>
                    <a:pt x="2463" y="4438"/>
                  </a:cubicBezTo>
                  <a:cubicBezTo>
                    <a:pt x="2860" y="3963"/>
                    <a:pt x="3103" y="3345"/>
                    <a:pt x="3103" y="2683"/>
                  </a:cubicBezTo>
                  <a:cubicBezTo>
                    <a:pt x="3103" y="2451"/>
                    <a:pt x="3069" y="2230"/>
                    <a:pt x="3015" y="2021"/>
                  </a:cubicBezTo>
                  <a:cubicBezTo>
                    <a:pt x="2772" y="1027"/>
                    <a:pt x="1988" y="233"/>
                    <a:pt x="984" y="0"/>
                  </a:cubicBezTo>
                  <a:close/>
                </a:path>
              </a:pathLst>
            </a:custGeom>
            <a:solidFill>
              <a:srgbClr val="EA9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30;p50"/>
            <p:cNvSpPr/>
            <p:nvPr/>
          </p:nvSpPr>
          <p:spPr>
            <a:xfrm>
              <a:off x="6814229" y="4228804"/>
              <a:ext cx="186075" cy="94000"/>
            </a:xfrm>
            <a:custGeom>
              <a:avLst/>
              <a:gdLst/>
              <a:ahLst/>
              <a:cxnLst/>
              <a:rect l="l" t="t" r="r" b="b"/>
              <a:pathLst>
                <a:path w="3191" h="1612" extrusionOk="0">
                  <a:moveTo>
                    <a:pt x="44" y="0"/>
                  </a:moveTo>
                  <a:lnTo>
                    <a:pt x="0" y="78"/>
                  </a:lnTo>
                  <a:lnTo>
                    <a:pt x="3157" y="1612"/>
                  </a:lnTo>
                  <a:lnTo>
                    <a:pt x="3191" y="1535"/>
                  </a:lnTo>
                  <a:lnTo>
                    <a:pt x="44" y="0"/>
                  </a:lnTo>
                  <a:close/>
                </a:path>
              </a:pathLst>
            </a:custGeom>
            <a:solidFill>
              <a:srgbClr val="E93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1;p50"/>
            <p:cNvSpPr/>
            <p:nvPr/>
          </p:nvSpPr>
          <p:spPr>
            <a:xfrm>
              <a:off x="7414795" y="2970471"/>
              <a:ext cx="347601" cy="339904"/>
            </a:xfrm>
            <a:custGeom>
              <a:avLst/>
              <a:gdLst/>
              <a:ahLst/>
              <a:cxnLst/>
              <a:rect l="l" t="t" r="r" b="b"/>
              <a:pathLst>
                <a:path w="5961" h="5829" extrusionOk="0">
                  <a:moveTo>
                    <a:pt x="4526" y="0"/>
                  </a:moveTo>
                  <a:lnTo>
                    <a:pt x="695" y="254"/>
                  </a:lnTo>
                  <a:lnTo>
                    <a:pt x="177" y="4416"/>
                  </a:lnTo>
                  <a:lnTo>
                    <a:pt x="0" y="5828"/>
                  </a:lnTo>
                  <a:lnTo>
                    <a:pt x="5961" y="5464"/>
                  </a:lnTo>
                  <a:lnTo>
                    <a:pt x="4956" y="1634"/>
                  </a:lnTo>
                  <a:lnTo>
                    <a:pt x="452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32;p50"/>
            <p:cNvSpPr/>
            <p:nvPr/>
          </p:nvSpPr>
          <p:spPr>
            <a:xfrm>
              <a:off x="7425058" y="2970471"/>
              <a:ext cx="278734" cy="257508"/>
            </a:xfrm>
            <a:custGeom>
              <a:avLst/>
              <a:gdLst/>
              <a:ahLst/>
              <a:cxnLst/>
              <a:rect l="l" t="t" r="r" b="b"/>
              <a:pathLst>
                <a:path w="4780" h="4416" extrusionOk="0">
                  <a:moveTo>
                    <a:pt x="4350" y="0"/>
                  </a:moveTo>
                  <a:lnTo>
                    <a:pt x="519" y="254"/>
                  </a:lnTo>
                  <a:lnTo>
                    <a:pt x="1" y="4416"/>
                  </a:lnTo>
                  <a:cubicBezTo>
                    <a:pt x="1314" y="4250"/>
                    <a:pt x="3312" y="3631"/>
                    <a:pt x="4780" y="1634"/>
                  </a:cubicBezTo>
                  <a:lnTo>
                    <a:pt x="4350" y="0"/>
                  </a:ln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33;p50"/>
            <p:cNvSpPr/>
            <p:nvPr/>
          </p:nvSpPr>
          <p:spPr>
            <a:xfrm>
              <a:off x="7587868" y="3178357"/>
              <a:ext cx="228585" cy="381072"/>
            </a:xfrm>
            <a:custGeom>
              <a:avLst/>
              <a:gdLst/>
              <a:ahLst/>
              <a:cxnLst/>
              <a:rect l="l" t="t" r="r" b="b"/>
              <a:pathLst>
                <a:path w="3920" h="6535" extrusionOk="0">
                  <a:moveTo>
                    <a:pt x="1" y="0"/>
                  </a:moveTo>
                  <a:lnTo>
                    <a:pt x="332" y="6535"/>
                  </a:lnTo>
                  <a:lnTo>
                    <a:pt x="3920" y="1236"/>
                  </a:lnTo>
                  <a:lnTo>
                    <a:pt x="1"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34;p50"/>
            <p:cNvSpPr/>
            <p:nvPr/>
          </p:nvSpPr>
          <p:spPr>
            <a:xfrm>
              <a:off x="7367736" y="3178357"/>
              <a:ext cx="239489" cy="381072"/>
            </a:xfrm>
            <a:custGeom>
              <a:avLst/>
              <a:gdLst/>
              <a:ahLst/>
              <a:cxnLst/>
              <a:rect l="l" t="t" r="r" b="b"/>
              <a:pathLst>
                <a:path w="4107" h="6535" extrusionOk="0">
                  <a:moveTo>
                    <a:pt x="3776" y="0"/>
                  </a:moveTo>
                  <a:lnTo>
                    <a:pt x="1" y="1634"/>
                  </a:lnTo>
                  <a:lnTo>
                    <a:pt x="4107" y="6535"/>
                  </a:lnTo>
                  <a:lnTo>
                    <a:pt x="3776" y="0"/>
                  </a:ln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35;p50"/>
            <p:cNvSpPr/>
            <p:nvPr/>
          </p:nvSpPr>
          <p:spPr>
            <a:xfrm>
              <a:off x="7104511" y="2233980"/>
              <a:ext cx="787219" cy="865707"/>
            </a:xfrm>
            <a:custGeom>
              <a:avLst/>
              <a:gdLst/>
              <a:ahLst/>
              <a:cxnLst/>
              <a:rect l="l" t="t" r="r" b="b"/>
              <a:pathLst>
                <a:path w="13500" h="14846" extrusionOk="0">
                  <a:moveTo>
                    <a:pt x="10829" y="4804"/>
                  </a:moveTo>
                  <a:cubicBezTo>
                    <a:pt x="10884" y="5069"/>
                    <a:pt x="10950" y="5334"/>
                    <a:pt x="11027" y="5577"/>
                  </a:cubicBezTo>
                  <a:cubicBezTo>
                    <a:pt x="10973" y="5588"/>
                    <a:pt x="10928" y="5588"/>
                    <a:pt x="10873" y="5588"/>
                  </a:cubicBezTo>
                  <a:lnTo>
                    <a:pt x="10829" y="4804"/>
                  </a:lnTo>
                  <a:close/>
                  <a:moveTo>
                    <a:pt x="6621" y="0"/>
                  </a:moveTo>
                  <a:cubicBezTo>
                    <a:pt x="6260" y="0"/>
                    <a:pt x="5895" y="34"/>
                    <a:pt x="5530" y="102"/>
                  </a:cubicBezTo>
                  <a:cubicBezTo>
                    <a:pt x="5100" y="190"/>
                    <a:pt x="4703" y="300"/>
                    <a:pt x="4328" y="433"/>
                  </a:cubicBezTo>
                  <a:cubicBezTo>
                    <a:pt x="3257" y="820"/>
                    <a:pt x="2385" y="1404"/>
                    <a:pt x="1711" y="2144"/>
                  </a:cubicBezTo>
                  <a:cubicBezTo>
                    <a:pt x="1060" y="2861"/>
                    <a:pt x="597" y="3722"/>
                    <a:pt x="310" y="4671"/>
                  </a:cubicBezTo>
                  <a:cubicBezTo>
                    <a:pt x="298" y="4727"/>
                    <a:pt x="276" y="4782"/>
                    <a:pt x="266" y="4837"/>
                  </a:cubicBezTo>
                  <a:cubicBezTo>
                    <a:pt x="221" y="5025"/>
                    <a:pt x="177" y="5213"/>
                    <a:pt x="144" y="5400"/>
                  </a:cubicBezTo>
                  <a:lnTo>
                    <a:pt x="133" y="5411"/>
                  </a:lnTo>
                  <a:cubicBezTo>
                    <a:pt x="133" y="5433"/>
                    <a:pt x="133" y="5466"/>
                    <a:pt x="122" y="5488"/>
                  </a:cubicBezTo>
                  <a:cubicBezTo>
                    <a:pt x="122" y="5532"/>
                    <a:pt x="111" y="5566"/>
                    <a:pt x="100" y="5610"/>
                  </a:cubicBezTo>
                  <a:lnTo>
                    <a:pt x="67" y="5908"/>
                  </a:lnTo>
                  <a:lnTo>
                    <a:pt x="67" y="5919"/>
                  </a:lnTo>
                  <a:cubicBezTo>
                    <a:pt x="45" y="6084"/>
                    <a:pt x="33" y="6250"/>
                    <a:pt x="23" y="6415"/>
                  </a:cubicBezTo>
                  <a:cubicBezTo>
                    <a:pt x="11" y="6614"/>
                    <a:pt x="1" y="6824"/>
                    <a:pt x="11" y="7034"/>
                  </a:cubicBezTo>
                  <a:cubicBezTo>
                    <a:pt x="23" y="7531"/>
                    <a:pt x="67" y="8038"/>
                    <a:pt x="166" y="8557"/>
                  </a:cubicBezTo>
                  <a:cubicBezTo>
                    <a:pt x="177" y="8601"/>
                    <a:pt x="177" y="8645"/>
                    <a:pt x="188" y="8689"/>
                  </a:cubicBezTo>
                  <a:lnTo>
                    <a:pt x="188" y="8701"/>
                  </a:lnTo>
                  <a:cubicBezTo>
                    <a:pt x="244" y="8966"/>
                    <a:pt x="310" y="9231"/>
                    <a:pt x="398" y="9484"/>
                  </a:cubicBezTo>
                  <a:cubicBezTo>
                    <a:pt x="398" y="9518"/>
                    <a:pt x="409" y="9540"/>
                    <a:pt x="420" y="9562"/>
                  </a:cubicBezTo>
                  <a:lnTo>
                    <a:pt x="420" y="9572"/>
                  </a:lnTo>
                  <a:cubicBezTo>
                    <a:pt x="607" y="10124"/>
                    <a:pt x="850" y="10654"/>
                    <a:pt x="1149" y="11151"/>
                  </a:cubicBezTo>
                  <a:cubicBezTo>
                    <a:pt x="1414" y="11593"/>
                    <a:pt x="1723" y="12012"/>
                    <a:pt x="2076" y="12398"/>
                  </a:cubicBezTo>
                  <a:cubicBezTo>
                    <a:pt x="2925" y="13325"/>
                    <a:pt x="3974" y="14032"/>
                    <a:pt x="5100" y="14441"/>
                  </a:cubicBezTo>
                  <a:cubicBezTo>
                    <a:pt x="5299" y="14517"/>
                    <a:pt x="5498" y="14584"/>
                    <a:pt x="5707" y="14628"/>
                  </a:cubicBezTo>
                  <a:cubicBezTo>
                    <a:pt x="6242" y="14771"/>
                    <a:pt x="6790" y="14846"/>
                    <a:pt x="7335" y="14846"/>
                  </a:cubicBezTo>
                  <a:cubicBezTo>
                    <a:pt x="7711" y="14846"/>
                    <a:pt x="8086" y="14810"/>
                    <a:pt x="8456" y="14738"/>
                  </a:cubicBezTo>
                  <a:cubicBezTo>
                    <a:pt x="9107" y="14606"/>
                    <a:pt x="9725" y="14363"/>
                    <a:pt x="10277" y="14032"/>
                  </a:cubicBezTo>
                  <a:cubicBezTo>
                    <a:pt x="10321" y="13999"/>
                    <a:pt x="10376" y="13965"/>
                    <a:pt x="10431" y="13933"/>
                  </a:cubicBezTo>
                  <a:cubicBezTo>
                    <a:pt x="10564" y="13844"/>
                    <a:pt x="10696" y="13756"/>
                    <a:pt x="10818" y="13656"/>
                  </a:cubicBezTo>
                  <a:lnTo>
                    <a:pt x="10829" y="13656"/>
                  </a:lnTo>
                  <a:cubicBezTo>
                    <a:pt x="11900" y="12829"/>
                    <a:pt x="12705" y="11637"/>
                    <a:pt x="13136" y="10257"/>
                  </a:cubicBezTo>
                  <a:cubicBezTo>
                    <a:pt x="13367" y="9506"/>
                    <a:pt x="13500" y="8711"/>
                    <a:pt x="13500" y="7895"/>
                  </a:cubicBezTo>
                  <a:cubicBezTo>
                    <a:pt x="13500" y="7729"/>
                    <a:pt x="13500" y="7575"/>
                    <a:pt x="13489" y="7409"/>
                  </a:cubicBezTo>
                  <a:cubicBezTo>
                    <a:pt x="13467" y="7001"/>
                    <a:pt x="13423" y="6581"/>
                    <a:pt x="13335" y="6162"/>
                  </a:cubicBezTo>
                  <a:cubicBezTo>
                    <a:pt x="13279" y="5875"/>
                    <a:pt x="13213" y="5610"/>
                    <a:pt x="13125" y="5345"/>
                  </a:cubicBezTo>
                  <a:cubicBezTo>
                    <a:pt x="13092" y="5213"/>
                    <a:pt x="13048" y="5091"/>
                    <a:pt x="13004" y="4970"/>
                  </a:cubicBezTo>
                  <a:cubicBezTo>
                    <a:pt x="12970" y="4870"/>
                    <a:pt x="12937" y="4782"/>
                    <a:pt x="12904" y="4693"/>
                  </a:cubicBezTo>
                  <a:cubicBezTo>
                    <a:pt x="12805" y="4462"/>
                    <a:pt x="12705" y="4230"/>
                    <a:pt x="12595" y="4009"/>
                  </a:cubicBezTo>
                  <a:cubicBezTo>
                    <a:pt x="11723" y="2265"/>
                    <a:pt x="10299" y="974"/>
                    <a:pt x="8665" y="367"/>
                  </a:cubicBezTo>
                  <a:cubicBezTo>
                    <a:pt x="8555" y="322"/>
                    <a:pt x="8434" y="290"/>
                    <a:pt x="8312" y="256"/>
                  </a:cubicBezTo>
                  <a:cubicBezTo>
                    <a:pt x="7768" y="87"/>
                    <a:pt x="7199"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36;p50"/>
            <p:cNvSpPr/>
            <p:nvPr/>
          </p:nvSpPr>
          <p:spPr>
            <a:xfrm>
              <a:off x="7225511" y="2801131"/>
              <a:ext cx="644995" cy="285848"/>
            </a:xfrm>
            <a:custGeom>
              <a:avLst/>
              <a:gdLst/>
              <a:ahLst/>
              <a:cxnLst/>
              <a:rect l="l" t="t" r="r" b="b"/>
              <a:pathLst>
                <a:path w="11061" h="4902" extrusionOk="0">
                  <a:moveTo>
                    <a:pt x="10244" y="1"/>
                  </a:moveTo>
                  <a:lnTo>
                    <a:pt x="575" y="1359"/>
                  </a:lnTo>
                  <a:lnTo>
                    <a:pt x="1" y="2672"/>
                  </a:lnTo>
                  <a:cubicBezTo>
                    <a:pt x="850" y="3599"/>
                    <a:pt x="1899" y="4306"/>
                    <a:pt x="3025" y="4715"/>
                  </a:cubicBezTo>
                  <a:cubicBezTo>
                    <a:pt x="3224" y="4791"/>
                    <a:pt x="3423" y="4858"/>
                    <a:pt x="3632" y="4902"/>
                  </a:cubicBezTo>
                  <a:lnTo>
                    <a:pt x="8754" y="3930"/>
                  </a:lnTo>
                  <a:cubicBezTo>
                    <a:pt x="9825" y="3103"/>
                    <a:pt x="10630" y="1911"/>
                    <a:pt x="11061" y="531"/>
                  </a:cubicBezTo>
                  <a:lnTo>
                    <a:pt x="10244" y="1"/>
                  </a:lnTo>
                  <a:close/>
                </a:path>
              </a:pathLst>
            </a:custGeom>
            <a:solidFill>
              <a:srgbClr val="333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37;p50"/>
            <p:cNvSpPr/>
            <p:nvPr/>
          </p:nvSpPr>
          <p:spPr>
            <a:xfrm>
              <a:off x="7206209" y="2409210"/>
              <a:ext cx="630183" cy="727973"/>
            </a:xfrm>
            <a:custGeom>
              <a:avLst/>
              <a:gdLst/>
              <a:ahLst/>
              <a:cxnLst/>
              <a:rect l="l" t="t" r="r" b="b"/>
              <a:pathLst>
                <a:path w="10807" h="12484" extrusionOk="0">
                  <a:moveTo>
                    <a:pt x="9449" y="0"/>
                  </a:moveTo>
                  <a:lnTo>
                    <a:pt x="89" y="1766"/>
                  </a:lnTo>
                  <a:cubicBezTo>
                    <a:pt x="89" y="1766"/>
                    <a:pt x="1" y="5993"/>
                    <a:pt x="1281" y="9095"/>
                  </a:cubicBezTo>
                  <a:cubicBezTo>
                    <a:pt x="1535" y="9692"/>
                    <a:pt x="1833" y="10254"/>
                    <a:pt x="2186" y="10729"/>
                  </a:cubicBezTo>
                  <a:cubicBezTo>
                    <a:pt x="2252" y="10806"/>
                    <a:pt x="2307" y="10884"/>
                    <a:pt x="2373" y="10960"/>
                  </a:cubicBezTo>
                  <a:cubicBezTo>
                    <a:pt x="2650" y="11292"/>
                    <a:pt x="2959" y="11579"/>
                    <a:pt x="3312" y="11811"/>
                  </a:cubicBezTo>
                  <a:cubicBezTo>
                    <a:pt x="3936" y="12236"/>
                    <a:pt x="4680" y="12483"/>
                    <a:pt x="5567" y="12483"/>
                  </a:cubicBezTo>
                  <a:cubicBezTo>
                    <a:pt x="5716" y="12483"/>
                    <a:pt x="5870" y="12476"/>
                    <a:pt x="6028" y="12462"/>
                  </a:cubicBezTo>
                  <a:cubicBezTo>
                    <a:pt x="7628" y="12319"/>
                    <a:pt x="8699" y="11689"/>
                    <a:pt x="9405" y="10795"/>
                  </a:cubicBezTo>
                  <a:cubicBezTo>
                    <a:pt x="9449" y="10740"/>
                    <a:pt x="9482" y="10685"/>
                    <a:pt x="9526" y="10629"/>
                  </a:cubicBezTo>
                  <a:cubicBezTo>
                    <a:pt x="9725" y="10342"/>
                    <a:pt x="9891" y="10045"/>
                    <a:pt x="10023" y="9724"/>
                  </a:cubicBezTo>
                  <a:cubicBezTo>
                    <a:pt x="10134" y="9471"/>
                    <a:pt x="10222" y="9206"/>
                    <a:pt x="10288" y="8941"/>
                  </a:cubicBezTo>
                  <a:cubicBezTo>
                    <a:pt x="10409" y="8510"/>
                    <a:pt x="10487" y="8058"/>
                    <a:pt x="10531" y="7583"/>
                  </a:cubicBezTo>
                  <a:cubicBezTo>
                    <a:pt x="10531" y="7528"/>
                    <a:pt x="10542" y="7472"/>
                    <a:pt x="10542" y="7418"/>
                  </a:cubicBezTo>
                  <a:cubicBezTo>
                    <a:pt x="10807" y="4018"/>
                    <a:pt x="9449" y="0"/>
                    <a:pt x="944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38;p50"/>
            <p:cNvSpPr/>
            <p:nvPr/>
          </p:nvSpPr>
          <p:spPr>
            <a:xfrm>
              <a:off x="7163058" y="2474171"/>
              <a:ext cx="103738" cy="348301"/>
            </a:xfrm>
            <a:custGeom>
              <a:avLst/>
              <a:gdLst/>
              <a:ahLst/>
              <a:cxnLst/>
              <a:rect l="l" t="t" r="r" b="b"/>
              <a:pathLst>
                <a:path w="1779" h="5973" extrusionOk="0">
                  <a:moveTo>
                    <a:pt x="1127" y="1"/>
                  </a:moveTo>
                  <a:lnTo>
                    <a:pt x="663" y="177"/>
                  </a:lnTo>
                  <a:lnTo>
                    <a:pt x="89" y="1060"/>
                  </a:lnTo>
                  <a:cubicBezTo>
                    <a:pt x="89" y="1060"/>
                    <a:pt x="1" y="2032"/>
                    <a:pt x="133" y="3135"/>
                  </a:cubicBezTo>
                  <a:cubicBezTo>
                    <a:pt x="266" y="4206"/>
                    <a:pt x="597" y="5399"/>
                    <a:pt x="1392" y="5973"/>
                  </a:cubicBezTo>
                  <a:lnTo>
                    <a:pt x="1436" y="5906"/>
                  </a:lnTo>
                  <a:cubicBezTo>
                    <a:pt x="1524" y="5708"/>
                    <a:pt x="1778" y="5056"/>
                    <a:pt x="1778" y="3864"/>
                  </a:cubicBezTo>
                  <a:cubicBezTo>
                    <a:pt x="1778" y="3312"/>
                    <a:pt x="1712" y="2694"/>
                    <a:pt x="1612" y="2131"/>
                  </a:cubicBezTo>
                  <a:cubicBezTo>
                    <a:pt x="1414" y="983"/>
                    <a:pt x="1127"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39;p50"/>
            <p:cNvSpPr/>
            <p:nvPr/>
          </p:nvSpPr>
          <p:spPr>
            <a:xfrm>
              <a:off x="7714058" y="2357020"/>
              <a:ext cx="138434" cy="333489"/>
            </a:xfrm>
            <a:custGeom>
              <a:avLst/>
              <a:gdLst/>
              <a:ahLst/>
              <a:cxnLst/>
              <a:rect l="l" t="t" r="r" b="b"/>
              <a:pathLst>
                <a:path w="2374" h="5719" extrusionOk="0">
                  <a:moveTo>
                    <a:pt x="0" y="1"/>
                  </a:moveTo>
                  <a:cubicBezTo>
                    <a:pt x="0" y="1"/>
                    <a:pt x="78" y="1359"/>
                    <a:pt x="376" y="2694"/>
                  </a:cubicBezTo>
                  <a:cubicBezTo>
                    <a:pt x="431" y="2959"/>
                    <a:pt x="497" y="3224"/>
                    <a:pt x="574" y="3467"/>
                  </a:cubicBezTo>
                  <a:cubicBezTo>
                    <a:pt x="608" y="3599"/>
                    <a:pt x="652" y="3731"/>
                    <a:pt x="696" y="3853"/>
                  </a:cubicBezTo>
                  <a:cubicBezTo>
                    <a:pt x="1182" y="5188"/>
                    <a:pt x="1744" y="5686"/>
                    <a:pt x="1778" y="5718"/>
                  </a:cubicBezTo>
                  <a:cubicBezTo>
                    <a:pt x="2374" y="4847"/>
                    <a:pt x="2197" y="3665"/>
                    <a:pt x="1910" y="2750"/>
                  </a:cubicBezTo>
                  <a:cubicBezTo>
                    <a:pt x="1778" y="2363"/>
                    <a:pt x="1634" y="2021"/>
                    <a:pt x="1513" y="1756"/>
                  </a:cubicBezTo>
                  <a:cubicBezTo>
                    <a:pt x="1369" y="1469"/>
                    <a:pt x="1270" y="1292"/>
                    <a:pt x="1270" y="1292"/>
                  </a:cubicBezTo>
                  <a:lnTo>
                    <a:pt x="365" y="387"/>
                  </a:lnTo>
                  <a:lnTo>
                    <a:pt x="0" y="1"/>
                  </a:lnTo>
                  <a:close/>
                </a:path>
              </a:pathLst>
            </a:custGeom>
            <a:solidFill>
              <a:srgbClr val="3E3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40;p50"/>
            <p:cNvSpPr/>
            <p:nvPr/>
          </p:nvSpPr>
          <p:spPr>
            <a:xfrm>
              <a:off x="7735925" y="2447813"/>
              <a:ext cx="155228" cy="242697"/>
            </a:xfrm>
            <a:custGeom>
              <a:avLst/>
              <a:gdLst/>
              <a:ahLst/>
              <a:cxnLst/>
              <a:rect l="l" t="t" r="r" b="b"/>
              <a:pathLst>
                <a:path w="2662" h="4162" extrusionOk="0">
                  <a:moveTo>
                    <a:pt x="795" y="0"/>
                  </a:moveTo>
                  <a:lnTo>
                    <a:pt x="795" y="0"/>
                  </a:lnTo>
                  <a:cubicBezTo>
                    <a:pt x="1237" y="894"/>
                    <a:pt x="1" y="1137"/>
                    <a:pt x="1" y="1137"/>
                  </a:cubicBezTo>
                  <a:cubicBezTo>
                    <a:pt x="56" y="1402"/>
                    <a:pt x="122" y="1667"/>
                    <a:pt x="199" y="1910"/>
                  </a:cubicBezTo>
                  <a:cubicBezTo>
                    <a:pt x="233" y="2042"/>
                    <a:pt x="277" y="2174"/>
                    <a:pt x="321" y="2296"/>
                  </a:cubicBezTo>
                  <a:cubicBezTo>
                    <a:pt x="807" y="3631"/>
                    <a:pt x="1369" y="4129"/>
                    <a:pt x="1403" y="4161"/>
                  </a:cubicBezTo>
                  <a:cubicBezTo>
                    <a:pt x="1734" y="4062"/>
                    <a:pt x="2286" y="3874"/>
                    <a:pt x="2661" y="3742"/>
                  </a:cubicBezTo>
                  <a:cubicBezTo>
                    <a:pt x="2639" y="3334"/>
                    <a:pt x="2595" y="2914"/>
                    <a:pt x="2507" y="2495"/>
                  </a:cubicBezTo>
                  <a:cubicBezTo>
                    <a:pt x="2451" y="2208"/>
                    <a:pt x="2385" y="1943"/>
                    <a:pt x="2297" y="1678"/>
                  </a:cubicBezTo>
                  <a:cubicBezTo>
                    <a:pt x="2142" y="1313"/>
                    <a:pt x="2032" y="1049"/>
                    <a:pt x="2076" y="1026"/>
                  </a:cubicBezTo>
                  <a:cubicBezTo>
                    <a:pt x="1977" y="795"/>
                    <a:pt x="1877" y="563"/>
                    <a:pt x="1767" y="342"/>
                  </a:cubicBezTo>
                  <a:cubicBezTo>
                    <a:pt x="1749" y="343"/>
                    <a:pt x="1732" y="343"/>
                    <a:pt x="1714" y="343"/>
                  </a:cubicBezTo>
                  <a:cubicBezTo>
                    <a:pt x="1500" y="343"/>
                    <a:pt x="1291" y="281"/>
                    <a:pt x="1138" y="199"/>
                  </a:cubicBezTo>
                  <a:cubicBezTo>
                    <a:pt x="928" y="111"/>
                    <a:pt x="7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41;p50"/>
            <p:cNvSpPr/>
            <p:nvPr/>
          </p:nvSpPr>
          <p:spPr>
            <a:xfrm>
              <a:off x="7604021" y="2350081"/>
              <a:ext cx="174471" cy="165491"/>
            </a:xfrm>
            <a:custGeom>
              <a:avLst/>
              <a:gdLst/>
              <a:ahLst/>
              <a:cxnLst/>
              <a:rect l="l" t="t" r="r" b="b"/>
              <a:pathLst>
                <a:path w="2992" h="2838" extrusionOk="0">
                  <a:moveTo>
                    <a:pt x="763" y="1"/>
                  </a:moveTo>
                  <a:cubicBezTo>
                    <a:pt x="323" y="1"/>
                    <a:pt x="0" y="260"/>
                    <a:pt x="22" y="1036"/>
                  </a:cubicBezTo>
                  <a:cubicBezTo>
                    <a:pt x="66" y="2576"/>
                    <a:pt x="1143" y="2837"/>
                    <a:pt x="1868" y="2837"/>
                  </a:cubicBezTo>
                  <a:cubicBezTo>
                    <a:pt x="2238" y="2837"/>
                    <a:pt x="2517" y="2769"/>
                    <a:pt x="2517" y="2769"/>
                  </a:cubicBezTo>
                  <a:lnTo>
                    <a:pt x="2991" y="1036"/>
                  </a:lnTo>
                  <a:cubicBezTo>
                    <a:pt x="2991" y="1036"/>
                    <a:pt x="1642"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42;p50"/>
            <p:cNvSpPr/>
            <p:nvPr/>
          </p:nvSpPr>
          <p:spPr>
            <a:xfrm>
              <a:off x="7197812" y="2432477"/>
              <a:ext cx="173888" cy="166074"/>
            </a:xfrm>
            <a:custGeom>
              <a:avLst/>
              <a:gdLst/>
              <a:ahLst/>
              <a:cxnLst/>
              <a:rect l="l" t="t" r="r" b="b"/>
              <a:pathLst>
                <a:path w="2982" h="2848" extrusionOk="0">
                  <a:moveTo>
                    <a:pt x="2221" y="1"/>
                  </a:moveTo>
                  <a:cubicBezTo>
                    <a:pt x="1345" y="1"/>
                    <a:pt x="1" y="1036"/>
                    <a:pt x="1" y="1036"/>
                  </a:cubicBezTo>
                  <a:lnTo>
                    <a:pt x="476" y="2780"/>
                  </a:lnTo>
                  <a:cubicBezTo>
                    <a:pt x="476" y="2780"/>
                    <a:pt x="752" y="2848"/>
                    <a:pt x="1121" y="2848"/>
                  </a:cubicBezTo>
                  <a:cubicBezTo>
                    <a:pt x="1845" y="2848"/>
                    <a:pt x="2923" y="2586"/>
                    <a:pt x="2959" y="1036"/>
                  </a:cubicBezTo>
                  <a:cubicBezTo>
                    <a:pt x="2981" y="260"/>
                    <a:pt x="2660"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43;p50"/>
            <p:cNvSpPr/>
            <p:nvPr/>
          </p:nvSpPr>
          <p:spPr>
            <a:xfrm>
              <a:off x="7028588" y="1994955"/>
              <a:ext cx="932650" cy="752406"/>
            </a:xfrm>
            <a:custGeom>
              <a:avLst/>
              <a:gdLst/>
              <a:ahLst/>
              <a:cxnLst/>
              <a:rect l="l" t="t" r="r" b="b"/>
              <a:pathLst>
                <a:path w="15994" h="12903" extrusionOk="0">
                  <a:moveTo>
                    <a:pt x="9859" y="1"/>
                  </a:moveTo>
                  <a:cubicBezTo>
                    <a:pt x="9329" y="1"/>
                    <a:pt x="8765" y="203"/>
                    <a:pt x="8444" y="646"/>
                  </a:cubicBezTo>
                  <a:cubicBezTo>
                    <a:pt x="8024" y="1232"/>
                    <a:pt x="8113" y="2137"/>
                    <a:pt x="8267" y="2799"/>
                  </a:cubicBezTo>
                  <a:cubicBezTo>
                    <a:pt x="8267" y="2821"/>
                    <a:pt x="8279" y="2843"/>
                    <a:pt x="8289" y="2865"/>
                  </a:cubicBezTo>
                  <a:cubicBezTo>
                    <a:pt x="8311" y="2898"/>
                    <a:pt x="8323" y="2942"/>
                    <a:pt x="8334" y="2976"/>
                  </a:cubicBezTo>
                  <a:cubicBezTo>
                    <a:pt x="7641" y="2890"/>
                    <a:pt x="6713" y="2741"/>
                    <a:pt x="5799" y="2741"/>
                  </a:cubicBezTo>
                  <a:cubicBezTo>
                    <a:pt x="4135" y="2741"/>
                    <a:pt x="2519" y="3233"/>
                    <a:pt x="2461" y="5490"/>
                  </a:cubicBezTo>
                  <a:lnTo>
                    <a:pt x="2461" y="5490"/>
                  </a:lnTo>
                  <a:cubicBezTo>
                    <a:pt x="2460" y="5485"/>
                    <a:pt x="2446" y="5483"/>
                    <a:pt x="2425" y="5483"/>
                  </a:cubicBezTo>
                  <a:cubicBezTo>
                    <a:pt x="2326" y="5483"/>
                    <a:pt x="2060" y="5528"/>
                    <a:pt x="2042" y="5537"/>
                  </a:cubicBezTo>
                  <a:cubicBezTo>
                    <a:pt x="1799" y="5581"/>
                    <a:pt x="1546" y="5603"/>
                    <a:pt x="1325" y="5724"/>
                  </a:cubicBezTo>
                  <a:cubicBezTo>
                    <a:pt x="905" y="5967"/>
                    <a:pt x="596" y="6398"/>
                    <a:pt x="408" y="6828"/>
                  </a:cubicBezTo>
                  <a:cubicBezTo>
                    <a:pt x="121" y="7479"/>
                    <a:pt x="55" y="8196"/>
                    <a:pt x="22" y="8892"/>
                  </a:cubicBezTo>
                  <a:lnTo>
                    <a:pt x="22" y="9057"/>
                  </a:lnTo>
                  <a:cubicBezTo>
                    <a:pt x="0" y="9643"/>
                    <a:pt x="11" y="10239"/>
                    <a:pt x="165" y="10813"/>
                  </a:cubicBezTo>
                  <a:cubicBezTo>
                    <a:pt x="386" y="11718"/>
                    <a:pt x="1004" y="12413"/>
                    <a:pt x="1799" y="12877"/>
                  </a:cubicBezTo>
                  <a:cubicBezTo>
                    <a:pt x="1832" y="12894"/>
                    <a:pt x="1869" y="12903"/>
                    <a:pt x="1907" y="12903"/>
                  </a:cubicBezTo>
                  <a:cubicBezTo>
                    <a:pt x="2030" y="12903"/>
                    <a:pt x="2151" y="12809"/>
                    <a:pt x="2108" y="12656"/>
                  </a:cubicBezTo>
                  <a:cubicBezTo>
                    <a:pt x="1909" y="11939"/>
                    <a:pt x="1833" y="11221"/>
                    <a:pt x="1899" y="10470"/>
                  </a:cubicBezTo>
                  <a:cubicBezTo>
                    <a:pt x="1899" y="10470"/>
                    <a:pt x="1899" y="10460"/>
                    <a:pt x="1909" y="10460"/>
                  </a:cubicBezTo>
                  <a:cubicBezTo>
                    <a:pt x="2429" y="9477"/>
                    <a:pt x="2892" y="8395"/>
                    <a:pt x="3510" y="7479"/>
                  </a:cubicBezTo>
                  <a:cubicBezTo>
                    <a:pt x="4110" y="6611"/>
                    <a:pt x="5001" y="6440"/>
                    <a:pt x="5946" y="6440"/>
                  </a:cubicBezTo>
                  <a:cubicBezTo>
                    <a:pt x="6009" y="6440"/>
                    <a:pt x="6073" y="6440"/>
                    <a:pt x="6137" y="6442"/>
                  </a:cubicBezTo>
                  <a:cubicBezTo>
                    <a:pt x="7208" y="6474"/>
                    <a:pt x="8267" y="6563"/>
                    <a:pt x="9327" y="6651"/>
                  </a:cubicBezTo>
                  <a:cubicBezTo>
                    <a:pt x="9736" y="6685"/>
                    <a:pt x="12804" y="6916"/>
                    <a:pt x="12517" y="7612"/>
                  </a:cubicBezTo>
                  <a:cubicBezTo>
                    <a:pt x="12453" y="7768"/>
                    <a:pt x="12573" y="7879"/>
                    <a:pt x="12698" y="7879"/>
                  </a:cubicBezTo>
                  <a:cubicBezTo>
                    <a:pt x="12722" y="7879"/>
                    <a:pt x="12747" y="7874"/>
                    <a:pt x="12771" y="7865"/>
                  </a:cubicBezTo>
                  <a:cubicBezTo>
                    <a:pt x="12782" y="7887"/>
                    <a:pt x="12804" y="7899"/>
                    <a:pt x="12837" y="7899"/>
                  </a:cubicBezTo>
                  <a:cubicBezTo>
                    <a:pt x="13200" y="7992"/>
                    <a:pt x="13825" y="8140"/>
                    <a:pt x="14404" y="8140"/>
                  </a:cubicBezTo>
                  <a:cubicBezTo>
                    <a:pt x="14988" y="8140"/>
                    <a:pt x="15524" y="7989"/>
                    <a:pt x="15696" y="7479"/>
                  </a:cubicBezTo>
                  <a:cubicBezTo>
                    <a:pt x="15994" y="6585"/>
                    <a:pt x="14703" y="6143"/>
                    <a:pt x="13985" y="6044"/>
                  </a:cubicBezTo>
                  <a:cubicBezTo>
                    <a:pt x="14725" y="5029"/>
                    <a:pt x="15619" y="3892"/>
                    <a:pt x="14780" y="2611"/>
                  </a:cubicBezTo>
                  <a:cubicBezTo>
                    <a:pt x="14474" y="2145"/>
                    <a:pt x="13957" y="1933"/>
                    <a:pt x="13433" y="1933"/>
                  </a:cubicBezTo>
                  <a:cubicBezTo>
                    <a:pt x="12916" y="1933"/>
                    <a:pt x="12393" y="2139"/>
                    <a:pt x="12064" y="2512"/>
                  </a:cubicBezTo>
                  <a:cubicBezTo>
                    <a:pt x="11932" y="1331"/>
                    <a:pt x="11424" y="183"/>
                    <a:pt x="10122" y="18"/>
                  </a:cubicBezTo>
                  <a:cubicBezTo>
                    <a:pt x="10036" y="7"/>
                    <a:pt x="9948" y="1"/>
                    <a:pt x="9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44;p50"/>
            <p:cNvSpPr/>
            <p:nvPr/>
          </p:nvSpPr>
          <p:spPr>
            <a:xfrm>
              <a:off x="7107077" y="2222900"/>
              <a:ext cx="72774" cy="108461"/>
            </a:xfrm>
            <a:custGeom>
              <a:avLst/>
              <a:gdLst/>
              <a:ahLst/>
              <a:cxnLst/>
              <a:rect l="l" t="t" r="r" b="b"/>
              <a:pathLst>
                <a:path w="1248" h="1860" extrusionOk="0">
                  <a:moveTo>
                    <a:pt x="403" y="0"/>
                  </a:moveTo>
                  <a:cubicBezTo>
                    <a:pt x="379" y="0"/>
                    <a:pt x="355" y="9"/>
                    <a:pt x="332" y="27"/>
                  </a:cubicBezTo>
                  <a:cubicBezTo>
                    <a:pt x="1" y="281"/>
                    <a:pt x="232" y="1219"/>
                    <a:pt x="1248" y="1859"/>
                  </a:cubicBezTo>
                  <a:lnTo>
                    <a:pt x="1193" y="1429"/>
                  </a:lnTo>
                  <a:cubicBezTo>
                    <a:pt x="1193" y="1429"/>
                    <a:pt x="726"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45;p50"/>
            <p:cNvSpPr/>
            <p:nvPr/>
          </p:nvSpPr>
          <p:spPr>
            <a:xfrm>
              <a:off x="7114133" y="2598435"/>
              <a:ext cx="152662" cy="224037"/>
            </a:xfrm>
            <a:custGeom>
              <a:avLst/>
              <a:gdLst/>
              <a:ahLst/>
              <a:cxnLst/>
              <a:rect l="l" t="t" r="r" b="b"/>
              <a:pathLst>
                <a:path w="2618" h="3842" extrusionOk="0">
                  <a:moveTo>
                    <a:pt x="2451" y="0"/>
                  </a:moveTo>
                  <a:cubicBezTo>
                    <a:pt x="2451" y="0"/>
                    <a:pt x="2241" y="422"/>
                    <a:pt x="1729" y="422"/>
                  </a:cubicBezTo>
                  <a:cubicBezTo>
                    <a:pt x="1588" y="422"/>
                    <a:pt x="1425" y="390"/>
                    <a:pt x="1237" y="309"/>
                  </a:cubicBezTo>
                  <a:lnTo>
                    <a:pt x="1237" y="309"/>
                  </a:lnTo>
                  <a:cubicBezTo>
                    <a:pt x="1237" y="309"/>
                    <a:pt x="1359" y="739"/>
                    <a:pt x="972" y="1004"/>
                  </a:cubicBezTo>
                  <a:cubicBezTo>
                    <a:pt x="884" y="1082"/>
                    <a:pt x="751" y="1137"/>
                    <a:pt x="575" y="1170"/>
                  </a:cubicBezTo>
                  <a:cubicBezTo>
                    <a:pt x="575" y="1170"/>
                    <a:pt x="1215" y="2020"/>
                    <a:pt x="1" y="2307"/>
                  </a:cubicBezTo>
                  <a:cubicBezTo>
                    <a:pt x="12" y="2351"/>
                    <a:pt x="12" y="2395"/>
                    <a:pt x="23" y="2439"/>
                  </a:cubicBezTo>
                  <a:lnTo>
                    <a:pt x="23" y="2451"/>
                  </a:lnTo>
                  <a:cubicBezTo>
                    <a:pt x="79" y="2716"/>
                    <a:pt x="145" y="2981"/>
                    <a:pt x="233" y="3234"/>
                  </a:cubicBezTo>
                  <a:cubicBezTo>
                    <a:pt x="233" y="3268"/>
                    <a:pt x="244" y="3290"/>
                    <a:pt x="255" y="3312"/>
                  </a:cubicBezTo>
                  <a:lnTo>
                    <a:pt x="255" y="3322"/>
                  </a:lnTo>
                  <a:lnTo>
                    <a:pt x="2231" y="3842"/>
                  </a:lnTo>
                  <a:lnTo>
                    <a:pt x="2275" y="3775"/>
                  </a:lnTo>
                  <a:cubicBezTo>
                    <a:pt x="2363" y="3577"/>
                    <a:pt x="2617" y="2925"/>
                    <a:pt x="2617" y="1733"/>
                  </a:cubicBezTo>
                  <a:cubicBezTo>
                    <a:pt x="2617" y="1181"/>
                    <a:pt x="2551" y="563"/>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46;p50"/>
            <p:cNvSpPr/>
            <p:nvPr/>
          </p:nvSpPr>
          <p:spPr>
            <a:xfrm>
              <a:off x="7741056" y="2636572"/>
              <a:ext cx="242813" cy="221821"/>
            </a:xfrm>
            <a:custGeom>
              <a:avLst/>
              <a:gdLst/>
              <a:ahLst/>
              <a:cxnLst/>
              <a:rect l="l" t="t" r="r" b="b"/>
              <a:pathLst>
                <a:path w="4164" h="3804" extrusionOk="0">
                  <a:moveTo>
                    <a:pt x="2679" y="0"/>
                  </a:moveTo>
                  <a:cubicBezTo>
                    <a:pt x="2229" y="0"/>
                    <a:pt x="1722" y="339"/>
                    <a:pt x="1259" y="980"/>
                  </a:cubicBezTo>
                  <a:cubicBezTo>
                    <a:pt x="1259" y="980"/>
                    <a:pt x="1" y="3121"/>
                    <a:pt x="1293" y="3673"/>
                  </a:cubicBezTo>
                  <a:cubicBezTo>
                    <a:pt x="1499" y="3762"/>
                    <a:pt x="1714" y="3803"/>
                    <a:pt x="1929" y="3803"/>
                  </a:cubicBezTo>
                  <a:cubicBezTo>
                    <a:pt x="3052" y="3803"/>
                    <a:pt x="4163" y="2677"/>
                    <a:pt x="3820" y="1278"/>
                  </a:cubicBezTo>
                  <a:cubicBezTo>
                    <a:pt x="3600" y="410"/>
                    <a:pt x="3175" y="0"/>
                    <a:pt x="2679"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47;p50"/>
            <p:cNvSpPr/>
            <p:nvPr/>
          </p:nvSpPr>
          <p:spPr>
            <a:xfrm>
              <a:off x="7848586" y="2698034"/>
              <a:ext cx="76973" cy="103155"/>
            </a:xfrm>
            <a:custGeom>
              <a:avLst/>
              <a:gdLst/>
              <a:ahLst/>
              <a:cxnLst/>
              <a:rect l="l" t="t" r="r" b="b"/>
              <a:pathLst>
                <a:path w="1320" h="1769" extrusionOk="0">
                  <a:moveTo>
                    <a:pt x="535" y="0"/>
                  </a:moveTo>
                  <a:cubicBezTo>
                    <a:pt x="522" y="0"/>
                    <a:pt x="510" y="1"/>
                    <a:pt x="497" y="3"/>
                  </a:cubicBezTo>
                  <a:lnTo>
                    <a:pt x="67" y="599"/>
                  </a:lnTo>
                  <a:lnTo>
                    <a:pt x="244" y="986"/>
                  </a:lnTo>
                  <a:lnTo>
                    <a:pt x="199" y="1371"/>
                  </a:lnTo>
                  <a:lnTo>
                    <a:pt x="1" y="1769"/>
                  </a:lnTo>
                  <a:cubicBezTo>
                    <a:pt x="1320" y="1758"/>
                    <a:pt x="1124" y="0"/>
                    <a:pt x="535"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48;p50"/>
            <p:cNvSpPr/>
            <p:nvPr/>
          </p:nvSpPr>
          <p:spPr>
            <a:xfrm>
              <a:off x="7834416" y="2685788"/>
              <a:ext cx="82454" cy="130853"/>
            </a:xfrm>
            <a:custGeom>
              <a:avLst/>
              <a:gdLst/>
              <a:ahLst/>
              <a:cxnLst/>
              <a:rect l="l" t="t" r="r" b="b"/>
              <a:pathLst>
                <a:path w="1414" h="2244" extrusionOk="0">
                  <a:moveTo>
                    <a:pt x="1055" y="1"/>
                  </a:moveTo>
                  <a:cubicBezTo>
                    <a:pt x="711" y="1"/>
                    <a:pt x="319" y="702"/>
                    <a:pt x="276" y="787"/>
                  </a:cubicBezTo>
                  <a:lnTo>
                    <a:pt x="266" y="809"/>
                  </a:lnTo>
                  <a:lnTo>
                    <a:pt x="276" y="831"/>
                  </a:lnTo>
                  <a:cubicBezTo>
                    <a:pt x="288" y="842"/>
                    <a:pt x="784" y="1416"/>
                    <a:pt x="1" y="2189"/>
                  </a:cubicBezTo>
                  <a:lnTo>
                    <a:pt x="67" y="2244"/>
                  </a:lnTo>
                  <a:cubicBezTo>
                    <a:pt x="806" y="1515"/>
                    <a:pt x="442" y="919"/>
                    <a:pt x="354" y="809"/>
                  </a:cubicBezTo>
                  <a:cubicBezTo>
                    <a:pt x="483" y="573"/>
                    <a:pt x="819" y="79"/>
                    <a:pt x="1060" y="79"/>
                  </a:cubicBezTo>
                  <a:cubicBezTo>
                    <a:pt x="1068" y="79"/>
                    <a:pt x="1075" y="79"/>
                    <a:pt x="1083" y="80"/>
                  </a:cubicBezTo>
                  <a:cubicBezTo>
                    <a:pt x="1193" y="92"/>
                    <a:pt x="1281" y="246"/>
                    <a:pt x="1336" y="500"/>
                  </a:cubicBezTo>
                  <a:lnTo>
                    <a:pt x="1414" y="489"/>
                  </a:lnTo>
                  <a:cubicBezTo>
                    <a:pt x="1347" y="180"/>
                    <a:pt x="1237" y="26"/>
                    <a:pt x="1093" y="3"/>
                  </a:cubicBezTo>
                  <a:cubicBezTo>
                    <a:pt x="1081" y="1"/>
                    <a:pt x="1068" y="1"/>
                    <a:pt x="1055" y="1"/>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49;p50"/>
            <p:cNvSpPr/>
            <p:nvPr/>
          </p:nvSpPr>
          <p:spPr>
            <a:xfrm>
              <a:off x="7078387" y="2758854"/>
              <a:ext cx="243746" cy="214882"/>
            </a:xfrm>
            <a:custGeom>
              <a:avLst/>
              <a:gdLst/>
              <a:ahLst/>
              <a:cxnLst/>
              <a:rect l="l" t="t" r="r" b="b"/>
              <a:pathLst>
                <a:path w="4180" h="3685" extrusionOk="0">
                  <a:moveTo>
                    <a:pt x="1206" y="0"/>
                  </a:moveTo>
                  <a:cubicBezTo>
                    <a:pt x="645" y="0"/>
                    <a:pt x="223" y="473"/>
                    <a:pt x="128" y="1454"/>
                  </a:cubicBezTo>
                  <a:cubicBezTo>
                    <a:pt x="0" y="2772"/>
                    <a:pt x="1072" y="3685"/>
                    <a:pt x="2115" y="3685"/>
                  </a:cubicBezTo>
                  <a:cubicBezTo>
                    <a:pt x="2418" y="3685"/>
                    <a:pt x="2719" y="3608"/>
                    <a:pt x="2987" y="3441"/>
                  </a:cubicBezTo>
                  <a:cubicBezTo>
                    <a:pt x="4180" y="2702"/>
                    <a:pt x="2612" y="770"/>
                    <a:pt x="2612" y="770"/>
                  </a:cubicBezTo>
                  <a:cubicBezTo>
                    <a:pt x="2118" y="262"/>
                    <a:pt x="1624" y="0"/>
                    <a:pt x="1206" y="0"/>
                  </a:cubicBezTo>
                  <a:close/>
                </a:path>
              </a:pathLst>
            </a:custGeom>
            <a:solidFill>
              <a:srgbClr val="F0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50;p50"/>
            <p:cNvSpPr/>
            <p:nvPr/>
          </p:nvSpPr>
          <p:spPr>
            <a:xfrm>
              <a:off x="7135651" y="2818566"/>
              <a:ext cx="78372" cy="97732"/>
            </a:xfrm>
            <a:custGeom>
              <a:avLst/>
              <a:gdLst/>
              <a:ahLst/>
              <a:cxnLst/>
              <a:rect l="l" t="t" r="r" b="b"/>
              <a:pathLst>
                <a:path w="1344" h="1676" extrusionOk="0">
                  <a:moveTo>
                    <a:pt x="597" y="0"/>
                  </a:moveTo>
                  <a:cubicBezTo>
                    <a:pt x="10" y="0"/>
                    <a:pt x="1" y="1676"/>
                    <a:pt x="1186" y="1676"/>
                  </a:cubicBezTo>
                  <a:cubicBezTo>
                    <a:pt x="1236" y="1676"/>
                    <a:pt x="1289" y="1673"/>
                    <a:pt x="1343" y="1667"/>
                  </a:cubicBezTo>
                  <a:cubicBezTo>
                    <a:pt x="1343" y="1667"/>
                    <a:pt x="1067" y="1402"/>
                    <a:pt x="1001" y="1082"/>
                  </a:cubicBezTo>
                  <a:cubicBezTo>
                    <a:pt x="934" y="795"/>
                    <a:pt x="1100" y="541"/>
                    <a:pt x="1100" y="541"/>
                  </a:cubicBezTo>
                  <a:lnTo>
                    <a:pt x="603" y="0"/>
                  </a:lnTo>
                  <a:cubicBezTo>
                    <a:pt x="601" y="0"/>
                    <a:pt x="599" y="0"/>
                    <a:pt x="597" y="0"/>
                  </a:cubicBezTo>
                  <a:close/>
                </a:path>
              </a:pathLst>
            </a:custGeom>
            <a:solidFill>
              <a:srgbClr val="E69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51;p50"/>
            <p:cNvSpPr/>
            <p:nvPr/>
          </p:nvSpPr>
          <p:spPr>
            <a:xfrm>
              <a:off x="7132852" y="2808187"/>
              <a:ext cx="95924" cy="121115"/>
            </a:xfrm>
            <a:custGeom>
              <a:avLst/>
              <a:gdLst/>
              <a:ahLst/>
              <a:cxnLst/>
              <a:rect l="l" t="t" r="r" b="b"/>
              <a:pathLst>
                <a:path w="1645" h="2077" extrusionOk="0">
                  <a:moveTo>
                    <a:pt x="322" y="0"/>
                  </a:moveTo>
                  <a:cubicBezTo>
                    <a:pt x="295" y="0"/>
                    <a:pt x="269" y="4"/>
                    <a:pt x="243" y="12"/>
                  </a:cubicBezTo>
                  <a:cubicBezTo>
                    <a:pt x="99" y="56"/>
                    <a:pt x="11" y="222"/>
                    <a:pt x="0" y="532"/>
                  </a:cubicBezTo>
                  <a:lnTo>
                    <a:pt x="77" y="542"/>
                  </a:lnTo>
                  <a:cubicBezTo>
                    <a:pt x="89" y="277"/>
                    <a:pt x="155" y="112"/>
                    <a:pt x="265" y="79"/>
                  </a:cubicBezTo>
                  <a:cubicBezTo>
                    <a:pt x="281" y="74"/>
                    <a:pt x="297" y="72"/>
                    <a:pt x="313" y="72"/>
                  </a:cubicBezTo>
                  <a:cubicBezTo>
                    <a:pt x="551" y="72"/>
                    <a:pt x="927" y="490"/>
                    <a:pt x="1082" y="697"/>
                  </a:cubicBezTo>
                  <a:cubicBezTo>
                    <a:pt x="1016" y="829"/>
                    <a:pt x="751" y="1459"/>
                    <a:pt x="1590" y="2077"/>
                  </a:cubicBezTo>
                  <a:lnTo>
                    <a:pt x="1645" y="2011"/>
                  </a:lnTo>
                  <a:cubicBezTo>
                    <a:pt x="751" y="1370"/>
                    <a:pt x="1148" y="741"/>
                    <a:pt x="1170" y="708"/>
                  </a:cubicBezTo>
                  <a:lnTo>
                    <a:pt x="1181" y="686"/>
                  </a:lnTo>
                  <a:lnTo>
                    <a:pt x="1170" y="664"/>
                  </a:lnTo>
                  <a:cubicBezTo>
                    <a:pt x="1109" y="592"/>
                    <a:pt x="660" y="0"/>
                    <a:pt x="322" y="0"/>
                  </a:cubicBezTo>
                  <a:close/>
                </a:path>
              </a:pathLst>
            </a:custGeom>
            <a:solidFill>
              <a:srgbClr val="DC3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52;p50"/>
            <p:cNvSpPr/>
            <p:nvPr/>
          </p:nvSpPr>
          <p:spPr>
            <a:xfrm>
              <a:off x="7611077" y="2688878"/>
              <a:ext cx="175812" cy="124031"/>
            </a:xfrm>
            <a:custGeom>
              <a:avLst/>
              <a:gdLst/>
              <a:ahLst/>
              <a:cxnLst/>
              <a:rect l="l" t="t" r="r" b="b"/>
              <a:pathLst>
                <a:path w="3015" h="2127" extrusionOk="0">
                  <a:moveTo>
                    <a:pt x="1398" y="1"/>
                  </a:moveTo>
                  <a:cubicBezTo>
                    <a:pt x="1347" y="1"/>
                    <a:pt x="1293" y="2"/>
                    <a:pt x="1236" y="5"/>
                  </a:cubicBezTo>
                  <a:cubicBezTo>
                    <a:pt x="56" y="61"/>
                    <a:pt x="0" y="1793"/>
                    <a:pt x="0" y="1793"/>
                  </a:cubicBezTo>
                  <a:cubicBezTo>
                    <a:pt x="0" y="1793"/>
                    <a:pt x="351" y="2126"/>
                    <a:pt x="1247" y="2126"/>
                  </a:cubicBezTo>
                  <a:cubicBezTo>
                    <a:pt x="1344" y="2126"/>
                    <a:pt x="1447" y="2123"/>
                    <a:pt x="1557" y="2114"/>
                  </a:cubicBezTo>
                  <a:cubicBezTo>
                    <a:pt x="2517" y="2036"/>
                    <a:pt x="3014" y="800"/>
                    <a:pt x="2671" y="701"/>
                  </a:cubicBezTo>
                  <a:cubicBezTo>
                    <a:pt x="2346" y="606"/>
                    <a:pt x="2420" y="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53;p50"/>
            <p:cNvSpPr/>
            <p:nvPr/>
          </p:nvSpPr>
          <p:spPr>
            <a:xfrm>
              <a:off x="7602038" y="2686254"/>
              <a:ext cx="177095" cy="107237"/>
            </a:xfrm>
            <a:custGeom>
              <a:avLst/>
              <a:gdLst/>
              <a:ahLst/>
              <a:cxnLst/>
              <a:rect l="l" t="t" r="r" b="b"/>
              <a:pathLst>
                <a:path w="3037" h="1839" extrusionOk="0">
                  <a:moveTo>
                    <a:pt x="1558" y="1"/>
                  </a:moveTo>
                  <a:cubicBezTo>
                    <a:pt x="1440" y="1"/>
                    <a:pt x="1314" y="16"/>
                    <a:pt x="1182" y="50"/>
                  </a:cubicBezTo>
                  <a:cubicBezTo>
                    <a:pt x="1" y="359"/>
                    <a:pt x="155" y="1838"/>
                    <a:pt x="155" y="1838"/>
                  </a:cubicBezTo>
                  <a:cubicBezTo>
                    <a:pt x="155" y="1838"/>
                    <a:pt x="233" y="602"/>
                    <a:pt x="1104" y="305"/>
                  </a:cubicBezTo>
                  <a:cubicBezTo>
                    <a:pt x="1255" y="253"/>
                    <a:pt x="1399" y="232"/>
                    <a:pt x="1536" y="232"/>
                  </a:cubicBezTo>
                  <a:cubicBezTo>
                    <a:pt x="2284" y="232"/>
                    <a:pt x="2812" y="879"/>
                    <a:pt x="2915" y="879"/>
                  </a:cubicBezTo>
                  <a:cubicBezTo>
                    <a:pt x="3037" y="879"/>
                    <a:pt x="2816" y="646"/>
                    <a:pt x="2750" y="569"/>
                  </a:cubicBezTo>
                  <a:cubicBezTo>
                    <a:pt x="2683" y="485"/>
                    <a:pt x="2235" y="1"/>
                    <a:pt x="155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4;p50"/>
            <p:cNvSpPr/>
            <p:nvPr/>
          </p:nvSpPr>
          <p:spPr>
            <a:xfrm>
              <a:off x="7635510" y="2712087"/>
              <a:ext cx="96624" cy="92484"/>
            </a:xfrm>
            <a:custGeom>
              <a:avLst/>
              <a:gdLst/>
              <a:ahLst/>
              <a:cxnLst/>
              <a:rect l="l" t="t" r="r" b="b"/>
              <a:pathLst>
                <a:path w="1657" h="1586" extrusionOk="0">
                  <a:moveTo>
                    <a:pt x="840" y="1"/>
                  </a:moveTo>
                  <a:cubicBezTo>
                    <a:pt x="814" y="1"/>
                    <a:pt x="789" y="2"/>
                    <a:pt x="763" y="5"/>
                  </a:cubicBezTo>
                  <a:cubicBezTo>
                    <a:pt x="321" y="38"/>
                    <a:pt x="1" y="424"/>
                    <a:pt x="45" y="866"/>
                  </a:cubicBezTo>
                  <a:cubicBezTo>
                    <a:pt x="77" y="1276"/>
                    <a:pt x="429" y="1586"/>
                    <a:pt x="835" y="1586"/>
                  </a:cubicBezTo>
                  <a:cubicBezTo>
                    <a:pt x="855" y="1586"/>
                    <a:pt x="875" y="1585"/>
                    <a:pt x="895" y="1583"/>
                  </a:cubicBezTo>
                  <a:cubicBezTo>
                    <a:pt x="1337" y="1539"/>
                    <a:pt x="1656" y="1153"/>
                    <a:pt x="1612" y="723"/>
                  </a:cubicBezTo>
                  <a:cubicBezTo>
                    <a:pt x="1582" y="318"/>
                    <a:pt x="1238" y="1"/>
                    <a:pt x="84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55;p50"/>
            <p:cNvSpPr/>
            <p:nvPr/>
          </p:nvSpPr>
          <p:spPr>
            <a:xfrm>
              <a:off x="7601455" y="2599427"/>
              <a:ext cx="136510" cy="42160"/>
            </a:xfrm>
            <a:custGeom>
              <a:avLst/>
              <a:gdLst/>
              <a:ahLst/>
              <a:cxnLst/>
              <a:rect l="l" t="t" r="r" b="b"/>
              <a:pathLst>
                <a:path w="2341" h="723" extrusionOk="0">
                  <a:moveTo>
                    <a:pt x="1124" y="1"/>
                  </a:moveTo>
                  <a:cubicBezTo>
                    <a:pt x="999" y="1"/>
                    <a:pt x="863" y="11"/>
                    <a:pt x="717" y="38"/>
                  </a:cubicBezTo>
                  <a:cubicBezTo>
                    <a:pt x="420" y="94"/>
                    <a:pt x="165" y="259"/>
                    <a:pt x="0" y="480"/>
                  </a:cubicBezTo>
                  <a:cubicBezTo>
                    <a:pt x="11" y="535"/>
                    <a:pt x="66" y="579"/>
                    <a:pt x="110" y="612"/>
                  </a:cubicBezTo>
                  <a:cubicBezTo>
                    <a:pt x="165" y="656"/>
                    <a:pt x="221" y="690"/>
                    <a:pt x="287" y="722"/>
                  </a:cubicBezTo>
                  <a:cubicBezTo>
                    <a:pt x="541" y="480"/>
                    <a:pt x="905" y="325"/>
                    <a:pt x="1269" y="292"/>
                  </a:cubicBezTo>
                  <a:cubicBezTo>
                    <a:pt x="1327" y="287"/>
                    <a:pt x="1384" y="285"/>
                    <a:pt x="1441" y="285"/>
                  </a:cubicBezTo>
                  <a:cubicBezTo>
                    <a:pt x="1634" y="285"/>
                    <a:pt x="1821" y="311"/>
                    <a:pt x="2009" y="337"/>
                  </a:cubicBezTo>
                  <a:cubicBezTo>
                    <a:pt x="2119" y="359"/>
                    <a:pt x="2218" y="369"/>
                    <a:pt x="2340" y="391"/>
                  </a:cubicBezTo>
                  <a:cubicBezTo>
                    <a:pt x="2164" y="270"/>
                    <a:pt x="1987" y="171"/>
                    <a:pt x="1777" y="104"/>
                  </a:cubicBezTo>
                  <a:cubicBezTo>
                    <a:pt x="1638" y="58"/>
                    <a:pt x="1413" y="1"/>
                    <a:pt x="11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56;p50"/>
            <p:cNvSpPr/>
            <p:nvPr/>
          </p:nvSpPr>
          <p:spPr>
            <a:xfrm>
              <a:off x="7690266" y="2725791"/>
              <a:ext cx="25774" cy="23966"/>
            </a:xfrm>
            <a:custGeom>
              <a:avLst/>
              <a:gdLst/>
              <a:ahLst/>
              <a:cxnLst/>
              <a:rect l="l" t="t" r="r" b="b"/>
              <a:pathLst>
                <a:path w="442" h="411" extrusionOk="0">
                  <a:moveTo>
                    <a:pt x="222" y="1"/>
                  </a:moveTo>
                  <a:cubicBezTo>
                    <a:pt x="215" y="1"/>
                    <a:pt x="207" y="1"/>
                    <a:pt x="199" y="2"/>
                  </a:cubicBezTo>
                  <a:cubicBezTo>
                    <a:pt x="89" y="12"/>
                    <a:pt x="0" y="112"/>
                    <a:pt x="11" y="223"/>
                  </a:cubicBezTo>
                  <a:cubicBezTo>
                    <a:pt x="22" y="336"/>
                    <a:pt x="109" y="411"/>
                    <a:pt x="220" y="411"/>
                  </a:cubicBezTo>
                  <a:cubicBezTo>
                    <a:pt x="227" y="411"/>
                    <a:pt x="235" y="411"/>
                    <a:pt x="243" y="410"/>
                  </a:cubicBezTo>
                  <a:cubicBezTo>
                    <a:pt x="354" y="399"/>
                    <a:pt x="442" y="299"/>
                    <a:pt x="430" y="189"/>
                  </a:cubicBezTo>
                  <a:cubicBezTo>
                    <a:pt x="420" y="76"/>
                    <a:pt x="333"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57;p50"/>
            <p:cNvSpPr/>
            <p:nvPr/>
          </p:nvSpPr>
          <p:spPr>
            <a:xfrm>
              <a:off x="7302251" y="2713778"/>
              <a:ext cx="182693" cy="125780"/>
            </a:xfrm>
            <a:custGeom>
              <a:avLst/>
              <a:gdLst/>
              <a:ahLst/>
              <a:cxnLst/>
              <a:rect l="l" t="t" r="r" b="b"/>
              <a:pathLst>
                <a:path w="3133" h="2157" extrusionOk="0">
                  <a:moveTo>
                    <a:pt x="1728" y="0"/>
                  </a:moveTo>
                  <a:cubicBezTo>
                    <a:pt x="1683" y="0"/>
                    <a:pt x="1636" y="3"/>
                    <a:pt x="1587" y="9"/>
                  </a:cubicBezTo>
                  <a:cubicBezTo>
                    <a:pt x="417" y="164"/>
                    <a:pt x="628" y="804"/>
                    <a:pt x="307" y="958"/>
                  </a:cubicBezTo>
                  <a:cubicBezTo>
                    <a:pt x="1" y="1107"/>
                    <a:pt x="637" y="2157"/>
                    <a:pt x="1535" y="2157"/>
                  </a:cubicBezTo>
                  <a:cubicBezTo>
                    <a:pt x="1574" y="2157"/>
                    <a:pt x="1614" y="2155"/>
                    <a:pt x="1654" y="2151"/>
                  </a:cubicBezTo>
                  <a:cubicBezTo>
                    <a:pt x="2769" y="2040"/>
                    <a:pt x="3133" y="1554"/>
                    <a:pt x="3133" y="1554"/>
                  </a:cubicBezTo>
                  <a:cubicBezTo>
                    <a:pt x="3133" y="1554"/>
                    <a:pt x="2798" y="0"/>
                    <a:pt x="1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58;p50"/>
            <p:cNvSpPr/>
            <p:nvPr/>
          </p:nvSpPr>
          <p:spPr>
            <a:xfrm>
              <a:off x="7310065" y="2712670"/>
              <a:ext cx="174879" cy="91784"/>
            </a:xfrm>
            <a:custGeom>
              <a:avLst/>
              <a:gdLst/>
              <a:ahLst/>
              <a:cxnLst/>
              <a:rect l="l" t="t" r="r" b="b"/>
              <a:pathLst>
                <a:path w="2999" h="1574" extrusionOk="0">
                  <a:moveTo>
                    <a:pt x="1535" y="0"/>
                  </a:moveTo>
                  <a:cubicBezTo>
                    <a:pt x="721" y="0"/>
                    <a:pt x="270" y="684"/>
                    <a:pt x="217" y="789"/>
                  </a:cubicBezTo>
                  <a:cubicBezTo>
                    <a:pt x="175" y="874"/>
                    <a:pt x="0" y="1122"/>
                    <a:pt x="94" y="1122"/>
                  </a:cubicBezTo>
                  <a:cubicBezTo>
                    <a:pt x="98" y="1122"/>
                    <a:pt x="102" y="1121"/>
                    <a:pt x="107" y="1120"/>
                  </a:cubicBezTo>
                  <a:cubicBezTo>
                    <a:pt x="220" y="1100"/>
                    <a:pt x="701" y="219"/>
                    <a:pt x="1568" y="219"/>
                  </a:cubicBezTo>
                  <a:cubicBezTo>
                    <a:pt x="1638" y="219"/>
                    <a:pt x="1710" y="225"/>
                    <a:pt x="1785" y="237"/>
                  </a:cubicBezTo>
                  <a:cubicBezTo>
                    <a:pt x="2701" y="370"/>
                    <a:pt x="2999" y="1573"/>
                    <a:pt x="2999" y="1573"/>
                  </a:cubicBezTo>
                  <a:cubicBezTo>
                    <a:pt x="2999" y="1573"/>
                    <a:pt x="2878" y="94"/>
                    <a:pt x="1664" y="6"/>
                  </a:cubicBezTo>
                  <a:cubicBezTo>
                    <a:pt x="1620" y="2"/>
                    <a:pt x="1577" y="0"/>
                    <a:pt x="1535"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59;p50"/>
            <p:cNvSpPr/>
            <p:nvPr/>
          </p:nvSpPr>
          <p:spPr>
            <a:xfrm>
              <a:off x="7358115" y="2735937"/>
              <a:ext cx="96624" cy="91901"/>
            </a:xfrm>
            <a:custGeom>
              <a:avLst/>
              <a:gdLst/>
              <a:ahLst/>
              <a:cxnLst/>
              <a:rect l="l" t="t" r="r" b="b"/>
              <a:pathLst>
                <a:path w="1657" h="1576" extrusionOk="0">
                  <a:moveTo>
                    <a:pt x="833" y="0"/>
                  </a:moveTo>
                  <a:cubicBezTo>
                    <a:pt x="806" y="0"/>
                    <a:pt x="779" y="2"/>
                    <a:pt x="751" y="4"/>
                  </a:cubicBezTo>
                  <a:cubicBezTo>
                    <a:pt x="320" y="37"/>
                    <a:pt x="1" y="424"/>
                    <a:pt x="33" y="854"/>
                  </a:cubicBezTo>
                  <a:cubicBezTo>
                    <a:pt x="75" y="1268"/>
                    <a:pt x="418" y="1576"/>
                    <a:pt x="815" y="1576"/>
                  </a:cubicBezTo>
                  <a:cubicBezTo>
                    <a:pt x="841" y="1576"/>
                    <a:pt x="868" y="1575"/>
                    <a:pt x="894" y="1572"/>
                  </a:cubicBezTo>
                  <a:cubicBezTo>
                    <a:pt x="1325" y="1538"/>
                    <a:pt x="1656" y="1152"/>
                    <a:pt x="1612" y="721"/>
                  </a:cubicBezTo>
                  <a:cubicBezTo>
                    <a:pt x="1581" y="307"/>
                    <a:pt x="1239" y="0"/>
                    <a:pt x="833"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60;p50"/>
            <p:cNvSpPr/>
            <p:nvPr/>
          </p:nvSpPr>
          <p:spPr>
            <a:xfrm>
              <a:off x="7329833" y="2621585"/>
              <a:ext cx="135227" cy="36737"/>
            </a:xfrm>
            <a:custGeom>
              <a:avLst/>
              <a:gdLst/>
              <a:ahLst/>
              <a:cxnLst/>
              <a:rect l="l" t="t" r="r" b="b"/>
              <a:pathLst>
                <a:path w="2319" h="630" extrusionOk="0">
                  <a:moveTo>
                    <a:pt x="1534" y="1"/>
                  </a:moveTo>
                  <a:cubicBezTo>
                    <a:pt x="1038" y="1"/>
                    <a:pt x="695" y="155"/>
                    <a:pt x="496" y="254"/>
                  </a:cubicBezTo>
                  <a:cubicBezTo>
                    <a:pt x="309" y="354"/>
                    <a:pt x="143" y="486"/>
                    <a:pt x="0" y="629"/>
                  </a:cubicBezTo>
                  <a:cubicBezTo>
                    <a:pt x="110" y="597"/>
                    <a:pt x="209" y="563"/>
                    <a:pt x="320" y="519"/>
                  </a:cubicBezTo>
                  <a:cubicBezTo>
                    <a:pt x="552" y="453"/>
                    <a:pt x="783" y="376"/>
                    <a:pt x="1026" y="354"/>
                  </a:cubicBezTo>
                  <a:cubicBezTo>
                    <a:pt x="1090" y="346"/>
                    <a:pt x="1153" y="343"/>
                    <a:pt x="1216" y="343"/>
                  </a:cubicBezTo>
                  <a:cubicBezTo>
                    <a:pt x="1526" y="343"/>
                    <a:pt x="1827" y="432"/>
                    <a:pt x="2075" y="597"/>
                  </a:cubicBezTo>
                  <a:cubicBezTo>
                    <a:pt x="2130" y="553"/>
                    <a:pt x="2186" y="508"/>
                    <a:pt x="2230" y="453"/>
                  </a:cubicBezTo>
                  <a:cubicBezTo>
                    <a:pt x="2262" y="420"/>
                    <a:pt x="2318" y="354"/>
                    <a:pt x="2318" y="310"/>
                  </a:cubicBezTo>
                  <a:cubicBezTo>
                    <a:pt x="2108" y="111"/>
                    <a:pt x="1832" y="11"/>
                    <a:pt x="153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61;p50"/>
            <p:cNvSpPr/>
            <p:nvPr/>
          </p:nvSpPr>
          <p:spPr>
            <a:xfrm>
              <a:off x="7372926" y="2751565"/>
              <a:ext cx="23208" cy="21401"/>
            </a:xfrm>
            <a:custGeom>
              <a:avLst/>
              <a:gdLst/>
              <a:ahLst/>
              <a:cxnLst/>
              <a:rect l="l" t="t" r="r" b="b"/>
              <a:pathLst>
                <a:path w="398" h="367" extrusionOk="0">
                  <a:moveTo>
                    <a:pt x="208" y="0"/>
                  </a:moveTo>
                  <a:cubicBezTo>
                    <a:pt x="201" y="0"/>
                    <a:pt x="195" y="1"/>
                    <a:pt x="188" y="1"/>
                  </a:cubicBezTo>
                  <a:cubicBezTo>
                    <a:pt x="78" y="12"/>
                    <a:pt x="0" y="100"/>
                    <a:pt x="12" y="200"/>
                  </a:cubicBezTo>
                  <a:cubicBezTo>
                    <a:pt x="22" y="292"/>
                    <a:pt x="99" y="366"/>
                    <a:pt x="199" y="366"/>
                  </a:cubicBezTo>
                  <a:cubicBezTo>
                    <a:pt x="206" y="366"/>
                    <a:pt x="214" y="366"/>
                    <a:pt x="221" y="365"/>
                  </a:cubicBezTo>
                  <a:cubicBezTo>
                    <a:pt x="321" y="365"/>
                    <a:pt x="398" y="266"/>
                    <a:pt x="387" y="166"/>
                  </a:cubicBezTo>
                  <a:cubicBezTo>
                    <a:pt x="376" y="74"/>
                    <a:pt x="298"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62;p50"/>
            <p:cNvSpPr/>
            <p:nvPr/>
          </p:nvSpPr>
          <p:spPr>
            <a:xfrm>
              <a:off x="7465003" y="2939565"/>
              <a:ext cx="182168" cy="86303"/>
            </a:xfrm>
            <a:custGeom>
              <a:avLst/>
              <a:gdLst/>
              <a:ahLst/>
              <a:cxnLst/>
              <a:rect l="l" t="t" r="r" b="b"/>
              <a:pathLst>
                <a:path w="3124" h="1480" extrusionOk="0">
                  <a:moveTo>
                    <a:pt x="3123" y="0"/>
                  </a:moveTo>
                  <a:lnTo>
                    <a:pt x="0" y="287"/>
                  </a:lnTo>
                  <a:cubicBezTo>
                    <a:pt x="0" y="287"/>
                    <a:pt x="367" y="1479"/>
                    <a:pt x="1516" y="1479"/>
                  </a:cubicBezTo>
                  <a:cubicBezTo>
                    <a:pt x="1579" y="1479"/>
                    <a:pt x="1643" y="1476"/>
                    <a:pt x="1710" y="1468"/>
                  </a:cubicBezTo>
                  <a:cubicBezTo>
                    <a:pt x="3024" y="1325"/>
                    <a:pt x="3123" y="1"/>
                    <a:pt x="3123"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63;p50"/>
            <p:cNvSpPr/>
            <p:nvPr/>
          </p:nvSpPr>
          <p:spPr>
            <a:xfrm>
              <a:off x="7463661" y="2934434"/>
              <a:ext cx="186075" cy="57788"/>
            </a:xfrm>
            <a:custGeom>
              <a:avLst/>
              <a:gdLst/>
              <a:ahLst/>
              <a:cxnLst/>
              <a:rect l="l" t="t" r="r" b="b"/>
              <a:pathLst>
                <a:path w="3191" h="991" extrusionOk="0">
                  <a:moveTo>
                    <a:pt x="3190" y="0"/>
                  </a:moveTo>
                  <a:lnTo>
                    <a:pt x="1" y="342"/>
                  </a:lnTo>
                  <a:cubicBezTo>
                    <a:pt x="1" y="342"/>
                    <a:pt x="232" y="817"/>
                    <a:pt x="597" y="927"/>
                  </a:cubicBezTo>
                  <a:cubicBezTo>
                    <a:pt x="743" y="971"/>
                    <a:pt x="959" y="990"/>
                    <a:pt x="1197" y="990"/>
                  </a:cubicBezTo>
                  <a:cubicBezTo>
                    <a:pt x="1732" y="990"/>
                    <a:pt x="2380" y="895"/>
                    <a:pt x="2617" y="773"/>
                  </a:cubicBezTo>
                  <a:cubicBezTo>
                    <a:pt x="2937" y="607"/>
                    <a:pt x="3190"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64;p50"/>
            <p:cNvSpPr/>
            <p:nvPr/>
          </p:nvSpPr>
          <p:spPr>
            <a:xfrm>
              <a:off x="7607170" y="3216960"/>
              <a:ext cx="284565" cy="342469"/>
            </a:xfrm>
            <a:custGeom>
              <a:avLst/>
              <a:gdLst/>
              <a:ahLst/>
              <a:cxnLst/>
              <a:rect l="l" t="t" r="r" b="b"/>
              <a:pathLst>
                <a:path w="4880" h="5873" extrusionOk="0">
                  <a:moveTo>
                    <a:pt x="3699" y="0"/>
                  </a:moveTo>
                  <a:lnTo>
                    <a:pt x="1" y="5873"/>
                  </a:lnTo>
                  <a:lnTo>
                    <a:pt x="2738" y="5100"/>
                  </a:lnTo>
                  <a:lnTo>
                    <a:pt x="2253" y="4273"/>
                  </a:lnTo>
                  <a:lnTo>
                    <a:pt x="4637" y="4273"/>
                  </a:lnTo>
                  <a:lnTo>
                    <a:pt x="4880" y="189"/>
                  </a:lnTo>
                  <a:lnTo>
                    <a:pt x="3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65;p50"/>
            <p:cNvSpPr/>
            <p:nvPr/>
          </p:nvSpPr>
          <p:spPr>
            <a:xfrm>
              <a:off x="7296361" y="3236261"/>
              <a:ext cx="311564" cy="323168"/>
            </a:xfrm>
            <a:custGeom>
              <a:avLst/>
              <a:gdLst/>
              <a:ahLst/>
              <a:cxnLst/>
              <a:rect l="l" t="t" r="r" b="b"/>
              <a:pathLst>
                <a:path w="5343" h="5542" extrusionOk="0">
                  <a:moveTo>
                    <a:pt x="1159" y="1"/>
                  </a:moveTo>
                  <a:lnTo>
                    <a:pt x="0" y="299"/>
                  </a:lnTo>
                  <a:lnTo>
                    <a:pt x="596" y="4339"/>
                  </a:lnTo>
                  <a:lnTo>
                    <a:pt x="2969" y="4140"/>
                  </a:lnTo>
                  <a:lnTo>
                    <a:pt x="2969" y="4140"/>
                  </a:lnTo>
                  <a:lnTo>
                    <a:pt x="2561" y="5012"/>
                  </a:lnTo>
                  <a:lnTo>
                    <a:pt x="5342" y="5542"/>
                  </a:lnTo>
                  <a:lnTo>
                    <a:pt x="1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66;p50"/>
            <p:cNvSpPr/>
            <p:nvPr/>
          </p:nvSpPr>
          <p:spPr>
            <a:xfrm>
              <a:off x="7473341" y="3814258"/>
              <a:ext cx="276809" cy="694618"/>
            </a:xfrm>
            <a:custGeom>
              <a:avLst/>
              <a:gdLst/>
              <a:ahLst/>
              <a:cxnLst/>
              <a:rect l="l" t="t" r="r" b="b"/>
              <a:pathLst>
                <a:path w="4747" h="11912" extrusionOk="0">
                  <a:moveTo>
                    <a:pt x="1115" y="1"/>
                  </a:moveTo>
                  <a:lnTo>
                    <a:pt x="574" y="5785"/>
                  </a:lnTo>
                  <a:lnTo>
                    <a:pt x="519" y="6359"/>
                  </a:lnTo>
                  <a:lnTo>
                    <a:pt x="453" y="7099"/>
                  </a:lnTo>
                  <a:lnTo>
                    <a:pt x="397" y="7673"/>
                  </a:lnTo>
                  <a:lnTo>
                    <a:pt x="0" y="11911"/>
                  </a:lnTo>
                  <a:lnTo>
                    <a:pt x="4746" y="11911"/>
                  </a:lnTo>
                  <a:lnTo>
                    <a:pt x="4482" y="9152"/>
                  </a:lnTo>
                  <a:lnTo>
                    <a:pt x="4427" y="8544"/>
                  </a:lnTo>
                  <a:lnTo>
                    <a:pt x="4427" y="8534"/>
                  </a:lnTo>
                  <a:lnTo>
                    <a:pt x="4349" y="7749"/>
                  </a:lnTo>
                  <a:lnTo>
                    <a:pt x="4294" y="7131"/>
                  </a:lnTo>
                  <a:lnTo>
                    <a:pt x="3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67;p50"/>
            <p:cNvSpPr/>
            <p:nvPr/>
          </p:nvSpPr>
          <p:spPr>
            <a:xfrm>
              <a:off x="7473341" y="4508823"/>
              <a:ext cx="276809" cy="137093"/>
            </a:xfrm>
            <a:custGeom>
              <a:avLst/>
              <a:gdLst/>
              <a:ahLst/>
              <a:cxnLst/>
              <a:rect l="l" t="t" r="r" b="b"/>
              <a:pathLst>
                <a:path w="4747" h="2351" extrusionOk="0">
                  <a:moveTo>
                    <a:pt x="0" y="0"/>
                  </a:moveTo>
                  <a:lnTo>
                    <a:pt x="2374" y="2351"/>
                  </a:lnTo>
                  <a:lnTo>
                    <a:pt x="4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68;p50"/>
            <p:cNvSpPr/>
            <p:nvPr/>
          </p:nvSpPr>
          <p:spPr>
            <a:xfrm>
              <a:off x="7503606" y="4151540"/>
              <a:ext cx="223395" cy="114642"/>
            </a:xfrm>
            <a:custGeom>
              <a:avLst/>
              <a:gdLst/>
              <a:ahLst/>
              <a:cxnLst/>
              <a:rect l="l" t="t" r="r" b="b"/>
              <a:pathLst>
                <a:path w="3831" h="1966" extrusionOk="0">
                  <a:moveTo>
                    <a:pt x="55" y="1"/>
                  </a:moveTo>
                  <a:lnTo>
                    <a:pt x="0" y="575"/>
                  </a:lnTo>
                  <a:lnTo>
                    <a:pt x="1170" y="994"/>
                  </a:lnTo>
                  <a:lnTo>
                    <a:pt x="2539" y="1491"/>
                  </a:lnTo>
                  <a:lnTo>
                    <a:pt x="3830" y="1965"/>
                  </a:lnTo>
                  <a:lnTo>
                    <a:pt x="3775" y="1347"/>
                  </a:lnTo>
                  <a:lnTo>
                    <a:pt x="2539" y="895"/>
                  </a:lnTo>
                  <a:lnTo>
                    <a:pt x="1170" y="398"/>
                  </a:lnTo>
                  <a:lnTo>
                    <a:pt x="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69;p50"/>
            <p:cNvSpPr/>
            <p:nvPr/>
          </p:nvSpPr>
          <p:spPr>
            <a:xfrm>
              <a:off x="7496492" y="4228163"/>
              <a:ext cx="238207" cy="119774"/>
            </a:xfrm>
            <a:custGeom>
              <a:avLst/>
              <a:gdLst/>
              <a:ahLst/>
              <a:cxnLst/>
              <a:rect l="l" t="t" r="r" b="b"/>
              <a:pathLst>
                <a:path w="4085" h="2054" extrusionOk="0">
                  <a:moveTo>
                    <a:pt x="56" y="1"/>
                  </a:moveTo>
                  <a:lnTo>
                    <a:pt x="0" y="575"/>
                  </a:lnTo>
                  <a:lnTo>
                    <a:pt x="1292" y="1049"/>
                  </a:lnTo>
                  <a:lnTo>
                    <a:pt x="2661" y="1535"/>
                  </a:lnTo>
                  <a:lnTo>
                    <a:pt x="4085" y="2054"/>
                  </a:lnTo>
                  <a:lnTo>
                    <a:pt x="4030" y="1446"/>
                  </a:lnTo>
                  <a:lnTo>
                    <a:pt x="4030" y="1436"/>
                  </a:lnTo>
                  <a:lnTo>
                    <a:pt x="2661" y="950"/>
                  </a:lnTo>
                  <a:lnTo>
                    <a:pt x="1292" y="45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70;p50"/>
            <p:cNvSpPr/>
            <p:nvPr/>
          </p:nvSpPr>
          <p:spPr>
            <a:xfrm>
              <a:off x="7531246" y="3668185"/>
              <a:ext cx="161642" cy="234941"/>
            </a:xfrm>
            <a:custGeom>
              <a:avLst/>
              <a:gdLst/>
              <a:ahLst/>
              <a:cxnLst/>
              <a:rect l="l" t="t" r="r" b="b"/>
              <a:pathLst>
                <a:path w="2772" h="4029" extrusionOk="0">
                  <a:moveTo>
                    <a:pt x="365" y="1"/>
                  </a:moveTo>
                  <a:lnTo>
                    <a:pt x="1" y="3842"/>
                  </a:lnTo>
                  <a:lnTo>
                    <a:pt x="2771" y="4029"/>
                  </a:lnTo>
                  <a:lnTo>
                    <a:pt x="24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471;p50"/>
            <p:cNvSpPr/>
            <p:nvPr/>
          </p:nvSpPr>
          <p:spPr>
            <a:xfrm>
              <a:off x="7519059" y="3582581"/>
              <a:ext cx="101056" cy="85661"/>
            </a:xfrm>
            <a:custGeom>
              <a:avLst/>
              <a:gdLst/>
              <a:ahLst/>
              <a:cxnLst/>
              <a:rect l="l" t="t" r="r" b="b"/>
              <a:pathLst>
                <a:path w="1733" h="1469" extrusionOk="0">
                  <a:moveTo>
                    <a:pt x="0" y="0"/>
                  </a:moveTo>
                  <a:lnTo>
                    <a:pt x="574" y="1469"/>
                  </a:lnTo>
                  <a:lnTo>
                    <a:pt x="1733" y="1469"/>
                  </a:lnTo>
                  <a:lnTo>
                    <a:pt x="1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472;p50"/>
            <p:cNvSpPr/>
            <p:nvPr/>
          </p:nvSpPr>
          <p:spPr>
            <a:xfrm>
              <a:off x="7604604" y="3582581"/>
              <a:ext cx="101172" cy="85661"/>
            </a:xfrm>
            <a:custGeom>
              <a:avLst/>
              <a:gdLst/>
              <a:ahLst/>
              <a:cxnLst/>
              <a:rect l="l" t="t" r="r" b="b"/>
              <a:pathLst>
                <a:path w="1735" h="1469" extrusionOk="0">
                  <a:moveTo>
                    <a:pt x="1" y="0"/>
                  </a:moveTo>
                  <a:lnTo>
                    <a:pt x="1" y="1469"/>
                  </a:lnTo>
                  <a:lnTo>
                    <a:pt x="1160" y="1469"/>
                  </a:lnTo>
                  <a:lnTo>
                    <a:pt x="1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2954;p69"/>
          <p:cNvGrpSpPr/>
          <p:nvPr/>
        </p:nvGrpSpPr>
        <p:grpSpPr>
          <a:xfrm>
            <a:off x="57998" y="152590"/>
            <a:ext cx="2653518" cy="2086009"/>
            <a:chOff x="591511" y="1461195"/>
            <a:chExt cx="3245643" cy="2625153"/>
          </a:xfrm>
        </p:grpSpPr>
        <p:sp>
          <p:nvSpPr>
            <p:cNvPr id="16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026"/>
        <p:cNvGrpSpPr/>
        <p:nvPr/>
      </p:nvGrpSpPr>
      <p:grpSpPr>
        <a:xfrm>
          <a:off x="0" y="0"/>
          <a:ext cx="0" cy="0"/>
          <a:chOff x="0" y="0"/>
          <a:chExt cx="0" cy="0"/>
        </a:xfrm>
      </p:grpSpPr>
      <p:pic>
        <p:nvPicPr>
          <p:cNvPr id="16027" name="Google Shape;16027;p99">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49"/>
          <p:cNvSpPr txBox="1">
            <a:spLocks noGrp="1"/>
          </p:cNvSpPr>
          <p:nvPr>
            <p:ph type="title"/>
          </p:nvPr>
        </p:nvSpPr>
        <p:spPr>
          <a:xfrm>
            <a:off x="720000" y="475075"/>
            <a:ext cx="5007600" cy="10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Kontrak</a:t>
            </a:r>
            <a:r>
              <a:rPr lang="en-US" dirty="0" smtClean="0"/>
              <a:t> </a:t>
            </a:r>
            <a:r>
              <a:rPr lang="en-US" dirty="0" err="1" smtClean="0"/>
              <a:t>Kuliah</a:t>
            </a:r>
            <a:endParaRPr dirty="0"/>
          </a:p>
        </p:txBody>
      </p:sp>
      <p:sp>
        <p:nvSpPr>
          <p:cNvPr id="1213" name="Google Shape;1213;p49"/>
          <p:cNvSpPr txBox="1">
            <a:spLocks noGrp="1"/>
          </p:cNvSpPr>
          <p:nvPr>
            <p:ph type="body" idx="1"/>
          </p:nvPr>
        </p:nvSpPr>
        <p:spPr>
          <a:xfrm>
            <a:off x="720000" y="1347614"/>
            <a:ext cx="6964066" cy="3024759"/>
          </a:xfrm>
          <a:prstGeom prst="rect">
            <a:avLst/>
          </a:prstGeom>
        </p:spPr>
        <p:txBody>
          <a:bodyPr spcFirstLastPara="1" wrap="square" lIns="91425" tIns="91425" rIns="91425" bIns="91425" anchor="ctr" anchorCtr="0">
            <a:noAutofit/>
          </a:bodyPr>
          <a:lstStyle/>
          <a:p>
            <a:pPr marL="0" indent="0">
              <a:buNone/>
            </a:pPr>
            <a:endParaRPr lang="en-US" dirty="0" smtClean="0">
              <a:solidFill>
                <a:schemeClr val="dk1"/>
              </a:solidFill>
            </a:endParaRPr>
          </a:p>
          <a:p>
            <a:pPr marL="285750" indent="-285750"/>
            <a:r>
              <a:rPr lang="en-US" dirty="0" err="1" smtClean="0">
                <a:solidFill>
                  <a:schemeClr val="dk1"/>
                </a:solidFill>
              </a:rPr>
              <a:t>Berpakaian</a:t>
            </a:r>
            <a:r>
              <a:rPr lang="en-US" dirty="0" smtClean="0">
                <a:solidFill>
                  <a:schemeClr val="dk1"/>
                </a:solidFill>
              </a:rPr>
              <a:t> </a:t>
            </a:r>
            <a:r>
              <a:rPr lang="en-US" dirty="0" err="1" smtClean="0">
                <a:solidFill>
                  <a:schemeClr val="dk1"/>
                </a:solidFill>
              </a:rPr>
              <a:t>Rapi</a:t>
            </a:r>
            <a:r>
              <a:rPr lang="id-ID" dirty="0" smtClean="0">
                <a:solidFill>
                  <a:schemeClr val="dk1"/>
                </a:solidFill>
              </a:rPr>
              <a:t>, </a:t>
            </a:r>
            <a:r>
              <a:rPr lang="en-US" dirty="0" err="1" smtClean="0">
                <a:solidFill>
                  <a:schemeClr val="dk1"/>
                </a:solidFill>
              </a:rPr>
              <a:t>Berperilaku</a:t>
            </a:r>
            <a:r>
              <a:rPr lang="en-US" dirty="0" smtClean="0">
                <a:solidFill>
                  <a:schemeClr val="dk1"/>
                </a:solidFill>
              </a:rPr>
              <a:t> </a:t>
            </a:r>
            <a:r>
              <a:rPr lang="en-US" dirty="0" err="1" smtClean="0">
                <a:solidFill>
                  <a:schemeClr val="dk1"/>
                </a:solidFill>
              </a:rPr>
              <a:t>Sopan</a:t>
            </a:r>
            <a:r>
              <a:rPr lang="id-ID" dirty="0" smtClean="0">
                <a:solidFill>
                  <a:schemeClr val="dk1"/>
                </a:solidFill>
              </a:rPr>
              <a:t>, </a:t>
            </a:r>
            <a:r>
              <a:rPr lang="en-US" dirty="0" err="1" smtClean="0">
                <a:solidFill>
                  <a:schemeClr val="dk1"/>
                </a:solidFill>
              </a:rPr>
              <a:t>Berkata</a:t>
            </a:r>
            <a:r>
              <a:rPr lang="en-US" dirty="0" smtClean="0">
                <a:solidFill>
                  <a:schemeClr val="dk1"/>
                </a:solidFill>
              </a:rPr>
              <a:t> </a:t>
            </a:r>
            <a:r>
              <a:rPr lang="en-US" dirty="0" err="1" smtClean="0">
                <a:solidFill>
                  <a:schemeClr val="dk1"/>
                </a:solidFill>
              </a:rPr>
              <a:t>Santun</a:t>
            </a:r>
            <a:endParaRPr lang="en-US" dirty="0" smtClean="0">
              <a:solidFill>
                <a:schemeClr val="dk1"/>
              </a:solidFill>
            </a:endParaRPr>
          </a:p>
          <a:p>
            <a:pPr marL="285750" indent="-285750"/>
            <a:r>
              <a:rPr lang="en-US" dirty="0" err="1" smtClean="0">
                <a:solidFill>
                  <a:schemeClr val="dk1"/>
                </a:solidFill>
              </a:rPr>
              <a:t>Keterlambatan</a:t>
            </a:r>
            <a:r>
              <a:rPr lang="en-US" dirty="0" smtClean="0">
                <a:solidFill>
                  <a:schemeClr val="dk1"/>
                </a:solidFill>
              </a:rPr>
              <a:t> 15 </a:t>
            </a:r>
            <a:r>
              <a:rPr lang="en-US" dirty="0" err="1" smtClean="0">
                <a:solidFill>
                  <a:schemeClr val="dk1"/>
                </a:solidFill>
              </a:rPr>
              <a:t>Menit</a:t>
            </a:r>
            <a:r>
              <a:rPr lang="id-ID" dirty="0" smtClean="0">
                <a:solidFill>
                  <a:schemeClr val="dk1"/>
                </a:solidFill>
              </a:rPr>
              <a:t>, </a:t>
            </a:r>
            <a:r>
              <a:rPr lang="en-US" dirty="0" err="1" smtClean="0">
                <a:solidFill>
                  <a:schemeClr val="dk1"/>
                </a:solidFill>
              </a:rPr>
              <a:t>Ketidakhadiran</a:t>
            </a:r>
            <a:r>
              <a:rPr lang="en-US" dirty="0" smtClean="0">
                <a:solidFill>
                  <a:schemeClr val="dk1"/>
                </a:solidFill>
              </a:rPr>
              <a:t> </a:t>
            </a:r>
            <a:r>
              <a:rPr lang="en-US" dirty="0" err="1" smtClean="0">
                <a:solidFill>
                  <a:schemeClr val="dk1"/>
                </a:solidFill>
              </a:rPr>
              <a:t>Maksimal</a:t>
            </a:r>
            <a:r>
              <a:rPr lang="en-US" dirty="0" smtClean="0">
                <a:solidFill>
                  <a:schemeClr val="dk1"/>
                </a:solidFill>
              </a:rPr>
              <a:t> 3 </a:t>
            </a:r>
            <a:r>
              <a:rPr lang="en-US" dirty="0" err="1" smtClean="0">
                <a:solidFill>
                  <a:schemeClr val="dk1"/>
                </a:solidFill>
              </a:rPr>
              <a:t>Pertemuan</a:t>
            </a:r>
            <a:endParaRPr lang="en-US" dirty="0" smtClean="0">
              <a:solidFill>
                <a:schemeClr val="dk1"/>
              </a:solidFill>
            </a:endParaRPr>
          </a:p>
          <a:p>
            <a:pPr marL="285750" indent="-285750"/>
            <a:r>
              <a:rPr lang="id-ID" dirty="0" smtClean="0">
                <a:solidFill>
                  <a:schemeClr val="dk1"/>
                </a:solidFill>
              </a:rPr>
              <a:t>Referensi</a:t>
            </a:r>
          </a:p>
          <a:p>
            <a:pPr marL="268288" indent="0">
              <a:buNone/>
            </a:pPr>
            <a:r>
              <a:rPr lang="en-US" dirty="0" err="1" smtClean="0">
                <a:solidFill>
                  <a:schemeClr val="dk1"/>
                </a:solidFill>
              </a:rPr>
              <a:t>Kaelan</a:t>
            </a:r>
            <a:r>
              <a:rPr lang="en-US" dirty="0" smtClean="0">
                <a:solidFill>
                  <a:schemeClr val="dk1"/>
                </a:solidFill>
              </a:rPr>
              <a:t>. 2016. </a:t>
            </a:r>
            <a:r>
              <a:rPr lang="en-US" i="1" dirty="0" err="1" smtClean="0">
                <a:solidFill>
                  <a:schemeClr val="dk1"/>
                </a:solidFill>
              </a:rPr>
              <a:t>Pendidikan</a:t>
            </a:r>
            <a:r>
              <a:rPr lang="en-US" i="1" dirty="0" smtClean="0">
                <a:solidFill>
                  <a:schemeClr val="dk1"/>
                </a:solidFill>
              </a:rPr>
              <a:t> </a:t>
            </a:r>
            <a:r>
              <a:rPr lang="en-US" i="1" dirty="0" err="1" smtClean="0">
                <a:solidFill>
                  <a:schemeClr val="dk1"/>
                </a:solidFill>
              </a:rPr>
              <a:t>Kewarganegaraan</a:t>
            </a:r>
            <a:r>
              <a:rPr lang="en-US" i="1" dirty="0" smtClean="0">
                <a:solidFill>
                  <a:schemeClr val="dk1"/>
                </a:solidFill>
              </a:rPr>
              <a:t>. </a:t>
            </a:r>
            <a:r>
              <a:rPr lang="en-US" dirty="0" smtClean="0">
                <a:solidFill>
                  <a:schemeClr val="dk1"/>
                </a:solidFill>
              </a:rPr>
              <a:t>Yogyakarta : </a:t>
            </a:r>
            <a:r>
              <a:rPr lang="en-US" dirty="0" err="1" smtClean="0">
                <a:solidFill>
                  <a:schemeClr val="dk1"/>
                </a:solidFill>
              </a:rPr>
              <a:t>Paradigma</a:t>
            </a:r>
            <a:r>
              <a:rPr lang="en-US" dirty="0" smtClean="0">
                <a:solidFill>
                  <a:schemeClr val="dk1"/>
                </a:solidFill>
              </a:rPr>
              <a:t>.</a:t>
            </a:r>
            <a:endParaRPr lang="id-ID" dirty="0" smtClean="0">
              <a:solidFill>
                <a:schemeClr val="dk1"/>
              </a:solidFill>
            </a:endParaRPr>
          </a:p>
          <a:p>
            <a:pPr marL="268288" indent="0">
              <a:buNone/>
            </a:pPr>
            <a:r>
              <a:rPr lang="id-ID" dirty="0" smtClean="0">
                <a:solidFill>
                  <a:schemeClr val="dk1"/>
                </a:solidFill>
              </a:rPr>
              <a:t>Kaelan. 2016. </a:t>
            </a:r>
            <a:r>
              <a:rPr lang="id-ID" i="1" dirty="0" smtClean="0">
                <a:solidFill>
                  <a:schemeClr val="dk1"/>
                </a:solidFill>
              </a:rPr>
              <a:t>Pendidikan Pancasila. </a:t>
            </a:r>
            <a:r>
              <a:rPr lang="id-ID" dirty="0" smtClean="0">
                <a:solidFill>
                  <a:schemeClr val="dk1"/>
                </a:solidFill>
              </a:rPr>
              <a:t>Yogyakarta : Paradigma.</a:t>
            </a:r>
            <a:endParaRPr lang="en-US" dirty="0" smtClean="0">
              <a:solidFill>
                <a:schemeClr val="dk1"/>
              </a:solidFill>
            </a:endParaRPr>
          </a:p>
          <a:p>
            <a:pPr marL="285750" indent="-285750"/>
            <a:r>
              <a:rPr lang="en-US" dirty="0" err="1" smtClean="0">
                <a:solidFill>
                  <a:schemeClr val="dk1"/>
                </a:solidFill>
              </a:rPr>
              <a:t>Nilai</a:t>
            </a:r>
            <a:endParaRPr lang="en-US" dirty="0" smtClean="0">
              <a:solidFill>
                <a:schemeClr val="dk1"/>
              </a:solidFill>
            </a:endParaRPr>
          </a:p>
          <a:p>
            <a:pPr marL="285750" indent="-285750"/>
            <a:endParaRPr lang="en-US" dirty="0">
              <a:solidFill>
                <a:schemeClr val="dk1"/>
              </a:solidFill>
            </a:endParaRPr>
          </a:p>
          <a:p>
            <a:pPr marL="285750" indent="-285750"/>
            <a:endParaRPr lang="en-US" dirty="0" smtClean="0">
              <a:solidFill>
                <a:schemeClr val="dk1"/>
              </a:solidFill>
            </a:endParaRPr>
          </a:p>
          <a:p>
            <a:pPr marL="285750" indent="-285750"/>
            <a:endParaRPr lang="en-US" dirty="0">
              <a:solidFill>
                <a:schemeClr val="dk1"/>
              </a:solidFill>
            </a:endParaRPr>
          </a:p>
          <a:p>
            <a:pPr marL="285750" indent="-285750"/>
            <a:endParaRPr lang="en-US" dirty="0" smtClean="0">
              <a:solidFill>
                <a:schemeClr val="dk1"/>
              </a:solidFill>
            </a:endParaRPr>
          </a:p>
          <a:p>
            <a:pPr marL="0" indent="0">
              <a:buNone/>
            </a:pPr>
            <a:endParaRPr lang="en-US" dirty="0" smtClean="0">
              <a:solidFill>
                <a:schemeClr val="dk1"/>
              </a:solidFill>
            </a:endParaRPr>
          </a:p>
          <a:p>
            <a:pPr marL="285750" indent="-285750"/>
            <a:endParaRPr dirty="0">
              <a:solidFill>
                <a:schemeClr val="dk1"/>
              </a:solidFill>
            </a:endParaRPr>
          </a:p>
        </p:txBody>
      </p:sp>
      <p:grpSp>
        <p:nvGrpSpPr>
          <p:cNvPr id="1214" name="Google Shape;1214;p49"/>
          <p:cNvGrpSpPr/>
          <p:nvPr/>
        </p:nvGrpSpPr>
        <p:grpSpPr>
          <a:xfrm>
            <a:off x="7228239" y="1316045"/>
            <a:ext cx="1039374" cy="616192"/>
            <a:chOff x="4260451" y="3853933"/>
            <a:chExt cx="1039374" cy="616192"/>
          </a:xfrm>
        </p:grpSpPr>
        <p:sp>
          <p:nvSpPr>
            <p:cNvPr id="1215" name="Google Shape;1215;p4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49"/>
          <p:cNvGrpSpPr/>
          <p:nvPr/>
        </p:nvGrpSpPr>
        <p:grpSpPr>
          <a:xfrm>
            <a:off x="7739467" y="679263"/>
            <a:ext cx="343505" cy="426273"/>
            <a:chOff x="10404042" y="2373100"/>
            <a:chExt cx="343505" cy="426273"/>
          </a:xfrm>
        </p:grpSpPr>
        <p:sp>
          <p:nvSpPr>
            <p:cNvPr id="1220" name="Google Shape;1220;p4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9"/>
          <p:cNvGrpSpPr/>
          <p:nvPr/>
        </p:nvGrpSpPr>
        <p:grpSpPr>
          <a:xfrm>
            <a:off x="5271431" y="4263266"/>
            <a:ext cx="642853" cy="381115"/>
            <a:chOff x="4260451" y="3853933"/>
            <a:chExt cx="1039374" cy="616192"/>
          </a:xfrm>
        </p:grpSpPr>
        <p:sp>
          <p:nvSpPr>
            <p:cNvPr id="1315" name="Google Shape;1315;p4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rgbClr val="E03E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9"/>
            <p:cNvSpPr/>
            <p:nvPr/>
          </p:nvSpPr>
          <p:spPr>
            <a:xfrm>
              <a:off x="5138321" y="4293824"/>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3234426135"/>
              </p:ext>
            </p:extLst>
          </p:nvPr>
        </p:nvGraphicFramePr>
        <p:xfrm>
          <a:off x="1132239" y="3166265"/>
          <a:ext cx="1855586" cy="1524000"/>
        </p:xfrm>
        <a:graphic>
          <a:graphicData uri="http://schemas.openxmlformats.org/drawingml/2006/table">
            <a:tbl>
              <a:tblPr firstRow="1" bandRow="1">
                <a:tableStyleId>{17B7F480-C3FB-456F-8FC9-296AB48BAE67}</a:tableStyleId>
              </a:tblPr>
              <a:tblGrid>
                <a:gridCol w="1063497"/>
                <a:gridCol w="792089"/>
              </a:tblGrid>
              <a:tr h="296958">
                <a:tc>
                  <a:txBody>
                    <a:bodyPr/>
                    <a:lstStyle/>
                    <a:p>
                      <a:r>
                        <a:rPr lang="en-US" b="1" dirty="0" err="1" smtClean="0"/>
                        <a:t>Sikap</a:t>
                      </a:r>
                      <a:endParaRPr lang="en-US" b="1" dirty="0"/>
                    </a:p>
                  </a:txBody>
                  <a:tcPr/>
                </a:tc>
                <a:tc>
                  <a:txBody>
                    <a:bodyPr/>
                    <a:lstStyle/>
                    <a:p>
                      <a:r>
                        <a:rPr lang="en-US" dirty="0" smtClean="0"/>
                        <a:t>20 %</a:t>
                      </a:r>
                      <a:endParaRPr lang="en-US" dirty="0"/>
                    </a:p>
                  </a:txBody>
                  <a:tcPr/>
                </a:tc>
              </a:tr>
              <a:tr h="296958">
                <a:tc>
                  <a:txBody>
                    <a:bodyPr/>
                    <a:lstStyle/>
                    <a:p>
                      <a:r>
                        <a:rPr lang="en-US" b="1" dirty="0" err="1" smtClean="0"/>
                        <a:t>Kehadiran</a:t>
                      </a:r>
                      <a:endParaRPr lang="en-US" b="1" dirty="0"/>
                    </a:p>
                  </a:txBody>
                  <a:tcPr/>
                </a:tc>
                <a:tc>
                  <a:txBody>
                    <a:bodyPr/>
                    <a:lstStyle/>
                    <a:p>
                      <a:r>
                        <a:rPr lang="en-US" dirty="0" smtClean="0"/>
                        <a:t>20 %</a:t>
                      </a:r>
                      <a:endParaRPr lang="en-US" dirty="0"/>
                    </a:p>
                  </a:txBody>
                  <a:tcPr/>
                </a:tc>
              </a:tr>
              <a:tr h="296958">
                <a:tc>
                  <a:txBody>
                    <a:bodyPr/>
                    <a:lstStyle/>
                    <a:p>
                      <a:r>
                        <a:rPr lang="en-US" b="1" dirty="0" err="1" smtClean="0"/>
                        <a:t>Tugas</a:t>
                      </a:r>
                      <a:endParaRPr lang="en-US" b="1" dirty="0"/>
                    </a:p>
                  </a:txBody>
                  <a:tcPr/>
                </a:tc>
                <a:tc>
                  <a:txBody>
                    <a:bodyPr/>
                    <a:lstStyle/>
                    <a:p>
                      <a:r>
                        <a:rPr lang="en-US" dirty="0" smtClean="0"/>
                        <a:t>20 %</a:t>
                      </a:r>
                      <a:endParaRPr lang="en-US" dirty="0"/>
                    </a:p>
                  </a:txBody>
                  <a:tcPr/>
                </a:tc>
              </a:tr>
              <a:tr h="296958">
                <a:tc>
                  <a:txBody>
                    <a:bodyPr/>
                    <a:lstStyle/>
                    <a:p>
                      <a:r>
                        <a:rPr lang="en-US" b="1" dirty="0" smtClean="0"/>
                        <a:t>UTS</a:t>
                      </a:r>
                      <a:endParaRPr lang="en-US" b="1" dirty="0"/>
                    </a:p>
                  </a:txBody>
                  <a:tcPr/>
                </a:tc>
                <a:tc>
                  <a:txBody>
                    <a:bodyPr/>
                    <a:lstStyle/>
                    <a:p>
                      <a:r>
                        <a:rPr lang="en-US" dirty="0" smtClean="0"/>
                        <a:t>20 %</a:t>
                      </a:r>
                      <a:endParaRPr lang="en-US" dirty="0"/>
                    </a:p>
                  </a:txBody>
                  <a:tcPr/>
                </a:tc>
              </a:tr>
              <a:tr h="296958">
                <a:tc>
                  <a:txBody>
                    <a:bodyPr/>
                    <a:lstStyle/>
                    <a:p>
                      <a:r>
                        <a:rPr lang="en-US" b="1" dirty="0" smtClean="0"/>
                        <a:t>UAS</a:t>
                      </a:r>
                      <a:endParaRPr lang="en-US" b="1" dirty="0"/>
                    </a:p>
                  </a:txBody>
                  <a:tcPr/>
                </a:tc>
                <a:tc>
                  <a:txBody>
                    <a:bodyPr/>
                    <a:lstStyle/>
                    <a:p>
                      <a:r>
                        <a:rPr lang="en-US" dirty="0" smtClean="0"/>
                        <a:t>20 %</a:t>
                      </a:r>
                      <a:endParaRPr lang="en-US" dirty="0"/>
                    </a:p>
                  </a:txBody>
                  <a:tcPr/>
                </a:tc>
              </a:tr>
            </a:tbl>
          </a:graphicData>
        </a:graphic>
      </p:graphicFrame>
      <p:graphicFrame>
        <p:nvGraphicFramePr>
          <p:cNvPr id="110" name="Table 109"/>
          <p:cNvGraphicFramePr>
            <a:graphicFrameLocks noGrp="1"/>
          </p:cNvGraphicFramePr>
          <p:nvPr>
            <p:extLst>
              <p:ext uri="{D42A27DB-BD31-4B8C-83A1-F6EECF244321}">
                <p14:modId xmlns:p14="http://schemas.microsoft.com/office/powerpoint/2010/main" val="152613112"/>
              </p:ext>
            </p:extLst>
          </p:nvPr>
        </p:nvGraphicFramePr>
        <p:xfrm>
          <a:off x="3491880" y="3165917"/>
          <a:ext cx="1512168" cy="1524000"/>
        </p:xfrm>
        <a:graphic>
          <a:graphicData uri="http://schemas.openxmlformats.org/drawingml/2006/table">
            <a:tbl>
              <a:tblPr firstRow="1" bandRow="1">
                <a:tableStyleId>{17B7F480-C3FB-456F-8FC9-296AB48BAE67}</a:tableStyleId>
              </a:tblPr>
              <a:tblGrid>
                <a:gridCol w="528132"/>
                <a:gridCol w="984036"/>
              </a:tblGrid>
              <a:tr h="296958">
                <a:tc>
                  <a:txBody>
                    <a:bodyPr/>
                    <a:lstStyle/>
                    <a:p>
                      <a:r>
                        <a:rPr lang="en-US" b="1" dirty="0" smtClean="0"/>
                        <a:t>A</a:t>
                      </a:r>
                      <a:endParaRPr lang="en-US" b="1" dirty="0"/>
                    </a:p>
                  </a:txBody>
                  <a:tcPr/>
                </a:tc>
                <a:tc>
                  <a:txBody>
                    <a:bodyPr/>
                    <a:lstStyle/>
                    <a:p>
                      <a:r>
                        <a:rPr lang="en-US" dirty="0" smtClean="0"/>
                        <a:t>86</a:t>
                      </a:r>
                      <a:r>
                        <a:rPr lang="id-ID" dirty="0" smtClean="0"/>
                        <a:t> </a:t>
                      </a:r>
                      <a:r>
                        <a:rPr lang="en-US" dirty="0" smtClean="0"/>
                        <a:t>-</a:t>
                      </a:r>
                      <a:r>
                        <a:rPr lang="id-ID" dirty="0" smtClean="0"/>
                        <a:t> </a:t>
                      </a:r>
                      <a:r>
                        <a:rPr lang="en-US" dirty="0" smtClean="0"/>
                        <a:t>100</a:t>
                      </a:r>
                      <a:endParaRPr lang="en-US" dirty="0"/>
                    </a:p>
                  </a:txBody>
                  <a:tcPr/>
                </a:tc>
              </a:tr>
              <a:tr h="296958">
                <a:tc>
                  <a:txBody>
                    <a:bodyPr/>
                    <a:lstStyle/>
                    <a:p>
                      <a:r>
                        <a:rPr lang="en-US" b="1" dirty="0" smtClean="0"/>
                        <a:t>B</a:t>
                      </a:r>
                      <a:endParaRPr lang="en-US" b="1" dirty="0"/>
                    </a:p>
                  </a:txBody>
                  <a:tcPr/>
                </a:tc>
                <a:tc>
                  <a:txBody>
                    <a:bodyPr/>
                    <a:lstStyle/>
                    <a:p>
                      <a:r>
                        <a:rPr lang="en-US" dirty="0" smtClean="0"/>
                        <a:t>70</a:t>
                      </a:r>
                      <a:r>
                        <a:rPr lang="id-ID" dirty="0" smtClean="0"/>
                        <a:t> </a:t>
                      </a:r>
                      <a:r>
                        <a:rPr lang="en-US" dirty="0" smtClean="0"/>
                        <a:t>–</a:t>
                      </a:r>
                      <a:r>
                        <a:rPr lang="id-ID" dirty="0" smtClean="0"/>
                        <a:t> </a:t>
                      </a:r>
                      <a:r>
                        <a:rPr lang="en-US" dirty="0" smtClean="0"/>
                        <a:t>85</a:t>
                      </a:r>
                      <a:endParaRPr lang="en-US" dirty="0"/>
                    </a:p>
                  </a:txBody>
                  <a:tcPr/>
                </a:tc>
              </a:tr>
              <a:tr h="296958">
                <a:tc>
                  <a:txBody>
                    <a:bodyPr/>
                    <a:lstStyle/>
                    <a:p>
                      <a:r>
                        <a:rPr lang="en-US" b="1" dirty="0" smtClean="0"/>
                        <a:t>C</a:t>
                      </a:r>
                      <a:endParaRPr lang="en-US" b="1" dirty="0"/>
                    </a:p>
                  </a:txBody>
                  <a:tcPr/>
                </a:tc>
                <a:tc>
                  <a:txBody>
                    <a:bodyPr/>
                    <a:lstStyle/>
                    <a:p>
                      <a:r>
                        <a:rPr lang="en-US" dirty="0" smtClean="0"/>
                        <a:t>60</a:t>
                      </a:r>
                      <a:r>
                        <a:rPr lang="id-ID" dirty="0" smtClean="0"/>
                        <a:t> </a:t>
                      </a:r>
                      <a:r>
                        <a:rPr lang="en-US" baseline="0" dirty="0" smtClean="0"/>
                        <a:t>–</a:t>
                      </a:r>
                      <a:r>
                        <a:rPr lang="id-ID" baseline="0" dirty="0" smtClean="0"/>
                        <a:t> </a:t>
                      </a:r>
                      <a:r>
                        <a:rPr lang="en-US" baseline="0" dirty="0" smtClean="0"/>
                        <a:t>70</a:t>
                      </a:r>
                      <a:endParaRPr lang="en-US" dirty="0"/>
                    </a:p>
                  </a:txBody>
                  <a:tcPr/>
                </a:tc>
              </a:tr>
              <a:tr h="296958">
                <a:tc>
                  <a:txBody>
                    <a:bodyPr/>
                    <a:lstStyle/>
                    <a:p>
                      <a:r>
                        <a:rPr lang="en-US" b="1" dirty="0" smtClean="0"/>
                        <a:t>D</a:t>
                      </a:r>
                      <a:endParaRPr lang="en-US" b="1" dirty="0"/>
                    </a:p>
                  </a:txBody>
                  <a:tcPr/>
                </a:tc>
                <a:tc>
                  <a:txBody>
                    <a:bodyPr/>
                    <a:lstStyle/>
                    <a:p>
                      <a:r>
                        <a:rPr lang="id-ID" dirty="0" smtClean="0"/>
                        <a:t>50 – 60</a:t>
                      </a:r>
                      <a:endParaRPr lang="en-US" dirty="0"/>
                    </a:p>
                  </a:txBody>
                  <a:tcPr/>
                </a:tc>
              </a:tr>
              <a:tr h="296958">
                <a:tc>
                  <a:txBody>
                    <a:bodyPr/>
                    <a:lstStyle/>
                    <a:p>
                      <a:r>
                        <a:rPr lang="en-US" b="1" dirty="0" smtClean="0"/>
                        <a:t>E</a:t>
                      </a:r>
                      <a:endParaRPr lang="en-US" b="1" dirty="0"/>
                    </a:p>
                  </a:txBody>
                  <a:tcPr/>
                </a:tc>
                <a:tc>
                  <a:txBody>
                    <a:bodyPr/>
                    <a:lstStyle/>
                    <a:p>
                      <a:r>
                        <a:rPr lang="id-ID" dirty="0" smtClean="0"/>
                        <a:t>&lt; 50</a:t>
                      </a:r>
                      <a:endParaRPr lang="en-US" dirty="0"/>
                    </a:p>
                  </a:txBody>
                  <a:tcPr/>
                </a:tc>
              </a:tr>
            </a:tbl>
          </a:graphicData>
        </a:graphic>
      </p:graphicFrame>
    </p:spTree>
    <p:extLst>
      <p:ext uri="{BB962C8B-B14F-4D97-AF65-F5344CB8AC3E}">
        <p14:creationId xmlns:p14="http://schemas.microsoft.com/office/powerpoint/2010/main" val="38415501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sp>
        <p:nvSpPr>
          <p:cNvPr id="2332" name="Google Shape;2332;p58"/>
          <p:cNvSpPr/>
          <p:nvPr/>
        </p:nvSpPr>
        <p:spPr>
          <a:xfrm>
            <a:off x="423994" y="2654276"/>
            <a:ext cx="1356372" cy="1155127"/>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8"/>
          <p:cNvSpPr/>
          <p:nvPr/>
        </p:nvSpPr>
        <p:spPr>
          <a:xfrm>
            <a:off x="1446040" y="274298"/>
            <a:ext cx="3335799" cy="2840828"/>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58"/>
          <p:cNvGrpSpPr/>
          <p:nvPr/>
        </p:nvGrpSpPr>
        <p:grpSpPr>
          <a:xfrm>
            <a:off x="713100" y="1719180"/>
            <a:ext cx="778171" cy="630565"/>
            <a:chOff x="4254558" y="3853933"/>
            <a:chExt cx="1002798" cy="812584"/>
          </a:xfrm>
        </p:grpSpPr>
        <p:sp>
          <p:nvSpPr>
            <p:cNvPr id="2466" name="Google Shape;2466;p58"/>
            <p:cNvSpPr/>
            <p:nvPr/>
          </p:nvSpPr>
          <p:spPr>
            <a:xfrm>
              <a:off x="4489051" y="40077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8"/>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8"/>
            <p:cNvSpPr/>
            <p:nvPr/>
          </p:nvSpPr>
          <p:spPr>
            <a:xfrm>
              <a:off x="4254558" y="4490216"/>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8"/>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58"/>
          <p:cNvGrpSpPr/>
          <p:nvPr/>
        </p:nvGrpSpPr>
        <p:grpSpPr>
          <a:xfrm rot="5400000">
            <a:off x="4463487" y="3164718"/>
            <a:ext cx="778171" cy="511213"/>
            <a:chOff x="4254558" y="4007737"/>
            <a:chExt cx="1002798" cy="658780"/>
          </a:xfrm>
        </p:grpSpPr>
        <p:sp>
          <p:nvSpPr>
            <p:cNvPr id="2471" name="Google Shape;2471;p58"/>
            <p:cNvSpPr/>
            <p:nvPr/>
          </p:nvSpPr>
          <p:spPr>
            <a:xfrm>
              <a:off x="4489051" y="40077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8"/>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8"/>
            <p:cNvSpPr/>
            <p:nvPr/>
          </p:nvSpPr>
          <p:spPr>
            <a:xfrm>
              <a:off x="4254558" y="4490216"/>
              <a:ext cx="161505" cy="176301"/>
            </a:xfrm>
            <a:custGeom>
              <a:avLst/>
              <a:gdLst/>
              <a:ahLst/>
              <a:cxnLst/>
              <a:rect l="l" t="t" r="r" b="b"/>
              <a:pathLst>
                <a:path w="1801" h="1966" extrusionOk="0">
                  <a:moveTo>
                    <a:pt x="984" y="1"/>
                  </a:moveTo>
                  <a:lnTo>
                    <a:pt x="89" y="408"/>
                  </a:lnTo>
                  <a:lnTo>
                    <a:pt x="1" y="1391"/>
                  </a:lnTo>
                  <a:lnTo>
                    <a:pt x="818" y="1965"/>
                  </a:lnTo>
                  <a:lnTo>
                    <a:pt x="1712" y="1546"/>
                  </a:lnTo>
                  <a:lnTo>
                    <a:pt x="1801" y="563"/>
                  </a:lnTo>
                  <a:lnTo>
                    <a:pt x="9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8"/>
            <p:cNvSpPr/>
            <p:nvPr/>
          </p:nvSpPr>
          <p:spPr>
            <a:xfrm>
              <a:off x="5138312" y="4541304"/>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58"/>
          <p:cNvSpPr/>
          <p:nvPr/>
        </p:nvSpPr>
        <p:spPr>
          <a:xfrm rot="8100027">
            <a:off x="971700" y="672527"/>
            <a:ext cx="656470" cy="264309"/>
          </a:xfrm>
          <a:custGeom>
            <a:avLst/>
            <a:gdLst/>
            <a:ahLst/>
            <a:cxnLst/>
            <a:rect l="l" t="t" r="r" b="b"/>
            <a:pathLst>
              <a:path w="2916" h="1174" extrusionOk="0">
                <a:moveTo>
                  <a:pt x="1367" y="128"/>
                </a:moveTo>
                <a:cubicBezTo>
                  <a:pt x="1480" y="128"/>
                  <a:pt x="1580" y="194"/>
                  <a:pt x="1622" y="312"/>
                </a:cubicBezTo>
                <a:cubicBezTo>
                  <a:pt x="1700" y="577"/>
                  <a:pt x="1523" y="787"/>
                  <a:pt x="1303" y="908"/>
                </a:cubicBezTo>
                <a:cubicBezTo>
                  <a:pt x="1170" y="832"/>
                  <a:pt x="1060" y="710"/>
                  <a:pt x="1038" y="545"/>
                </a:cubicBezTo>
                <a:cubicBezTo>
                  <a:pt x="1016" y="368"/>
                  <a:pt x="1092" y="202"/>
                  <a:pt x="1258" y="147"/>
                </a:cubicBezTo>
                <a:cubicBezTo>
                  <a:pt x="1295" y="134"/>
                  <a:pt x="1331" y="128"/>
                  <a:pt x="1367" y="128"/>
                </a:cubicBezTo>
                <a:close/>
                <a:moveTo>
                  <a:pt x="1369" y="1"/>
                </a:moveTo>
                <a:cubicBezTo>
                  <a:pt x="1194" y="1"/>
                  <a:pt x="1020" y="117"/>
                  <a:pt x="949" y="280"/>
                </a:cubicBezTo>
                <a:cubicBezTo>
                  <a:pt x="872" y="489"/>
                  <a:pt x="938" y="732"/>
                  <a:pt x="1082" y="886"/>
                </a:cubicBezTo>
                <a:cubicBezTo>
                  <a:pt x="1104" y="920"/>
                  <a:pt x="1137" y="942"/>
                  <a:pt x="1170" y="975"/>
                </a:cubicBezTo>
                <a:cubicBezTo>
                  <a:pt x="1092" y="1008"/>
                  <a:pt x="1016" y="1030"/>
                  <a:pt x="949" y="1041"/>
                </a:cubicBezTo>
                <a:cubicBezTo>
                  <a:pt x="901" y="1049"/>
                  <a:pt x="852" y="1053"/>
                  <a:pt x="803" y="1053"/>
                </a:cubicBezTo>
                <a:cubicBezTo>
                  <a:pt x="637" y="1053"/>
                  <a:pt x="470" y="1006"/>
                  <a:pt x="342" y="886"/>
                </a:cubicBezTo>
                <a:cubicBezTo>
                  <a:pt x="199" y="765"/>
                  <a:pt x="121" y="567"/>
                  <a:pt x="165" y="368"/>
                </a:cubicBezTo>
                <a:cubicBezTo>
                  <a:pt x="179" y="327"/>
                  <a:pt x="142" y="299"/>
                  <a:pt x="106" y="299"/>
                </a:cubicBezTo>
                <a:cubicBezTo>
                  <a:pt x="84" y="299"/>
                  <a:pt x="63" y="309"/>
                  <a:pt x="55" y="334"/>
                </a:cubicBezTo>
                <a:cubicBezTo>
                  <a:pt x="0" y="545"/>
                  <a:pt x="66" y="754"/>
                  <a:pt x="199" y="920"/>
                </a:cubicBezTo>
                <a:cubicBezTo>
                  <a:pt x="353" y="1085"/>
                  <a:pt x="574" y="1173"/>
                  <a:pt x="795" y="1173"/>
                </a:cubicBezTo>
                <a:cubicBezTo>
                  <a:pt x="971" y="1173"/>
                  <a:pt x="1148" y="1129"/>
                  <a:pt x="1303" y="1041"/>
                </a:cubicBezTo>
                <a:cubicBezTo>
                  <a:pt x="1424" y="1107"/>
                  <a:pt x="1568" y="1141"/>
                  <a:pt x="1700" y="1141"/>
                </a:cubicBezTo>
                <a:cubicBezTo>
                  <a:pt x="1725" y="1142"/>
                  <a:pt x="1750" y="1143"/>
                  <a:pt x="1775" y="1143"/>
                </a:cubicBezTo>
                <a:cubicBezTo>
                  <a:pt x="2235" y="1143"/>
                  <a:pt x="2683" y="864"/>
                  <a:pt x="2892" y="456"/>
                </a:cubicBezTo>
                <a:cubicBezTo>
                  <a:pt x="2915" y="410"/>
                  <a:pt x="2873" y="363"/>
                  <a:pt x="2834" y="363"/>
                </a:cubicBezTo>
                <a:cubicBezTo>
                  <a:pt x="2818" y="363"/>
                  <a:pt x="2802" y="371"/>
                  <a:pt x="2792" y="390"/>
                </a:cubicBezTo>
                <a:cubicBezTo>
                  <a:pt x="2627" y="721"/>
                  <a:pt x="2296" y="953"/>
                  <a:pt x="1943" y="1008"/>
                </a:cubicBezTo>
                <a:cubicBezTo>
                  <a:pt x="1881" y="1020"/>
                  <a:pt x="1815" y="1027"/>
                  <a:pt x="1750" y="1027"/>
                </a:cubicBezTo>
                <a:cubicBezTo>
                  <a:pt x="1639" y="1027"/>
                  <a:pt x="1527" y="1009"/>
                  <a:pt x="1424" y="975"/>
                </a:cubicBezTo>
                <a:cubicBezTo>
                  <a:pt x="1435" y="964"/>
                  <a:pt x="1457" y="953"/>
                  <a:pt x="1468" y="942"/>
                </a:cubicBezTo>
                <a:cubicBezTo>
                  <a:pt x="1634" y="820"/>
                  <a:pt x="1766" y="633"/>
                  <a:pt x="1755" y="423"/>
                </a:cubicBezTo>
                <a:cubicBezTo>
                  <a:pt x="1755" y="224"/>
                  <a:pt x="1622" y="37"/>
                  <a:pt x="1413" y="3"/>
                </a:cubicBezTo>
                <a:cubicBezTo>
                  <a:pt x="1398" y="2"/>
                  <a:pt x="138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 name="Table 7"/>
          <p:cNvGraphicFramePr>
            <a:graphicFrameLocks noGrp="1"/>
          </p:cNvGraphicFramePr>
          <p:nvPr>
            <p:extLst>
              <p:ext uri="{D42A27DB-BD31-4B8C-83A1-F6EECF244321}">
                <p14:modId xmlns:p14="http://schemas.microsoft.com/office/powerpoint/2010/main" val="1848688808"/>
              </p:ext>
            </p:extLst>
          </p:nvPr>
        </p:nvGraphicFramePr>
        <p:xfrm>
          <a:off x="276486" y="539757"/>
          <a:ext cx="8640960" cy="4480265"/>
        </p:xfrm>
        <a:graphic>
          <a:graphicData uri="http://schemas.openxmlformats.org/drawingml/2006/table">
            <a:tbl>
              <a:tblPr firstRow="1" bandRow="1">
                <a:tableStyleId>{17B7F480-C3FB-456F-8FC9-296AB48BAE67}</a:tableStyleId>
              </a:tblPr>
              <a:tblGrid>
                <a:gridCol w="1008112"/>
                <a:gridCol w="4536504"/>
                <a:gridCol w="3096344"/>
              </a:tblGrid>
              <a:tr h="263545">
                <a:tc>
                  <a:txBody>
                    <a:bodyPr/>
                    <a:lstStyle/>
                    <a:p>
                      <a:pPr algn="ctr"/>
                      <a:r>
                        <a:rPr lang="en-US" sz="1100" b="1" dirty="0" err="1" smtClean="0"/>
                        <a:t>Pertemuan</a:t>
                      </a:r>
                      <a:endParaRPr lang="en-US" sz="1100" b="1" dirty="0"/>
                    </a:p>
                  </a:txBody>
                  <a:tcPr/>
                </a:tc>
                <a:tc>
                  <a:txBody>
                    <a:bodyPr/>
                    <a:lstStyle/>
                    <a:p>
                      <a:pPr algn="ctr"/>
                      <a:r>
                        <a:rPr lang="id-ID" sz="1100" b="1" dirty="0" smtClean="0"/>
                        <a:t>Agenda</a:t>
                      </a:r>
                      <a:r>
                        <a:rPr lang="id-ID" sz="1100" b="1" baseline="0" dirty="0" smtClean="0"/>
                        <a:t> Kelas</a:t>
                      </a:r>
                      <a:endParaRPr lang="en-US" sz="1100" b="1" dirty="0"/>
                    </a:p>
                  </a:txBody>
                  <a:tcPr/>
                </a:tc>
                <a:tc>
                  <a:txBody>
                    <a:bodyPr/>
                    <a:lstStyle/>
                    <a:p>
                      <a:pPr algn="ctr"/>
                      <a:r>
                        <a:rPr lang="id-ID" sz="1100" b="1" dirty="0" smtClean="0"/>
                        <a:t>Metode Pembelajaran</a:t>
                      </a:r>
                      <a:endParaRPr lang="en-US" sz="1100" b="1" dirty="0"/>
                    </a:p>
                  </a:txBody>
                  <a:tcPr/>
                </a:tc>
              </a:tr>
              <a:tr h="263545">
                <a:tc>
                  <a:txBody>
                    <a:bodyPr/>
                    <a:lstStyle/>
                    <a:p>
                      <a:pPr algn="ctr"/>
                      <a:r>
                        <a:rPr lang="en-US" sz="1100" dirty="0" smtClean="0"/>
                        <a:t>1</a:t>
                      </a:r>
                      <a:endParaRPr lang="en-US" sz="1100" dirty="0"/>
                    </a:p>
                  </a:txBody>
                  <a:tcPr/>
                </a:tc>
                <a:tc>
                  <a:txBody>
                    <a:bodyPr/>
                    <a:lstStyle/>
                    <a:p>
                      <a:r>
                        <a:rPr lang="id-ID" sz="1100" dirty="0" smtClean="0"/>
                        <a:t>Kuliah Perdana : Kontrak</a:t>
                      </a:r>
                      <a:r>
                        <a:rPr lang="id-ID" sz="1100" baseline="0" dirty="0" smtClean="0"/>
                        <a:t> Kuliah, Rencana Pembelajaran Semester</a:t>
                      </a:r>
                      <a:endParaRPr lang="en-US" sz="1100" dirty="0"/>
                    </a:p>
                  </a:txBody>
                  <a:tcPr/>
                </a:tc>
                <a:tc>
                  <a:txBody>
                    <a:bodyPr/>
                    <a:lstStyle/>
                    <a:p>
                      <a:r>
                        <a:rPr lang="id-ID" sz="1100" dirty="0" smtClean="0"/>
                        <a:t>Dosen Presentasi, Mahasiswa Diskusi</a:t>
                      </a:r>
                      <a:endParaRPr lang="en-US" sz="1100" dirty="0"/>
                    </a:p>
                  </a:txBody>
                  <a:tcPr/>
                </a:tc>
              </a:tr>
              <a:tr h="263545">
                <a:tc>
                  <a:txBody>
                    <a:bodyPr/>
                    <a:lstStyle/>
                    <a:p>
                      <a:pPr algn="ctr"/>
                      <a:r>
                        <a:rPr lang="en-US" sz="1100" dirty="0" smtClean="0"/>
                        <a:t>2</a:t>
                      </a:r>
                      <a:endParaRPr lang="en-US" sz="1100" dirty="0"/>
                    </a:p>
                  </a:txBody>
                  <a:tcPr/>
                </a:tc>
                <a:tc>
                  <a:txBody>
                    <a:bodyPr/>
                    <a:lstStyle/>
                    <a:p>
                      <a:r>
                        <a:rPr lang="id-ID" sz="1100" baseline="0" dirty="0" smtClean="0"/>
                        <a:t>Panduan Presentasi, Penulisan Makalah</a:t>
                      </a:r>
                      <a:endParaRPr lang="en-US" sz="1100" dirty="0"/>
                    </a:p>
                  </a:txBody>
                  <a:tcPr/>
                </a:tc>
                <a:tc>
                  <a:txBody>
                    <a:bodyPr/>
                    <a:lstStyle/>
                    <a:p>
                      <a:r>
                        <a:rPr lang="id-ID" sz="1100" dirty="0" smtClean="0"/>
                        <a:t>Dosen Presentasi, Mahasiswa Praktik</a:t>
                      </a:r>
                      <a:endParaRPr lang="en-US" sz="1100" dirty="0"/>
                    </a:p>
                  </a:txBody>
                  <a:tcPr/>
                </a:tc>
              </a:tr>
              <a:tr h="263545">
                <a:tc>
                  <a:txBody>
                    <a:bodyPr/>
                    <a:lstStyle/>
                    <a:p>
                      <a:pPr algn="ctr"/>
                      <a:r>
                        <a:rPr lang="en-US" sz="1100" dirty="0" smtClean="0"/>
                        <a:t>3</a:t>
                      </a:r>
                      <a:endParaRPr lang="en-US" sz="1100" dirty="0"/>
                    </a:p>
                  </a:txBody>
                  <a:tcPr/>
                </a:tc>
                <a:tc>
                  <a:txBody>
                    <a:bodyPr/>
                    <a:lstStyle/>
                    <a:p>
                      <a:r>
                        <a:rPr lang="id-ID" sz="1100" dirty="0" smtClean="0"/>
                        <a:t>Empat</a:t>
                      </a:r>
                      <a:r>
                        <a:rPr lang="id-ID" sz="1100" baseline="0" dirty="0" smtClean="0"/>
                        <a:t> Pilar Kebangsaan</a:t>
                      </a:r>
                      <a:endParaRPr lang="en-US" sz="1100" dirty="0"/>
                    </a:p>
                  </a:txBody>
                  <a:tcPr/>
                </a:tc>
                <a:tc>
                  <a:txBody>
                    <a:bodyPr/>
                    <a:lstStyle/>
                    <a:p>
                      <a:r>
                        <a:rPr lang="id-ID" sz="1100" dirty="0" smtClean="0"/>
                        <a:t>Dosen</a:t>
                      </a:r>
                      <a:r>
                        <a:rPr lang="id-ID" sz="1100" baseline="0" dirty="0" smtClean="0"/>
                        <a:t> Presentasi, Mahasiswa Presentasi</a:t>
                      </a:r>
                      <a:endParaRPr lang="en-US" sz="1100" dirty="0"/>
                    </a:p>
                  </a:txBody>
                  <a:tcPr/>
                </a:tc>
              </a:tr>
              <a:tr h="263545">
                <a:tc>
                  <a:txBody>
                    <a:bodyPr/>
                    <a:lstStyle/>
                    <a:p>
                      <a:pPr algn="ctr"/>
                      <a:r>
                        <a:rPr lang="en-US" sz="1100" dirty="0" smtClean="0"/>
                        <a:t>4</a:t>
                      </a:r>
                      <a:endParaRPr lang="en-US" sz="1100" dirty="0"/>
                    </a:p>
                  </a:txBody>
                  <a:tcPr/>
                </a:tc>
                <a:tc>
                  <a:txBody>
                    <a:bodyPr/>
                    <a:lstStyle/>
                    <a:p>
                      <a:r>
                        <a:rPr lang="id-ID" sz="1100" dirty="0" smtClean="0"/>
                        <a:t>Pancasila Sejarah Bangsa</a:t>
                      </a:r>
                      <a:r>
                        <a:rPr lang="id-ID" sz="1100" baseline="0" dirty="0" smtClean="0"/>
                        <a:t> Indonesia</a:t>
                      </a:r>
                      <a:endParaRPr lang="en-US" sz="1100" dirty="0"/>
                    </a:p>
                  </a:txBody>
                  <a:tcPr/>
                </a:tc>
                <a:tc>
                  <a:txBody>
                    <a:bodyPr/>
                    <a:lstStyle/>
                    <a:p>
                      <a:r>
                        <a:rPr lang="id-ID" sz="1100" dirty="0" smtClean="0"/>
                        <a:t>Dosen Presentasi, Mahasiswa Bercerita</a:t>
                      </a:r>
                      <a:endParaRPr lang="en-US" sz="1100" dirty="0"/>
                    </a:p>
                  </a:txBody>
                  <a:tcPr/>
                </a:tc>
              </a:tr>
              <a:tr h="263545">
                <a:tc>
                  <a:txBody>
                    <a:bodyPr/>
                    <a:lstStyle/>
                    <a:p>
                      <a:pPr algn="ctr"/>
                      <a:r>
                        <a:rPr lang="en-US" sz="1100" dirty="0" smtClean="0"/>
                        <a:t>5</a:t>
                      </a:r>
                      <a:endParaRPr lang="en-US" sz="1100" dirty="0"/>
                    </a:p>
                  </a:txBody>
                  <a:tcPr/>
                </a:tc>
                <a:tc>
                  <a:txBody>
                    <a:bodyPr/>
                    <a:lstStyle/>
                    <a:p>
                      <a:r>
                        <a:rPr lang="id-ID" sz="1100" dirty="0" smtClean="0"/>
                        <a:t>Pancasila Sistem Filsafat</a:t>
                      </a:r>
                      <a:endParaRPr lang="en-US" sz="1100" dirty="0"/>
                    </a:p>
                  </a:txBody>
                  <a:tcPr/>
                </a:tc>
                <a:tc>
                  <a:txBody>
                    <a:bodyPr/>
                    <a:lstStyle/>
                    <a:p>
                      <a:r>
                        <a:rPr lang="id-ID" sz="1100" dirty="0" smtClean="0"/>
                        <a:t>Dosen Presentasi, Mahasiswa Presentasi</a:t>
                      </a:r>
                      <a:endParaRPr lang="en-US" sz="1100" dirty="0"/>
                    </a:p>
                  </a:txBody>
                  <a:tcPr/>
                </a:tc>
              </a:tr>
              <a:tr h="263545">
                <a:tc>
                  <a:txBody>
                    <a:bodyPr/>
                    <a:lstStyle/>
                    <a:p>
                      <a:pPr algn="ctr"/>
                      <a:r>
                        <a:rPr lang="en-US" sz="1100" dirty="0" smtClean="0"/>
                        <a:t>6</a:t>
                      </a:r>
                      <a:endParaRPr lang="en-US" sz="1100" dirty="0"/>
                    </a:p>
                  </a:txBody>
                  <a:tcPr/>
                </a:tc>
                <a:tc>
                  <a:txBody>
                    <a:bodyPr/>
                    <a:lstStyle/>
                    <a:p>
                      <a:r>
                        <a:rPr lang="id-ID" sz="1100" dirty="0" smtClean="0"/>
                        <a:t>Etika</a:t>
                      </a:r>
                      <a:r>
                        <a:rPr lang="id-ID" sz="1100" baseline="0" dirty="0" smtClean="0"/>
                        <a:t> Politik Pancasila</a:t>
                      </a:r>
                      <a:endParaRPr lang="en-US" sz="1100" dirty="0"/>
                    </a:p>
                  </a:txBody>
                  <a:tcPr/>
                </a:tc>
                <a:tc>
                  <a:txBody>
                    <a:bodyPr/>
                    <a:lstStyle/>
                    <a:p>
                      <a:r>
                        <a:rPr lang="id-ID" sz="1100" dirty="0" smtClean="0"/>
                        <a:t>Dosen Presentasi, Mahasiswa Presentasi</a:t>
                      </a:r>
                      <a:endParaRPr lang="en-US" sz="1100" dirty="0"/>
                    </a:p>
                  </a:txBody>
                  <a:tcPr/>
                </a:tc>
              </a:tr>
              <a:tr h="263545">
                <a:tc>
                  <a:txBody>
                    <a:bodyPr/>
                    <a:lstStyle/>
                    <a:p>
                      <a:pPr algn="ctr"/>
                      <a:r>
                        <a:rPr lang="en-US" sz="1100" dirty="0" smtClean="0"/>
                        <a:t>7</a:t>
                      </a:r>
                      <a:endParaRPr lang="en-US" sz="1100" dirty="0"/>
                    </a:p>
                  </a:txBody>
                  <a:tcPr/>
                </a:tc>
                <a:tc>
                  <a:txBody>
                    <a:bodyPr/>
                    <a:lstStyle/>
                    <a:p>
                      <a:r>
                        <a:rPr lang="id-ID" sz="1100" dirty="0" smtClean="0"/>
                        <a:t>Pemantapan</a:t>
                      </a:r>
                      <a:r>
                        <a:rPr lang="id-ID" sz="1100" baseline="0" dirty="0" smtClean="0"/>
                        <a:t> Materi Ujian Tengah Semester</a:t>
                      </a:r>
                      <a:endParaRPr lang="en-US" sz="1100" dirty="0"/>
                    </a:p>
                  </a:txBody>
                  <a:tcPr/>
                </a:tc>
                <a:tc>
                  <a:txBody>
                    <a:bodyPr/>
                    <a:lstStyle/>
                    <a:p>
                      <a:r>
                        <a:rPr lang="id-ID" sz="1100" dirty="0" smtClean="0"/>
                        <a:t>Dosen Presentasi, Mahasiswa Diskusi</a:t>
                      </a:r>
                      <a:endParaRPr lang="en-US" sz="1100" dirty="0"/>
                    </a:p>
                  </a:txBody>
                  <a:tcPr/>
                </a:tc>
              </a:tr>
              <a:tr h="263545">
                <a:tc>
                  <a:txBody>
                    <a:bodyPr/>
                    <a:lstStyle/>
                    <a:p>
                      <a:pPr algn="ctr"/>
                      <a:r>
                        <a:rPr lang="en-US" sz="1100" b="1" dirty="0" smtClean="0"/>
                        <a:t>8</a:t>
                      </a:r>
                      <a:endParaRPr lang="en-US" sz="1100" b="1" dirty="0"/>
                    </a:p>
                  </a:txBody>
                  <a:tcPr/>
                </a:tc>
                <a:tc>
                  <a:txBody>
                    <a:bodyPr/>
                    <a:lstStyle/>
                    <a:p>
                      <a:r>
                        <a:rPr lang="en-US" sz="1100" b="1" dirty="0" err="1" smtClean="0"/>
                        <a:t>Ujian</a:t>
                      </a:r>
                      <a:r>
                        <a:rPr lang="en-US" sz="1100" b="1" dirty="0" smtClean="0"/>
                        <a:t> Tengah Semester</a:t>
                      </a:r>
                      <a:endParaRPr lang="en-US" sz="1100" b="1" dirty="0"/>
                    </a:p>
                  </a:txBody>
                  <a:tcPr/>
                </a:tc>
                <a:tc>
                  <a:txBody>
                    <a:bodyPr/>
                    <a:lstStyle/>
                    <a:p>
                      <a:r>
                        <a:rPr lang="id-ID" sz="1100" b="1" dirty="0" smtClean="0"/>
                        <a:t>Mahasiswa Ujian Tertulis</a:t>
                      </a:r>
                      <a:endParaRPr lang="en-US" sz="1100" b="1" dirty="0"/>
                    </a:p>
                  </a:txBody>
                  <a:tcPr/>
                </a:tc>
              </a:tr>
              <a:tr h="263545">
                <a:tc>
                  <a:txBody>
                    <a:bodyPr/>
                    <a:lstStyle/>
                    <a:p>
                      <a:pPr algn="ctr"/>
                      <a:r>
                        <a:rPr lang="en-US" sz="1100" dirty="0" smtClean="0"/>
                        <a:t>9</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d-ID" sz="1100" dirty="0" smtClean="0"/>
                        <a:t>Pancasila</a:t>
                      </a:r>
                      <a:r>
                        <a:rPr lang="id-ID" sz="1100" baseline="0" dirty="0" smtClean="0"/>
                        <a:t> </a:t>
                      </a:r>
                      <a:r>
                        <a:rPr lang="id-ID" sz="1100" baseline="0" dirty="0" smtClean="0"/>
                        <a:t> Budaya</a:t>
                      </a:r>
                      <a:r>
                        <a:rPr lang="id-ID" sz="1100" baseline="0" dirty="0" smtClean="0"/>
                        <a:t>, Pandangan Hidup, Filsafat Bangsa Negara</a:t>
                      </a:r>
                      <a:endParaRPr lang="en-US" sz="1100" dirty="0" smtClean="0"/>
                    </a:p>
                  </a:txBody>
                  <a:tcPr/>
                </a:tc>
                <a:tc>
                  <a:txBody>
                    <a:bodyPr/>
                    <a:lstStyle/>
                    <a:p>
                      <a:r>
                        <a:rPr lang="id-ID" sz="1100" dirty="0" smtClean="0"/>
                        <a:t>Dosen</a:t>
                      </a:r>
                      <a:r>
                        <a:rPr lang="id-ID" sz="1100" baseline="0" dirty="0" smtClean="0"/>
                        <a:t> Presentasi, Mahasiswa Presentasi</a:t>
                      </a:r>
                      <a:endParaRPr lang="en-US" sz="1100" dirty="0"/>
                    </a:p>
                  </a:txBody>
                  <a:tcPr/>
                </a:tc>
              </a:tr>
              <a:tr h="263545">
                <a:tc>
                  <a:txBody>
                    <a:bodyPr/>
                    <a:lstStyle/>
                    <a:p>
                      <a:pPr algn="ctr"/>
                      <a:r>
                        <a:rPr lang="en-US" sz="1100" dirty="0" smtClean="0"/>
                        <a:t>10</a:t>
                      </a:r>
                      <a:endParaRPr lang="en-US" sz="1100" dirty="0"/>
                    </a:p>
                  </a:txBody>
                  <a:tcPr/>
                </a:tc>
                <a:tc>
                  <a:txBody>
                    <a:bodyPr/>
                    <a:lstStyle/>
                    <a:p>
                      <a:r>
                        <a:rPr lang="id-ID" sz="1100" dirty="0" smtClean="0"/>
                        <a:t>Pancasila Dasar Negara, Ideologi Bangsa Negara</a:t>
                      </a:r>
                      <a:endParaRPr lang="en-US" sz="1100" dirty="0"/>
                    </a:p>
                  </a:txBody>
                  <a:tcPr/>
                </a:tc>
                <a:tc>
                  <a:txBody>
                    <a:bodyPr/>
                    <a:lstStyle/>
                    <a:p>
                      <a:r>
                        <a:rPr lang="id-ID" sz="1100" dirty="0" smtClean="0"/>
                        <a:t>Dosen Presentasi, Mahasiswa Presentasi</a:t>
                      </a:r>
                      <a:endParaRPr lang="en-US" sz="1100" dirty="0"/>
                    </a:p>
                  </a:txBody>
                  <a:tcPr/>
                </a:tc>
              </a:tr>
              <a:tr h="263545">
                <a:tc>
                  <a:txBody>
                    <a:bodyPr/>
                    <a:lstStyle/>
                    <a:p>
                      <a:pPr algn="ctr"/>
                      <a:r>
                        <a:rPr lang="en-US" sz="1100" dirty="0" smtClean="0"/>
                        <a:t>11</a:t>
                      </a:r>
                      <a:endParaRPr lang="en-US" sz="1100" dirty="0"/>
                    </a:p>
                  </a:txBody>
                  <a:tcPr/>
                </a:tc>
                <a:tc>
                  <a:txBody>
                    <a:bodyPr/>
                    <a:lstStyle/>
                    <a:p>
                      <a:r>
                        <a:rPr lang="id-ID" sz="1100" dirty="0" smtClean="0"/>
                        <a:t>Realisasi</a:t>
                      </a:r>
                      <a:r>
                        <a:rPr lang="id-ID" sz="1100" baseline="0" dirty="0" smtClean="0"/>
                        <a:t> Pancasila</a:t>
                      </a:r>
                      <a:endParaRPr lang="en-US" sz="1100" dirty="0"/>
                    </a:p>
                  </a:txBody>
                  <a:tcPr/>
                </a:tc>
                <a:tc>
                  <a:txBody>
                    <a:bodyPr/>
                    <a:lstStyle/>
                    <a:p>
                      <a:r>
                        <a:rPr lang="id-ID" sz="1100" dirty="0" smtClean="0"/>
                        <a:t>Dosen Presentasi, Mahasiswa Presentasi</a:t>
                      </a:r>
                      <a:endParaRPr lang="en-US" sz="1100" dirty="0"/>
                    </a:p>
                  </a:txBody>
                  <a:tcPr/>
                </a:tc>
              </a:tr>
              <a:tr h="263545">
                <a:tc>
                  <a:txBody>
                    <a:bodyPr/>
                    <a:lstStyle/>
                    <a:p>
                      <a:pPr algn="ctr"/>
                      <a:r>
                        <a:rPr lang="en-US" sz="1100" dirty="0" smtClean="0"/>
                        <a:t>12</a:t>
                      </a:r>
                      <a:endParaRPr lang="en-US" sz="1100" dirty="0"/>
                    </a:p>
                  </a:txBody>
                  <a:tcPr/>
                </a:tc>
                <a:tc>
                  <a:txBody>
                    <a:bodyPr/>
                    <a:lstStyle/>
                    <a:p>
                      <a:r>
                        <a:rPr lang="id-ID" sz="1100" dirty="0" smtClean="0"/>
                        <a:t>Negara</a:t>
                      </a:r>
                      <a:r>
                        <a:rPr lang="id-ID" sz="1100" baseline="0" dirty="0" smtClean="0"/>
                        <a:t> Kesatuan Republik Indonesia</a:t>
                      </a:r>
                      <a:endParaRPr lang="en-US" sz="1100" dirty="0"/>
                    </a:p>
                  </a:txBody>
                  <a:tcPr/>
                </a:tc>
                <a:tc>
                  <a:txBody>
                    <a:bodyPr/>
                    <a:lstStyle/>
                    <a:p>
                      <a:r>
                        <a:rPr lang="id-ID" sz="1100" dirty="0" smtClean="0"/>
                        <a:t>Dosen Presentasi, Mahasiswa Presentasi</a:t>
                      </a:r>
                      <a:endParaRPr lang="en-US" sz="1100" dirty="0"/>
                    </a:p>
                  </a:txBody>
                  <a:tcPr/>
                </a:tc>
              </a:tr>
              <a:tr h="263545">
                <a:tc>
                  <a:txBody>
                    <a:bodyPr/>
                    <a:lstStyle/>
                    <a:p>
                      <a:pPr algn="ctr"/>
                      <a:r>
                        <a:rPr lang="en-US" sz="1100" dirty="0" smtClean="0"/>
                        <a:t>13</a:t>
                      </a:r>
                      <a:endParaRPr lang="en-US" sz="1100" dirty="0"/>
                    </a:p>
                  </a:txBody>
                  <a:tcPr/>
                </a:tc>
                <a:tc>
                  <a:txBody>
                    <a:bodyPr/>
                    <a:lstStyle/>
                    <a:p>
                      <a:r>
                        <a:rPr lang="id-ID" sz="1100" dirty="0" smtClean="0"/>
                        <a:t>Pembukaan</a:t>
                      </a:r>
                      <a:r>
                        <a:rPr lang="id-ID" sz="1100" baseline="0" dirty="0" smtClean="0"/>
                        <a:t> Undang-Undang Dasar 1945</a:t>
                      </a:r>
                      <a:endParaRPr lang="en-US" sz="1100" dirty="0"/>
                    </a:p>
                  </a:txBody>
                  <a:tcPr/>
                </a:tc>
                <a:tc>
                  <a:txBody>
                    <a:bodyPr/>
                    <a:lstStyle/>
                    <a:p>
                      <a:r>
                        <a:rPr lang="id-ID" sz="1100" dirty="0" smtClean="0"/>
                        <a:t>Dosen Presentasi, Mahasiswa Hafalan</a:t>
                      </a:r>
                      <a:endParaRPr lang="en-US" sz="1100" dirty="0"/>
                    </a:p>
                  </a:txBody>
                  <a:tcPr/>
                </a:tc>
              </a:tr>
              <a:tr h="263545">
                <a:tc>
                  <a:txBody>
                    <a:bodyPr/>
                    <a:lstStyle/>
                    <a:p>
                      <a:pPr algn="ctr"/>
                      <a:r>
                        <a:rPr lang="en-US" sz="1100" dirty="0" smtClean="0"/>
                        <a:t>14</a:t>
                      </a:r>
                      <a:endParaRPr lang="en-US" sz="1100" dirty="0"/>
                    </a:p>
                  </a:txBody>
                  <a:tcPr/>
                </a:tc>
                <a:tc>
                  <a:txBody>
                    <a:bodyPr/>
                    <a:lstStyle/>
                    <a:p>
                      <a:r>
                        <a:rPr lang="id-ID" sz="1100" dirty="0" smtClean="0"/>
                        <a:t>Undang-Undang</a:t>
                      </a:r>
                      <a:r>
                        <a:rPr lang="id-ID" sz="1100" baseline="0" dirty="0" smtClean="0"/>
                        <a:t> Dasar 1945</a:t>
                      </a:r>
                      <a:endParaRPr lang="en-US" sz="1100" dirty="0"/>
                    </a:p>
                  </a:txBody>
                  <a:tcPr/>
                </a:tc>
                <a:tc>
                  <a:txBody>
                    <a:bodyPr/>
                    <a:lstStyle/>
                    <a:p>
                      <a:r>
                        <a:rPr lang="id-ID" sz="1100" dirty="0" smtClean="0"/>
                        <a:t>Dosen Presentasi, Mahasiswa Hafalan</a:t>
                      </a:r>
                      <a:endParaRPr lang="en-US" sz="1100" dirty="0"/>
                    </a:p>
                  </a:txBody>
                  <a:tcPr/>
                </a:tc>
              </a:tr>
              <a:tr h="263545">
                <a:tc>
                  <a:txBody>
                    <a:bodyPr/>
                    <a:lstStyle/>
                    <a:p>
                      <a:pPr algn="ctr"/>
                      <a:r>
                        <a:rPr lang="id-ID" sz="1100" b="0" dirty="0" smtClean="0"/>
                        <a:t>15</a:t>
                      </a:r>
                      <a:endParaRPr lang="en-US" sz="1100" b="0" dirty="0"/>
                    </a:p>
                  </a:txBody>
                  <a:tcPr/>
                </a:tc>
                <a:tc>
                  <a:txBody>
                    <a:bodyPr/>
                    <a:lstStyle/>
                    <a:p>
                      <a:r>
                        <a:rPr lang="id-ID" sz="1100" b="0" dirty="0" smtClean="0"/>
                        <a:t>Bhinneka Tunggal Ika</a:t>
                      </a:r>
                      <a:endParaRPr lang="en-US" sz="1100" b="0" dirty="0"/>
                    </a:p>
                  </a:txBody>
                  <a:tcPr/>
                </a:tc>
                <a:tc>
                  <a:txBody>
                    <a:bodyPr/>
                    <a:lstStyle/>
                    <a:p>
                      <a:r>
                        <a:rPr lang="id-ID" sz="1100" b="0" dirty="0" smtClean="0"/>
                        <a:t>Dosen Presentasi, Mahasiswa Presentasi</a:t>
                      </a:r>
                      <a:endParaRPr lang="en-US" sz="1100" b="0" dirty="0"/>
                    </a:p>
                  </a:txBody>
                  <a:tcPr/>
                </a:tc>
              </a:tr>
              <a:tr h="263545">
                <a:tc>
                  <a:txBody>
                    <a:bodyPr/>
                    <a:lstStyle/>
                    <a:p>
                      <a:pPr algn="ctr"/>
                      <a:r>
                        <a:rPr lang="en-US" sz="1100" b="1" dirty="0" smtClean="0"/>
                        <a:t>16</a:t>
                      </a:r>
                      <a:endParaRPr lang="en-US" sz="1100" b="1" dirty="0"/>
                    </a:p>
                  </a:txBody>
                  <a:tcPr/>
                </a:tc>
                <a:tc>
                  <a:txBody>
                    <a:bodyPr/>
                    <a:lstStyle/>
                    <a:p>
                      <a:r>
                        <a:rPr lang="id-ID" sz="1100" b="1" dirty="0" smtClean="0"/>
                        <a:t>Ujian Akhir Semester</a:t>
                      </a:r>
                      <a:endParaRPr lang="en-US" sz="1100" b="1" dirty="0"/>
                    </a:p>
                  </a:txBody>
                  <a:tcPr/>
                </a:tc>
                <a:tc>
                  <a:txBody>
                    <a:bodyPr/>
                    <a:lstStyle/>
                    <a:p>
                      <a:r>
                        <a:rPr lang="id-ID" sz="1100" b="1" dirty="0" smtClean="0"/>
                        <a:t>Mahasiswa Ujian</a:t>
                      </a:r>
                      <a:r>
                        <a:rPr lang="id-ID" sz="1100" b="1" baseline="0" dirty="0" smtClean="0"/>
                        <a:t> Lisan</a:t>
                      </a:r>
                      <a:endParaRPr lang="en-US" sz="1100" b="1" dirty="0"/>
                    </a:p>
                  </a:txBody>
                  <a:tcPr/>
                </a:tc>
              </a:tr>
            </a:tbl>
          </a:graphicData>
        </a:graphic>
      </p:graphicFrame>
      <p:sp>
        <p:nvSpPr>
          <p:cNvPr id="9" name="TextBox 8"/>
          <p:cNvSpPr txBox="1"/>
          <p:nvPr/>
        </p:nvSpPr>
        <p:spPr>
          <a:xfrm>
            <a:off x="827584" y="103733"/>
            <a:ext cx="648072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d-ID" b="1" dirty="0" smtClean="0">
                <a:latin typeface="Hind"/>
              </a:rPr>
              <a:t>RENCANA PEMBELAJARAN SEMESTER (RPS) PENDIDIKAN PANCASILA</a:t>
            </a:r>
            <a:endParaRPr lang="en-US" b="1" dirty="0">
              <a:latin typeface="Hind"/>
            </a:endParaRPr>
          </a:p>
        </p:txBody>
      </p:sp>
    </p:spTree>
    <p:extLst>
      <p:ext uri="{BB962C8B-B14F-4D97-AF65-F5344CB8AC3E}">
        <p14:creationId xmlns:p14="http://schemas.microsoft.com/office/powerpoint/2010/main" val="36090611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9"/>
          <p:cNvSpPr txBox="1">
            <a:spLocks noGrp="1"/>
          </p:cNvSpPr>
          <p:nvPr>
            <p:ph type="title"/>
          </p:nvPr>
        </p:nvSpPr>
        <p:spPr>
          <a:xfrm>
            <a:off x="3608856" y="2033400"/>
            <a:ext cx="50676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4000" dirty="0" smtClean="0"/>
              <a:t>Presentasi &amp; Makalah</a:t>
            </a:r>
            <a:endParaRPr sz="4000" dirty="0"/>
          </a:p>
        </p:txBody>
      </p:sp>
      <p:sp>
        <p:nvSpPr>
          <p:cNvPr id="2952" name="Google Shape;2952;p69"/>
          <p:cNvSpPr txBox="1">
            <a:spLocks noGrp="1"/>
          </p:cNvSpPr>
          <p:nvPr>
            <p:ph type="title" idx="2"/>
          </p:nvPr>
        </p:nvSpPr>
        <p:spPr>
          <a:xfrm>
            <a:off x="3363300" y="1209388"/>
            <a:ext cx="5067600" cy="69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a:t>
            </a:r>
            <a:r>
              <a:rPr lang="en" dirty="0"/>
              <a:t>.</a:t>
            </a:r>
            <a:endParaRPr dirty="0"/>
          </a:p>
        </p:txBody>
      </p:sp>
      <p:sp>
        <p:nvSpPr>
          <p:cNvPr id="2953" name="Google Shape;2953;p69"/>
          <p:cNvSpPr txBox="1">
            <a:spLocks noGrp="1"/>
          </p:cNvSpPr>
          <p:nvPr>
            <p:ph type="subTitle" idx="1"/>
          </p:nvPr>
        </p:nvSpPr>
        <p:spPr>
          <a:xfrm>
            <a:off x="3536848" y="3488613"/>
            <a:ext cx="5067600" cy="77937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Praktik Presentasi | Praktik Penulisan Makalah</a:t>
            </a:r>
            <a:endParaRPr dirty="0"/>
          </a:p>
        </p:txBody>
      </p:sp>
      <p:grpSp>
        <p:nvGrpSpPr>
          <p:cNvPr id="2954" name="Google Shape;2954;p69"/>
          <p:cNvGrpSpPr/>
          <p:nvPr/>
        </p:nvGrpSpPr>
        <p:grpSpPr>
          <a:xfrm>
            <a:off x="594312" y="1461176"/>
            <a:ext cx="3563392" cy="2882155"/>
            <a:chOff x="591511" y="1461195"/>
            <a:chExt cx="3245643" cy="2625153"/>
          </a:xfrm>
        </p:grpSpPr>
        <p:sp>
          <p:nvSpPr>
            <p:cNvPr id="2955" name="Google Shape;2955;p69"/>
            <p:cNvSpPr/>
            <p:nvPr/>
          </p:nvSpPr>
          <p:spPr>
            <a:xfrm>
              <a:off x="2043614" y="3853689"/>
              <a:ext cx="305542" cy="226470"/>
            </a:xfrm>
            <a:custGeom>
              <a:avLst/>
              <a:gdLst/>
              <a:ahLst/>
              <a:cxnLst/>
              <a:rect l="l" t="t" r="r" b="b"/>
              <a:pathLst>
                <a:path w="6171" h="4574" extrusionOk="0">
                  <a:moveTo>
                    <a:pt x="2065" y="1"/>
                  </a:moveTo>
                  <a:cubicBezTo>
                    <a:pt x="2065" y="1"/>
                    <a:pt x="2231" y="1446"/>
                    <a:pt x="1899" y="2253"/>
                  </a:cubicBezTo>
                  <a:cubicBezTo>
                    <a:pt x="1568" y="3047"/>
                    <a:pt x="1" y="3919"/>
                    <a:pt x="1237" y="4360"/>
                  </a:cubicBezTo>
                  <a:cubicBezTo>
                    <a:pt x="1668" y="4511"/>
                    <a:pt x="2239" y="4574"/>
                    <a:pt x="2828" y="4574"/>
                  </a:cubicBezTo>
                  <a:cubicBezTo>
                    <a:pt x="3927" y="4574"/>
                    <a:pt x="5089" y="4354"/>
                    <a:pt x="5520" y="4073"/>
                  </a:cubicBezTo>
                  <a:cubicBezTo>
                    <a:pt x="6171" y="3632"/>
                    <a:pt x="5520" y="872"/>
                    <a:pt x="5354" y="509"/>
                  </a:cubicBezTo>
                  <a:cubicBezTo>
                    <a:pt x="5189"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9"/>
            <p:cNvSpPr/>
            <p:nvPr/>
          </p:nvSpPr>
          <p:spPr>
            <a:xfrm>
              <a:off x="2123972" y="3952020"/>
              <a:ext cx="72585" cy="30153"/>
            </a:xfrm>
            <a:custGeom>
              <a:avLst/>
              <a:gdLst/>
              <a:ahLst/>
              <a:cxnLst/>
              <a:rect l="l" t="t" r="r" b="b"/>
              <a:pathLst>
                <a:path w="1466" h="609" extrusionOk="0">
                  <a:moveTo>
                    <a:pt x="208" y="1"/>
                  </a:moveTo>
                  <a:cubicBezTo>
                    <a:pt x="0" y="1"/>
                    <a:pt x="142" y="278"/>
                    <a:pt x="100" y="311"/>
                  </a:cubicBezTo>
                  <a:cubicBezTo>
                    <a:pt x="44" y="343"/>
                    <a:pt x="1093" y="586"/>
                    <a:pt x="1258" y="608"/>
                  </a:cubicBezTo>
                  <a:cubicBezTo>
                    <a:pt x="1261" y="609"/>
                    <a:pt x="1263" y="609"/>
                    <a:pt x="1266" y="609"/>
                  </a:cubicBezTo>
                  <a:cubicBezTo>
                    <a:pt x="1423" y="609"/>
                    <a:pt x="1466" y="244"/>
                    <a:pt x="1363" y="244"/>
                  </a:cubicBezTo>
                  <a:cubicBezTo>
                    <a:pt x="1361" y="244"/>
                    <a:pt x="1360" y="244"/>
                    <a:pt x="1358" y="245"/>
                  </a:cubicBezTo>
                  <a:cubicBezTo>
                    <a:pt x="1358" y="245"/>
                    <a:pt x="475" y="12"/>
                    <a:pt x="232" y="2"/>
                  </a:cubicBezTo>
                  <a:cubicBezTo>
                    <a:pt x="224" y="1"/>
                    <a:pt x="215"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9"/>
            <p:cNvSpPr/>
            <p:nvPr/>
          </p:nvSpPr>
          <p:spPr>
            <a:xfrm>
              <a:off x="2106692" y="3979203"/>
              <a:ext cx="70555" cy="35401"/>
            </a:xfrm>
            <a:custGeom>
              <a:avLst/>
              <a:gdLst/>
              <a:ahLst/>
              <a:cxnLst/>
              <a:rect l="l" t="t" r="r" b="b"/>
              <a:pathLst>
                <a:path w="1425" h="715" extrusionOk="0">
                  <a:moveTo>
                    <a:pt x="184" y="0"/>
                  </a:moveTo>
                  <a:cubicBezTo>
                    <a:pt x="1" y="0"/>
                    <a:pt x="103" y="271"/>
                    <a:pt x="62" y="292"/>
                  </a:cubicBezTo>
                  <a:cubicBezTo>
                    <a:pt x="7" y="324"/>
                    <a:pt x="1023" y="678"/>
                    <a:pt x="1177" y="711"/>
                  </a:cubicBezTo>
                  <a:cubicBezTo>
                    <a:pt x="1186" y="713"/>
                    <a:pt x="1195" y="715"/>
                    <a:pt x="1203" y="715"/>
                  </a:cubicBezTo>
                  <a:cubicBezTo>
                    <a:pt x="1351" y="715"/>
                    <a:pt x="1425" y="368"/>
                    <a:pt x="1320" y="368"/>
                  </a:cubicBezTo>
                  <a:cubicBezTo>
                    <a:pt x="1320" y="368"/>
                    <a:pt x="471" y="49"/>
                    <a:pt x="228" y="5"/>
                  </a:cubicBezTo>
                  <a:cubicBezTo>
                    <a:pt x="212" y="2"/>
                    <a:pt x="197"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9"/>
            <p:cNvSpPr/>
            <p:nvPr/>
          </p:nvSpPr>
          <p:spPr>
            <a:xfrm>
              <a:off x="2049605" y="4017724"/>
              <a:ext cx="287024" cy="68624"/>
            </a:xfrm>
            <a:custGeom>
              <a:avLst/>
              <a:gdLst/>
              <a:ahLst/>
              <a:cxnLst/>
              <a:rect l="l" t="t" r="r" b="b"/>
              <a:pathLst>
                <a:path w="5797" h="1386" extrusionOk="0">
                  <a:moveTo>
                    <a:pt x="997" y="0"/>
                  </a:moveTo>
                  <a:cubicBezTo>
                    <a:pt x="978" y="0"/>
                    <a:pt x="963" y="3"/>
                    <a:pt x="950" y="10"/>
                  </a:cubicBezTo>
                  <a:cubicBezTo>
                    <a:pt x="729" y="132"/>
                    <a:pt x="1" y="860"/>
                    <a:pt x="67" y="1136"/>
                  </a:cubicBezTo>
                  <a:cubicBezTo>
                    <a:pt x="106" y="1304"/>
                    <a:pt x="1610" y="1386"/>
                    <a:pt x="3036" y="1386"/>
                  </a:cubicBezTo>
                  <a:cubicBezTo>
                    <a:pt x="4035" y="1386"/>
                    <a:pt x="4996" y="1346"/>
                    <a:pt x="5387" y="1268"/>
                  </a:cubicBezTo>
                  <a:cubicBezTo>
                    <a:pt x="5796" y="1191"/>
                    <a:pt x="5763" y="264"/>
                    <a:pt x="5642" y="66"/>
                  </a:cubicBezTo>
                  <a:lnTo>
                    <a:pt x="5642" y="66"/>
                  </a:lnTo>
                  <a:cubicBezTo>
                    <a:pt x="5642" y="66"/>
                    <a:pt x="5130" y="836"/>
                    <a:pt x="3351" y="836"/>
                  </a:cubicBezTo>
                  <a:cubicBezTo>
                    <a:pt x="3190" y="836"/>
                    <a:pt x="3020" y="830"/>
                    <a:pt x="2838" y="816"/>
                  </a:cubicBezTo>
                  <a:cubicBezTo>
                    <a:pt x="2340" y="775"/>
                    <a:pt x="1294"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9"/>
            <p:cNvSpPr/>
            <p:nvPr/>
          </p:nvSpPr>
          <p:spPr>
            <a:xfrm>
              <a:off x="2133776" y="3908895"/>
              <a:ext cx="74269" cy="26836"/>
            </a:xfrm>
            <a:custGeom>
              <a:avLst/>
              <a:gdLst/>
              <a:ahLst/>
              <a:cxnLst/>
              <a:rect l="l" t="t" r="r" b="b"/>
              <a:pathLst>
                <a:path w="1500" h="542" extrusionOk="0">
                  <a:moveTo>
                    <a:pt x="244" y="0"/>
                  </a:moveTo>
                  <a:cubicBezTo>
                    <a:pt x="1" y="0"/>
                    <a:pt x="189" y="287"/>
                    <a:pt x="133" y="321"/>
                  </a:cubicBezTo>
                  <a:cubicBezTo>
                    <a:pt x="89" y="354"/>
                    <a:pt x="1149" y="542"/>
                    <a:pt x="1315" y="542"/>
                  </a:cubicBezTo>
                  <a:cubicBezTo>
                    <a:pt x="1317" y="542"/>
                    <a:pt x="1319" y="542"/>
                    <a:pt x="1321" y="542"/>
                  </a:cubicBezTo>
                  <a:cubicBezTo>
                    <a:pt x="1476" y="542"/>
                    <a:pt x="1499" y="176"/>
                    <a:pt x="1400" y="176"/>
                  </a:cubicBezTo>
                  <a:cubicBezTo>
                    <a:pt x="1397" y="176"/>
                    <a:pt x="1394" y="176"/>
                    <a:pt x="1391" y="177"/>
                  </a:cubicBezTo>
                  <a:cubicBezTo>
                    <a:pt x="1391" y="177"/>
                    <a:pt x="498" y="12"/>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9"/>
            <p:cNvSpPr/>
            <p:nvPr/>
          </p:nvSpPr>
          <p:spPr>
            <a:xfrm>
              <a:off x="2377031" y="3853689"/>
              <a:ext cx="305492" cy="226470"/>
            </a:xfrm>
            <a:custGeom>
              <a:avLst/>
              <a:gdLst/>
              <a:ahLst/>
              <a:cxnLst/>
              <a:rect l="l" t="t" r="r" b="b"/>
              <a:pathLst>
                <a:path w="6170" h="4574" extrusionOk="0">
                  <a:moveTo>
                    <a:pt x="4117" y="1"/>
                  </a:moveTo>
                  <a:cubicBezTo>
                    <a:pt x="4117" y="1"/>
                    <a:pt x="993" y="144"/>
                    <a:pt x="827" y="509"/>
                  </a:cubicBezTo>
                  <a:cubicBezTo>
                    <a:pt x="662" y="872"/>
                    <a:pt x="0" y="3632"/>
                    <a:pt x="662" y="4073"/>
                  </a:cubicBezTo>
                  <a:cubicBezTo>
                    <a:pt x="1086" y="4354"/>
                    <a:pt x="2245" y="4574"/>
                    <a:pt x="3344" y="4574"/>
                  </a:cubicBezTo>
                  <a:cubicBezTo>
                    <a:pt x="3932" y="4574"/>
                    <a:pt x="4502" y="4511"/>
                    <a:pt x="4934" y="4360"/>
                  </a:cubicBezTo>
                  <a:cubicBezTo>
                    <a:pt x="6170" y="3919"/>
                    <a:pt x="4602" y="3047"/>
                    <a:pt x="4283" y="2253"/>
                  </a:cubicBezTo>
                  <a:cubicBezTo>
                    <a:pt x="3952" y="1446"/>
                    <a:pt x="4117" y="1"/>
                    <a:pt x="4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9"/>
            <p:cNvSpPr/>
            <p:nvPr/>
          </p:nvSpPr>
          <p:spPr>
            <a:xfrm>
              <a:off x="2529628" y="3952020"/>
              <a:ext cx="73130" cy="30153"/>
            </a:xfrm>
            <a:custGeom>
              <a:avLst/>
              <a:gdLst/>
              <a:ahLst/>
              <a:cxnLst/>
              <a:rect l="l" t="t" r="r" b="b"/>
              <a:pathLst>
                <a:path w="1477" h="609" extrusionOk="0">
                  <a:moveTo>
                    <a:pt x="1269" y="1"/>
                  </a:moveTo>
                  <a:cubicBezTo>
                    <a:pt x="1262" y="1"/>
                    <a:pt x="1254" y="1"/>
                    <a:pt x="1245" y="2"/>
                  </a:cubicBezTo>
                  <a:cubicBezTo>
                    <a:pt x="991" y="12"/>
                    <a:pt x="119" y="245"/>
                    <a:pt x="119" y="245"/>
                  </a:cubicBezTo>
                  <a:cubicBezTo>
                    <a:pt x="117" y="244"/>
                    <a:pt x="116" y="244"/>
                    <a:pt x="114" y="244"/>
                  </a:cubicBezTo>
                  <a:cubicBezTo>
                    <a:pt x="1" y="244"/>
                    <a:pt x="53" y="609"/>
                    <a:pt x="201" y="609"/>
                  </a:cubicBezTo>
                  <a:cubicBezTo>
                    <a:pt x="203" y="609"/>
                    <a:pt x="205" y="609"/>
                    <a:pt x="207" y="608"/>
                  </a:cubicBezTo>
                  <a:cubicBezTo>
                    <a:pt x="373" y="586"/>
                    <a:pt x="1422" y="343"/>
                    <a:pt x="1366" y="311"/>
                  </a:cubicBezTo>
                  <a:cubicBezTo>
                    <a:pt x="1323" y="278"/>
                    <a:pt x="1476"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9"/>
            <p:cNvSpPr/>
            <p:nvPr/>
          </p:nvSpPr>
          <p:spPr>
            <a:xfrm>
              <a:off x="2548938" y="3979203"/>
              <a:ext cx="71050" cy="35401"/>
            </a:xfrm>
            <a:custGeom>
              <a:avLst/>
              <a:gdLst/>
              <a:ahLst/>
              <a:cxnLst/>
              <a:rect l="l" t="t" r="r" b="b"/>
              <a:pathLst>
                <a:path w="1435" h="715" extrusionOk="0">
                  <a:moveTo>
                    <a:pt x="1252" y="0"/>
                  </a:moveTo>
                  <a:cubicBezTo>
                    <a:pt x="1239" y="0"/>
                    <a:pt x="1224" y="2"/>
                    <a:pt x="1208" y="5"/>
                  </a:cubicBezTo>
                  <a:cubicBezTo>
                    <a:pt x="965" y="49"/>
                    <a:pt x="115" y="368"/>
                    <a:pt x="115" y="368"/>
                  </a:cubicBezTo>
                  <a:cubicBezTo>
                    <a:pt x="1" y="368"/>
                    <a:pt x="83" y="715"/>
                    <a:pt x="223" y="715"/>
                  </a:cubicBezTo>
                  <a:cubicBezTo>
                    <a:pt x="231" y="715"/>
                    <a:pt x="239" y="713"/>
                    <a:pt x="247" y="711"/>
                  </a:cubicBezTo>
                  <a:cubicBezTo>
                    <a:pt x="413" y="678"/>
                    <a:pt x="1417" y="324"/>
                    <a:pt x="1373"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9"/>
            <p:cNvSpPr/>
            <p:nvPr/>
          </p:nvSpPr>
          <p:spPr>
            <a:xfrm>
              <a:off x="2389557" y="4017724"/>
              <a:ext cx="287519" cy="68624"/>
            </a:xfrm>
            <a:custGeom>
              <a:avLst/>
              <a:gdLst/>
              <a:ahLst/>
              <a:cxnLst/>
              <a:rect l="l" t="t" r="r" b="b"/>
              <a:pathLst>
                <a:path w="5807" h="1386" extrusionOk="0">
                  <a:moveTo>
                    <a:pt x="4808" y="0"/>
                  </a:moveTo>
                  <a:cubicBezTo>
                    <a:pt x="4502" y="0"/>
                    <a:pt x="3457" y="775"/>
                    <a:pt x="2959" y="816"/>
                  </a:cubicBezTo>
                  <a:cubicBezTo>
                    <a:pt x="2778" y="830"/>
                    <a:pt x="2608" y="836"/>
                    <a:pt x="2448" y="836"/>
                  </a:cubicBezTo>
                  <a:cubicBezTo>
                    <a:pt x="677" y="836"/>
                    <a:pt x="167" y="66"/>
                    <a:pt x="166" y="66"/>
                  </a:cubicBezTo>
                  <a:lnTo>
                    <a:pt x="166" y="66"/>
                  </a:lnTo>
                  <a:cubicBezTo>
                    <a:pt x="34" y="264"/>
                    <a:pt x="0" y="1191"/>
                    <a:pt x="409" y="1268"/>
                  </a:cubicBezTo>
                  <a:cubicBezTo>
                    <a:pt x="801" y="1346"/>
                    <a:pt x="1763" y="1386"/>
                    <a:pt x="2765" y="1386"/>
                  </a:cubicBezTo>
                  <a:cubicBezTo>
                    <a:pt x="4194" y="1386"/>
                    <a:pt x="5701" y="1304"/>
                    <a:pt x="5740" y="1136"/>
                  </a:cubicBezTo>
                  <a:cubicBezTo>
                    <a:pt x="5806"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9"/>
            <p:cNvSpPr/>
            <p:nvPr/>
          </p:nvSpPr>
          <p:spPr>
            <a:xfrm>
              <a:off x="2518191" y="3908895"/>
              <a:ext cx="74219" cy="26836"/>
            </a:xfrm>
            <a:custGeom>
              <a:avLst/>
              <a:gdLst/>
              <a:ahLst/>
              <a:cxnLst/>
              <a:rect l="l" t="t" r="r" b="b"/>
              <a:pathLst>
                <a:path w="1499" h="542" extrusionOk="0">
                  <a:moveTo>
                    <a:pt x="1255" y="0"/>
                  </a:moveTo>
                  <a:cubicBezTo>
                    <a:pt x="1012" y="12"/>
                    <a:pt x="118" y="177"/>
                    <a:pt x="118" y="177"/>
                  </a:cubicBezTo>
                  <a:cubicBezTo>
                    <a:pt x="115" y="176"/>
                    <a:pt x="111" y="176"/>
                    <a:pt x="108" y="176"/>
                  </a:cubicBezTo>
                  <a:cubicBezTo>
                    <a:pt x="0" y="176"/>
                    <a:pt x="33" y="542"/>
                    <a:pt x="189" y="542"/>
                  </a:cubicBezTo>
                  <a:cubicBezTo>
                    <a:pt x="191" y="542"/>
                    <a:pt x="193" y="542"/>
                    <a:pt x="196" y="542"/>
                  </a:cubicBezTo>
                  <a:cubicBezTo>
                    <a:pt x="350" y="542"/>
                    <a:pt x="1410" y="354"/>
                    <a:pt x="1366" y="321"/>
                  </a:cubicBezTo>
                  <a:cubicBezTo>
                    <a:pt x="1321" y="287"/>
                    <a:pt x="1498"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9"/>
            <p:cNvSpPr/>
            <p:nvPr/>
          </p:nvSpPr>
          <p:spPr>
            <a:xfrm>
              <a:off x="1725001" y="2012467"/>
              <a:ext cx="437245" cy="620936"/>
            </a:xfrm>
            <a:custGeom>
              <a:avLst/>
              <a:gdLst/>
              <a:ahLst/>
              <a:cxnLst/>
              <a:rect l="l" t="t" r="r" b="b"/>
              <a:pathLst>
                <a:path w="8831" h="12541" extrusionOk="0">
                  <a:moveTo>
                    <a:pt x="8632" y="0"/>
                  </a:moveTo>
                  <a:cubicBezTo>
                    <a:pt x="8632" y="0"/>
                    <a:pt x="939" y="3235"/>
                    <a:pt x="464" y="4923"/>
                  </a:cubicBezTo>
                  <a:cubicBezTo>
                    <a:pt x="0" y="6612"/>
                    <a:pt x="3643" y="11127"/>
                    <a:pt x="4989" y="12407"/>
                  </a:cubicBezTo>
                  <a:cubicBezTo>
                    <a:pt x="5086" y="12499"/>
                    <a:pt x="5200" y="12541"/>
                    <a:pt x="5324" y="12541"/>
                  </a:cubicBezTo>
                  <a:cubicBezTo>
                    <a:pt x="6211" y="12541"/>
                    <a:pt x="7650" y="10461"/>
                    <a:pt x="7418" y="10045"/>
                  </a:cubicBezTo>
                  <a:cubicBezTo>
                    <a:pt x="7142" y="9581"/>
                    <a:pt x="4989" y="7076"/>
                    <a:pt x="5122" y="6679"/>
                  </a:cubicBezTo>
                  <a:cubicBezTo>
                    <a:pt x="5254" y="6270"/>
                    <a:pt x="7209" y="6071"/>
                    <a:pt x="8025" y="4989"/>
                  </a:cubicBezTo>
                  <a:cubicBezTo>
                    <a:pt x="8831" y="3908"/>
                    <a:pt x="8632" y="0"/>
                    <a:pt x="8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9"/>
            <p:cNvSpPr/>
            <p:nvPr/>
          </p:nvSpPr>
          <p:spPr>
            <a:xfrm>
              <a:off x="2098820" y="1838678"/>
              <a:ext cx="561323" cy="692927"/>
            </a:xfrm>
            <a:custGeom>
              <a:avLst/>
              <a:gdLst/>
              <a:ahLst/>
              <a:cxnLst/>
              <a:rect l="l" t="t" r="r" b="b"/>
              <a:pathLst>
                <a:path w="11337" h="13995" extrusionOk="0">
                  <a:moveTo>
                    <a:pt x="6745" y="0"/>
                  </a:moveTo>
                  <a:lnTo>
                    <a:pt x="3510" y="66"/>
                  </a:lnTo>
                  <a:cubicBezTo>
                    <a:pt x="3510" y="66"/>
                    <a:pt x="3643" y="2627"/>
                    <a:pt x="3444" y="2904"/>
                  </a:cubicBezTo>
                  <a:cubicBezTo>
                    <a:pt x="3235" y="3168"/>
                    <a:pt x="133" y="4118"/>
                    <a:pt x="66" y="4658"/>
                  </a:cubicBezTo>
                  <a:cubicBezTo>
                    <a:pt x="0" y="5199"/>
                    <a:pt x="2164" y="13489"/>
                    <a:pt x="2362" y="13897"/>
                  </a:cubicBezTo>
                  <a:cubicBezTo>
                    <a:pt x="2396" y="13966"/>
                    <a:pt x="2603" y="13994"/>
                    <a:pt x="2925" y="13994"/>
                  </a:cubicBezTo>
                  <a:cubicBezTo>
                    <a:pt x="4527" y="13994"/>
                    <a:pt x="8975" y="13290"/>
                    <a:pt x="8975" y="13290"/>
                  </a:cubicBezTo>
                  <a:cubicBezTo>
                    <a:pt x="8975" y="13290"/>
                    <a:pt x="11337" y="4923"/>
                    <a:pt x="11060" y="4184"/>
                  </a:cubicBezTo>
                  <a:cubicBezTo>
                    <a:pt x="10795" y="3444"/>
                    <a:pt x="7352" y="3576"/>
                    <a:pt x="6811" y="3301"/>
                  </a:cubicBezTo>
                  <a:cubicBezTo>
                    <a:pt x="6270" y="3036"/>
                    <a:pt x="6745" y="0"/>
                    <a:pt x="67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189527" y="1551011"/>
              <a:ext cx="327971" cy="376394"/>
            </a:xfrm>
            <a:custGeom>
              <a:avLst/>
              <a:gdLst/>
              <a:ahLst/>
              <a:cxnLst/>
              <a:rect l="l" t="t" r="r" b="b"/>
              <a:pathLst>
                <a:path w="6624" h="7602" extrusionOk="0">
                  <a:moveTo>
                    <a:pt x="3521" y="1"/>
                  </a:moveTo>
                  <a:cubicBezTo>
                    <a:pt x="3342" y="1"/>
                    <a:pt x="3171" y="16"/>
                    <a:pt x="3014" y="48"/>
                  </a:cubicBezTo>
                  <a:cubicBezTo>
                    <a:pt x="1745" y="313"/>
                    <a:pt x="122" y="788"/>
                    <a:pt x="100" y="1009"/>
                  </a:cubicBezTo>
                  <a:cubicBezTo>
                    <a:pt x="100" y="1009"/>
                    <a:pt x="1" y="4806"/>
                    <a:pt x="133" y="5601"/>
                  </a:cubicBezTo>
                  <a:cubicBezTo>
                    <a:pt x="277" y="6396"/>
                    <a:pt x="2142" y="7521"/>
                    <a:pt x="3081" y="7598"/>
                  </a:cubicBezTo>
                  <a:cubicBezTo>
                    <a:pt x="3111" y="7600"/>
                    <a:pt x="3142" y="7601"/>
                    <a:pt x="3174" y="7601"/>
                  </a:cubicBezTo>
                  <a:cubicBezTo>
                    <a:pt x="4136" y="7601"/>
                    <a:pt x="5875" y="6659"/>
                    <a:pt x="6248" y="5965"/>
                  </a:cubicBezTo>
                  <a:cubicBezTo>
                    <a:pt x="6623" y="5248"/>
                    <a:pt x="6425" y="1704"/>
                    <a:pt x="6458" y="1196"/>
                  </a:cubicBezTo>
                  <a:cubicBezTo>
                    <a:pt x="6478" y="751"/>
                    <a:pt x="4792" y="1"/>
                    <a:pt x="352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9"/>
            <p:cNvSpPr/>
            <p:nvPr/>
          </p:nvSpPr>
          <p:spPr>
            <a:xfrm>
              <a:off x="2492593" y="1696875"/>
              <a:ext cx="106897" cy="108630"/>
            </a:xfrm>
            <a:custGeom>
              <a:avLst/>
              <a:gdLst/>
              <a:ahLst/>
              <a:cxnLst/>
              <a:rect l="l" t="t" r="r" b="b"/>
              <a:pathLst>
                <a:path w="2159" h="2194" extrusionOk="0">
                  <a:moveTo>
                    <a:pt x="846" y="0"/>
                  </a:moveTo>
                  <a:cubicBezTo>
                    <a:pt x="144" y="0"/>
                    <a:pt x="127" y="701"/>
                    <a:pt x="127" y="701"/>
                  </a:cubicBezTo>
                  <a:cubicBezTo>
                    <a:pt x="1" y="1418"/>
                    <a:pt x="81" y="2194"/>
                    <a:pt x="574" y="2194"/>
                  </a:cubicBezTo>
                  <a:cubicBezTo>
                    <a:pt x="726" y="2194"/>
                    <a:pt x="917" y="2120"/>
                    <a:pt x="1154" y="1948"/>
                  </a:cubicBezTo>
                  <a:cubicBezTo>
                    <a:pt x="2158" y="1220"/>
                    <a:pt x="2147" y="259"/>
                    <a:pt x="1154" y="38"/>
                  </a:cubicBezTo>
                  <a:cubicBezTo>
                    <a:pt x="1039" y="12"/>
                    <a:pt x="937" y="0"/>
                    <a:pt x="8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9"/>
            <p:cNvSpPr/>
            <p:nvPr/>
          </p:nvSpPr>
          <p:spPr>
            <a:xfrm>
              <a:off x="2511457" y="1715887"/>
              <a:ext cx="60158" cy="65456"/>
            </a:xfrm>
            <a:custGeom>
              <a:avLst/>
              <a:gdLst/>
              <a:ahLst/>
              <a:cxnLst/>
              <a:rect l="l" t="t" r="r" b="b"/>
              <a:pathLst>
                <a:path w="1215" h="1322" extrusionOk="0">
                  <a:moveTo>
                    <a:pt x="844" y="0"/>
                  </a:moveTo>
                  <a:cubicBezTo>
                    <a:pt x="708" y="0"/>
                    <a:pt x="555" y="77"/>
                    <a:pt x="386" y="218"/>
                  </a:cubicBezTo>
                  <a:cubicBezTo>
                    <a:pt x="0" y="549"/>
                    <a:pt x="77" y="1023"/>
                    <a:pt x="166" y="1233"/>
                  </a:cubicBezTo>
                  <a:cubicBezTo>
                    <a:pt x="199" y="1288"/>
                    <a:pt x="254" y="1322"/>
                    <a:pt x="309" y="1322"/>
                  </a:cubicBezTo>
                  <a:cubicBezTo>
                    <a:pt x="332" y="1322"/>
                    <a:pt x="354" y="1322"/>
                    <a:pt x="376" y="1310"/>
                  </a:cubicBezTo>
                  <a:cubicBezTo>
                    <a:pt x="453" y="1277"/>
                    <a:pt x="486" y="1178"/>
                    <a:pt x="453" y="1101"/>
                  </a:cubicBezTo>
                  <a:cubicBezTo>
                    <a:pt x="453" y="1101"/>
                    <a:pt x="287" y="714"/>
                    <a:pt x="585" y="449"/>
                  </a:cubicBezTo>
                  <a:cubicBezTo>
                    <a:pt x="751" y="317"/>
                    <a:pt x="828" y="317"/>
                    <a:pt x="861" y="317"/>
                  </a:cubicBezTo>
                  <a:cubicBezTo>
                    <a:pt x="883" y="317"/>
                    <a:pt x="906" y="339"/>
                    <a:pt x="906" y="339"/>
                  </a:cubicBezTo>
                  <a:cubicBezTo>
                    <a:pt x="935" y="390"/>
                    <a:pt x="983" y="417"/>
                    <a:pt x="1034" y="417"/>
                  </a:cubicBezTo>
                  <a:cubicBezTo>
                    <a:pt x="1061" y="417"/>
                    <a:pt x="1088" y="410"/>
                    <a:pt x="1115" y="394"/>
                  </a:cubicBezTo>
                  <a:cubicBezTo>
                    <a:pt x="1193" y="350"/>
                    <a:pt x="1215" y="262"/>
                    <a:pt x="1170" y="184"/>
                  </a:cubicBezTo>
                  <a:cubicBezTo>
                    <a:pt x="1137" y="118"/>
                    <a:pt x="1049" y="30"/>
                    <a:pt x="916" y="8"/>
                  </a:cubicBezTo>
                  <a:cubicBezTo>
                    <a:pt x="893" y="3"/>
                    <a:pt x="869" y="0"/>
                    <a:pt x="844"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114119" y="1683902"/>
              <a:ext cx="107442" cy="109027"/>
            </a:xfrm>
            <a:custGeom>
              <a:avLst/>
              <a:gdLst/>
              <a:ahLst/>
              <a:cxnLst/>
              <a:rect l="l" t="t" r="r" b="b"/>
              <a:pathLst>
                <a:path w="2170" h="2202" extrusionOk="0">
                  <a:moveTo>
                    <a:pt x="1310" y="0"/>
                  </a:moveTo>
                  <a:cubicBezTo>
                    <a:pt x="1222" y="0"/>
                    <a:pt x="1125" y="11"/>
                    <a:pt x="1016" y="35"/>
                  </a:cubicBezTo>
                  <a:cubicBezTo>
                    <a:pt x="12" y="268"/>
                    <a:pt x="0" y="1228"/>
                    <a:pt x="1016" y="1956"/>
                  </a:cubicBezTo>
                  <a:cubicBezTo>
                    <a:pt x="1255" y="2128"/>
                    <a:pt x="1448" y="2201"/>
                    <a:pt x="1600" y="2201"/>
                  </a:cubicBezTo>
                  <a:cubicBezTo>
                    <a:pt x="2096" y="2201"/>
                    <a:pt x="2169" y="1426"/>
                    <a:pt x="2043" y="709"/>
                  </a:cubicBezTo>
                  <a:cubicBezTo>
                    <a:pt x="2043" y="709"/>
                    <a:pt x="2016" y="0"/>
                    <a:pt x="131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9"/>
            <p:cNvSpPr/>
            <p:nvPr/>
          </p:nvSpPr>
          <p:spPr>
            <a:xfrm>
              <a:off x="2150759" y="1711035"/>
              <a:ext cx="47582" cy="50057"/>
            </a:xfrm>
            <a:custGeom>
              <a:avLst/>
              <a:gdLst/>
              <a:ahLst/>
              <a:cxnLst/>
              <a:rect l="l" t="t" r="r" b="b"/>
              <a:pathLst>
                <a:path w="961" h="1011" extrusionOk="0">
                  <a:moveTo>
                    <a:pt x="198" y="1"/>
                  </a:moveTo>
                  <a:cubicBezTo>
                    <a:pt x="59" y="1"/>
                    <a:pt x="0" y="106"/>
                    <a:pt x="0" y="106"/>
                  </a:cubicBezTo>
                  <a:lnTo>
                    <a:pt x="739" y="1011"/>
                  </a:lnTo>
                  <a:cubicBezTo>
                    <a:pt x="739" y="1011"/>
                    <a:pt x="960" y="514"/>
                    <a:pt x="552" y="172"/>
                  </a:cubicBezTo>
                  <a:cubicBezTo>
                    <a:pt x="400" y="41"/>
                    <a:pt x="284" y="1"/>
                    <a:pt x="198" y="1"/>
                  </a:cubicBezTo>
                  <a:close/>
                </a:path>
              </a:pathLst>
            </a:custGeom>
            <a:solidFill>
              <a:srgbClr val="93A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9"/>
            <p:cNvSpPr/>
            <p:nvPr/>
          </p:nvSpPr>
          <p:spPr>
            <a:xfrm>
              <a:off x="2161948" y="1975878"/>
              <a:ext cx="384514" cy="220331"/>
            </a:xfrm>
            <a:custGeom>
              <a:avLst/>
              <a:gdLst/>
              <a:ahLst/>
              <a:cxnLst/>
              <a:rect l="l" t="t" r="r" b="b"/>
              <a:pathLst>
                <a:path w="7766" h="4450" extrusionOk="0">
                  <a:moveTo>
                    <a:pt x="1695" y="0"/>
                  </a:moveTo>
                  <a:cubicBezTo>
                    <a:pt x="1695" y="0"/>
                    <a:pt x="425" y="629"/>
                    <a:pt x="204" y="982"/>
                  </a:cubicBezTo>
                  <a:cubicBezTo>
                    <a:pt x="1" y="1316"/>
                    <a:pt x="2036" y="4256"/>
                    <a:pt x="2469" y="4256"/>
                  </a:cubicBezTo>
                  <a:cubicBezTo>
                    <a:pt x="2481" y="4256"/>
                    <a:pt x="2491" y="4254"/>
                    <a:pt x="2500" y="4249"/>
                  </a:cubicBezTo>
                  <a:cubicBezTo>
                    <a:pt x="2853" y="4073"/>
                    <a:pt x="3781" y="2958"/>
                    <a:pt x="3781" y="2958"/>
                  </a:cubicBezTo>
                  <a:cubicBezTo>
                    <a:pt x="3781" y="2958"/>
                    <a:pt x="4611" y="4449"/>
                    <a:pt x="5038" y="4449"/>
                  </a:cubicBezTo>
                  <a:cubicBezTo>
                    <a:pt x="5046" y="4449"/>
                    <a:pt x="5054" y="4449"/>
                    <a:pt x="5061" y="4448"/>
                  </a:cubicBezTo>
                  <a:cubicBezTo>
                    <a:pt x="5492" y="4393"/>
                    <a:pt x="7766" y="1678"/>
                    <a:pt x="7766" y="1325"/>
                  </a:cubicBezTo>
                  <a:cubicBezTo>
                    <a:pt x="7766" y="982"/>
                    <a:pt x="6562" y="165"/>
                    <a:pt x="6287" y="55"/>
                  </a:cubicBezTo>
                  <a:cubicBezTo>
                    <a:pt x="6280" y="52"/>
                    <a:pt x="6273" y="51"/>
                    <a:pt x="6265" y="51"/>
                  </a:cubicBezTo>
                  <a:cubicBezTo>
                    <a:pt x="5923" y="51"/>
                    <a:pt x="4203" y="2432"/>
                    <a:pt x="3867" y="2432"/>
                  </a:cubicBezTo>
                  <a:cubicBezTo>
                    <a:pt x="3859" y="2432"/>
                    <a:pt x="3853" y="2431"/>
                    <a:pt x="3847" y="2428"/>
                  </a:cubicBezTo>
                  <a:cubicBezTo>
                    <a:pt x="3571" y="2307"/>
                    <a:pt x="1695"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9"/>
            <p:cNvSpPr/>
            <p:nvPr/>
          </p:nvSpPr>
          <p:spPr>
            <a:xfrm>
              <a:off x="2028314" y="2012368"/>
              <a:ext cx="635097" cy="583010"/>
            </a:xfrm>
            <a:custGeom>
              <a:avLst/>
              <a:gdLst/>
              <a:ahLst/>
              <a:cxnLst/>
              <a:rect l="l" t="t" r="r" b="b"/>
              <a:pathLst>
                <a:path w="12827" h="11775" extrusionOk="0">
                  <a:moveTo>
                    <a:pt x="4612" y="0"/>
                  </a:moveTo>
                  <a:cubicBezTo>
                    <a:pt x="4605" y="0"/>
                    <a:pt x="4599" y="1"/>
                    <a:pt x="4593" y="2"/>
                  </a:cubicBezTo>
                  <a:cubicBezTo>
                    <a:pt x="4261" y="68"/>
                    <a:pt x="884" y="135"/>
                    <a:pt x="1083" y="1150"/>
                  </a:cubicBezTo>
                  <a:cubicBezTo>
                    <a:pt x="1083" y="1150"/>
                    <a:pt x="1" y="4727"/>
                    <a:pt x="641" y="5764"/>
                  </a:cubicBezTo>
                  <a:cubicBezTo>
                    <a:pt x="1292" y="6813"/>
                    <a:pt x="983" y="9308"/>
                    <a:pt x="1016" y="10456"/>
                  </a:cubicBezTo>
                  <a:cubicBezTo>
                    <a:pt x="1049" y="11548"/>
                    <a:pt x="2164" y="10996"/>
                    <a:pt x="4593" y="11604"/>
                  </a:cubicBezTo>
                  <a:cubicBezTo>
                    <a:pt x="5080" y="11726"/>
                    <a:pt x="5618" y="11774"/>
                    <a:pt x="6173" y="11774"/>
                  </a:cubicBezTo>
                  <a:cubicBezTo>
                    <a:pt x="8382" y="11774"/>
                    <a:pt x="10858" y="11001"/>
                    <a:pt x="11502" y="10974"/>
                  </a:cubicBezTo>
                  <a:cubicBezTo>
                    <a:pt x="12308" y="10930"/>
                    <a:pt x="11105" y="7795"/>
                    <a:pt x="11436" y="7255"/>
                  </a:cubicBezTo>
                  <a:cubicBezTo>
                    <a:pt x="11778" y="6713"/>
                    <a:pt x="12827" y="5400"/>
                    <a:pt x="12484" y="4120"/>
                  </a:cubicBezTo>
                  <a:cubicBezTo>
                    <a:pt x="12153" y="2828"/>
                    <a:pt x="11679" y="1216"/>
                    <a:pt x="11469" y="808"/>
                  </a:cubicBezTo>
                  <a:cubicBezTo>
                    <a:pt x="11380" y="625"/>
                    <a:pt x="10829" y="553"/>
                    <a:pt x="10219" y="553"/>
                  </a:cubicBezTo>
                  <a:cubicBezTo>
                    <a:pt x="9468" y="553"/>
                    <a:pt x="8627" y="662"/>
                    <a:pt x="8444" y="808"/>
                  </a:cubicBezTo>
                  <a:cubicBezTo>
                    <a:pt x="8150" y="1046"/>
                    <a:pt x="7509" y="2328"/>
                    <a:pt x="6814" y="2328"/>
                  </a:cubicBezTo>
                  <a:cubicBezTo>
                    <a:pt x="6704" y="2328"/>
                    <a:pt x="6592" y="2295"/>
                    <a:pt x="6480" y="2221"/>
                  </a:cubicBezTo>
                  <a:cubicBezTo>
                    <a:pt x="5689" y="1701"/>
                    <a:pt x="4962" y="0"/>
                    <a:pt x="4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9"/>
            <p:cNvSpPr/>
            <p:nvPr/>
          </p:nvSpPr>
          <p:spPr>
            <a:xfrm>
              <a:off x="1878588" y="2516158"/>
              <a:ext cx="988170" cy="1428535"/>
            </a:xfrm>
            <a:custGeom>
              <a:avLst/>
              <a:gdLst/>
              <a:ahLst/>
              <a:cxnLst/>
              <a:rect l="l" t="t" r="r" b="b"/>
              <a:pathLst>
                <a:path w="19958" h="28852" extrusionOk="0">
                  <a:moveTo>
                    <a:pt x="12238" y="1"/>
                  </a:moveTo>
                  <a:cubicBezTo>
                    <a:pt x="8973" y="1"/>
                    <a:pt x="3936" y="368"/>
                    <a:pt x="3709" y="534"/>
                  </a:cubicBezTo>
                  <a:cubicBezTo>
                    <a:pt x="2274" y="1550"/>
                    <a:pt x="0" y="28560"/>
                    <a:pt x="938" y="28637"/>
                  </a:cubicBezTo>
                  <a:cubicBezTo>
                    <a:pt x="938" y="28637"/>
                    <a:pt x="11671" y="28852"/>
                    <a:pt x="16843" y="28852"/>
                  </a:cubicBezTo>
                  <a:cubicBezTo>
                    <a:pt x="18409" y="28852"/>
                    <a:pt x="19465" y="28832"/>
                    <a:pt x="19560" y="28781"/>
                  </a:cubicBezTo>
                  <a:cubicBezTo>
                    <a:pt x="19957" y="28560"/>
                    <a:pt x="17131" y="4652"/>
                    <a:pt x="14979" y="291"/>
                  </a:cubicBezTo>
                  <a:cubicBezTo>
                    <a:pt x="14874" y="79"/>
                    <a:pt x="13745" y="1"/>
                    <a:pt x="1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2790163" y="1945625"/>
              <a:ext cx="153637" cy="121256"/>
            </a:xfrm>
            <a:custGeom>
              <a:avLst/>
              <a:gdLst/>
              <a:ahLst/>
              <a:cxnLst/>
              <a:rect l="l" t="t" r="r" b="b"/>
              <a:pathLst>
                <a:path w="3103" h="2449" extrusionOk="0">
                  <a:moveTo>
                    <a:pt x="1581" y="1"/>
                  </a:moveTo>
                  <a:cubicBezTo>
                    <a:pt x="1252" y="1"/>
                    <a:pt x="455" y="42"/>
                    <a:pt x="298" y="435"/>
                  </a:cubicBezTo>
                  <a:cubicBezTo>
                    <a:pt x="89" y="931"/>
                    <a:pt x="1" y="2123"/>
                    <a:pt x="354" y="2277"/>
                  </a:cubicBezTo>
                  <a:cubicBezTo>
                    <a:pt x="540" y="2362"/>
                    <a:pt x="1004" y="2449"/>
                    <a:pt x="1436" y="2449"/>
                  </a:cubicBezTo>
                  <a:cubicBezTo>
                    <a:pt x="1798" y="2449"/>
                    <a:pt x="2139" y="2388"/>
                    <a:pt x="2275" y="2211"/>
                  </a:cubicBezTo>
                  <a:cubicBezTo>
                    <a:pt x="2562" y="1825"/>
                    <a:pt x="3102" y="48"/>
                    <a:pt x="1723" y="4"/>
                  </a:cubicBezTo>
                  <a:cubicBezTo>
                    <a:pt x="1723" y="4"/>
                    <a:pt x="1668" y="1"/>
                    <a:pt x="1581"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9"/>
            <p:cNvSpPr/>
            <p:nvPr/>
          </p:nvSpPr>
          <p:spPr>
            <a:xfrm>
              <a:off x="2704358" y="2062029"/>
              <a:ext cx="249246" cy="468636"/>
            </a:xfrm>
            <a:custGeom>
              <a:avLst/>
              <a:gdLst/>
              <a:ahLst/>
              <a:cxnLst/>
              <a:rect l="l" t="t" r="r" b="b"/>
              <a:pathLst>
                <a:path w="5034" h="9465" extrusionOk="0">
                  <a:moveTo>
                    <a:pt x="1335" y="0"/>
                  </a:moveTo>
                  <a:cubicBezTo>
                    <a:pt x="1085" y="0"/>
                    <a:pt x="928" y="4"/>
                    <a:pt x="928" y="4"/>
                  </a:cubicBezTo>
                  <a:cubicBezTo>
                    <a:pt x="851" y="280"/>
                    <a:pt x="0" y="7410"/>
                    <a:pt x="453" y="8239"/>
                  </a:cubicBezTo>
                  <a:cubicBezTo>
                    <a:pt x="945" y="9146"/>
                    <a:pt x="1695" y="9465"/>
                    <a:pt x="2422" y="9465"/>
                  </a:cubicBezTo>
                  <a:cubicBezTo>
                    <a:pt x="3588" y="9465"/>
                    <a:pt x="4693" y="8643"/>
                    <a:pt x="4570" y="8106"/>
                  </a:cubicBezTo>
                  <a:cubicBezTo>
                    <a:pt x="4361" y="7223"/>
                    <a:pt x="5034" y="755"/>
                    <a:pt x="4295" y="346"/>
                  </a:cubicBezTo>
                  <a:cubicBezTo>
                    <a:pt x="3736" y="38"/>
                    <a:pt x="210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9"/>
            <p:cNvSpPr/>
            <p:nvPr/>
          </p:nvSpPr>
          <p:spPr>
            <a:xfrm>
              <a:off x="2492890" y="1994791"/>
              <a:ext cx="431501" cy="514583"/>
            </a:xfrm>
            <a:custGeom>
              <a:avLst/>
              <a:gdLst/>
              <a:ahLst/>
              <a:cxnLst/>
              <a:rect l="l" t="t" r="r" b="b"/>
              <a:pathLst>
                <a:path w="8715" h="10393" extrusionOk="0">
                  <a:moveTo>
                    <a:pt x="1530" y="0"/>
                  </a:moveTo>
                  <a:cubicBezTo>
                    <a:pt x="1154" y="0"/>
                    <a:pt x="872" y="82"/>
                    <a:pt x="872" y="82"/>
                  </a:cubicBezTo>
                  <a:cubicBezTo>
                    <a:pt x="872" y="82"/>
                    <a:pt x="0" y="4938"/>
                    <a:pt x="1214" y="6153"/>
                  </a:cubicBezTo>
                  <a:cubicBezTo>
                    <a:pt x="2428" y="7367"/>
                    <a:pt x="4724" y="9861"/>
                    <a:pt x="5199" y="10336"/>
                  </a:cubicBezTo>
                  <a:cubicBezTo>
                    <a:pt x="5237" y="10375"/>
                    <a:pt x="5292" y="10393"/>
                    <a:pt x="5362" y="10393"/>
                  </a:cubicBezTo>
                  <a:cubicBezTo>
                    <a:pt x="6145" y="10393"/>
                    <a:pt x="8715" y="8117"/>
                    <a:pt x="8157" y="7367"/>
                  </a:cubicBezTo>
                  <a:cubicBezTo>
                    <a:pt x="7550" y="6561"/>
                    <a:pt x="3510" y="1097"/>
                    <a:pt x="2770" y="423"/>
                  </a:cubicBezTo>
                  <a:cubicBezTo>
                    <a:pt x="2392" y="84"/>
                    <a:pt x="1913" y="0"/>
                    <a:pt x="1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9"/>
            <p:cNvSpPr/>
            <p:nvPr/>
          </p:nvSpPr>
          <p:spPr>
            <a:xfrm>
              <a:off x="2087878" y="1461195"/>
              <a:ext cx="538894" cy="709267"/>
            </a:xfrm>
            <a:custGeom>
              <a:avLst/>
              <a:gdLst/>
              <a:ahLst/>
              <a:cxnLst/>
              <a:rect l="l" t="t" r="r" b="b"/>
              <a:pathLst>
                <a:path w="10884" h="14325" extrusionOk="0">
                  <a:moveTo>
                    <a:pt x="5380" y="1980"/>
                  </a:moveTo>
                  <a:cubicBezTo>
                    <a:pt x="5416" y="1980"/>
                    <a:pt x="5452" y="1981"/>
                    <a:pt x="5487" y="1984"/>
                  </a:cubicBezTo>
                  <a:cubicBezTo>
                    <a:pt x="6513" y="2072"/>
                    <a:pt x="8335" y="3540"/>
                    <a:pt x="8313" y="4501"/>
                  </a:cubicBezTo>
                  <a:cubicBezTo>
                    <a:pt x="8301" y="5461"/>
                    <a:pt x="8401" y="7470"/>
                    <a:pt x="7871" y="8099"/>
                  </a:cubicBezTo>
                  <a:cubicBezTo>
                    <a:pt x="7576" y="8442"/>
                    <a:pt x="6427" y="8971"/>
                    <a:pt x="5326" y="9448"/>
                  </a:cubicBezTo>
                  <a:lnTo>
                    <a:pt x="5326" y="9448"/>
                  </a:lnTo>
                  <a:cubicBezTo>
                    <a:pt x="5317" y="9447"/>
                    <a:pt x="5308" y="9446"/>
                    <a:pt x="5299" y="9446"/>
                  </a:cubicBezTo>
                  <a:cubicBezTo>
                    <a:pt x="3952" y="9402"/>
                    <a:pt x="1745" y="7337"/>
                    <a:pt x="2109" y="5262"/>
                  </a:cubicBezTo>
                  <a:cubicBezTo>
                    <a:pt x="2473" y="3198"/>
                    <a:pt x="2870" y="3154"/>
                    <a:pt x="2870" y="3154"/>
                  </a:cubicBezTo>
                  <a:cubicBezTo>
                    <a:pt x="2870" y="3154"/>
                    <a:pt x="4344" y="1980"/>
                    <a:pt x="5380" y="1980"/>
                  </a:cubicBezTo>
                  <a:close/>
                  <a:moveTo>
                    <a:pt x="5737" y="0"/>
                  </a:moveTo>
                  <a:cubicBezTo>
                    <a:pt x="2974" y="0"/>
                    <a:pt x="473" y="3446"/>
                    <a:pt x="564" y="4258"/>
                  </a:cubicBezTo>
                  <a:cubicBezTo>
                    <a:pt x="707" y="5693"/>
                    <a:pt x="0" y="7646"/>
                    <a:pt x="1888" y="9037"/>
                  </a:cubicBezTo>
                  <a:cubicBezTo>
                    <a:pt x="2628" y="9589"/>
                    <a:pt x="133" y="10881"/>
                    <a:pt x="542" y="11510"/>
                  </a:cubicBezTo>
                  <a:cubicBezTo>
                    <a:pt x="939" y="12139"/>
                    <a:pt x="4085" y="14126"/>
                    <a:pt x="4538" y="14303"/>
                  </a:cubicBezTo>
                  <a:cubicBezTo>
                    <a:pt x="4555" y="14309"/>
                    <a:pt x="4575" y="14312"/>
                    <a:pt x="4598" y="14312"/>
                  </a:cubicBezTo>
                  <a:cubicBezTo>
                    <a:pt x="4627" y="14312"/>
                    <a:pt x="4661" y="14307"/>
                    <a:pt x="4699" y="14298"/>
                  </a:cubicBezTo>
                  <a:lnTo>
                    <a:pt x="4699" y="14298"/>
                  </a:lnTo>
                  <a:cubicBezTo>
                    <a:pt x="4748" y="14316"/>
                    <a:pt x="4804" y="14325"/>
                    <a:pt x="4871" y="14325"/>
                  </a:cubicBezTo>
                  <a:cubicBezTo>
                    <a:pt x="4972" y="14325"/>
                    <a:pt x="5097" y="14303"/>
                    <a:pt x="5255" y="14258"/>
                  </a:cubicBezTo>
                  <a:cubicBezTo>
                    <a:pt x="6336" y="13938"/>
                    <a:pt x="9571" y="12591"/>
                    <a:pt x="9802" y="12194"/>
                  </a:cubicBezTo>
                  <a:cubicBezTo>
                    <a:pt x="10023" y="11786"/>
                    <a:pt x="9262" y="9037"/>
                    <a:pt x="9350" y="8772"/>
                  </a:cubicBezTo>
                  <a:cubicBezTo>
                    <a:pt x="9438" y="8497"/>
                    <a:pt x="10884" y="6090"/>
                    <a:pt x="10432" y="4865"/>
                  </a:cubicBezTo>
                  <a:cubicBezTo>
                    <a:pt x="9095" y="1203"/>
                    <a:pt x="7370" y="0"/>
                    <a:pt x="5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a:off x="2695000" y="2130505"/>
              <a:ext cx="51493" cy="225381"/>
            </a:xfrm>
            <a:custGeom>
              <a:avLst/>
              <a:gdLst/>
              <a:ahLst/>
              <a:cxnLst/>
              <a:rect l="l" t="t" r="r" b="b"/>
              <a:pathLst>
                <a:path w="1040" h="4552" extrusionOk="0">
                  <a:moveTo>
                    <a:pt x="444" y="0"/>
                  </a:moveTo>
                  <a:cubicBezTo>
                    <a:pt x="211" y="0"/>
                    <a:pt x="135" y="2153"/>
                    <a:pt x="57" y="2826"/>
                  </a:cubicBezTo>
                  <a:cubicBezTo>
                    <a:pt x="0" y="3413"/>
                    <a:pt x="601" y="4551"/>
                    <a:pt x="724" y="4551"/>
                  </a:cubicBezTo>
                  <a:cubicBezTo>
                    <a:pt x="745" y="4551"/>
                    <a:pt x="752" y="4520"/>
                    <a:pt x="741" y="4449"/>
                  </a:cubicBezTo>
                  <a:cubicBezTo>
                    <a:pt x="664" y="3964"/>
                    <a:pt x="1040" y="829"/>
                    <a:pt x="1040" y="829"/>
                  </a:cubicBezTo>
                  <a:cubicBezTo>
                    <a:pt x="1040" y="829"/>
                    <a:pt x="664"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a:off x="2416888" y="2176205"/>
              <a:ext cx="171660" cy="191613"/>
            </a:xfrm>
            <a:custGeom>
              <a:avLst/>
              <a:gdLst/>
              <a:ahLst/>
              <a:cxnLst/>
              <a:rect l="l" t="t" r="r" b="b"/>
              <a:pathLst>
                <a:path w="3467" h="3870" extrusionOk="0">
                  <a:moveTo>
                    <a:pt x="1092" y="0"/>
                  </a:moveTo>
                  <a:cubicBezTo>
                    <a:pt x="580" y="0"/>
                    <a:pt x="166" y="34"/>
                    <a:pt x="122" y="137"/>
                  </a:cubicBezTo>
                  <a:cubicBezTo>
                    <a:pt x="0" y="436"/>
                    <a:pt x="34" y="2356"/>
                    <a:pt x="243" y="2776"/>
                  </a:cubicBezTo>
                  <a:cubicBezTo>
                    <a:pt x="449" y="3185"/>
                    <a:pt x="1254" y="3869"/>
                    <a:pt x="1754" y="3869"/>
                  </a:cubicBezTo>
                  <a:cubicBezTo>
                    <a:pt x="1765" y="3869"/>
                    <a:pt x="1777" y="3869"/>
                    <a:pt x="1789" y="3868"/>
                  </a:cubicBezTo>
                  <a:cubicBezTo>
                    <a:pt x="2296" y="3824"/>
                    <a:pt x="3135" y="3029"/>
                    <a:pt x="3213" y="2698"/>
                  </a:cubicBezTo>
                  <a:cubicBezTo>
                    <a:pt x="3301" y="2356"/>
                    <a:pt x="3466" y="137"/>
                    <a:pt x="3213" y="104"/>
                  </a:cubicBezTo>
                  <a:cubicBezTo>
                    <a:pt x="3213" y="104"/>
                    <a:pt x="1999" y="0"/>
                    <a:pt x="1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a:off x="2274243" y="2075497"/>
              <a:ext cx="145468" cy="442493"/>
            </a:xfrm>
            <a:custGeom>
              <a:avLst/>
              <a:gdLst/>
              <a:ahLst/>
              <a:cxnLst/>
              <a:rect l="l" t="t" r="r" b="b"/>
              <a:pathLst>
                <a:path w="2938" h="8937" extrusionOk="0">
                  <a:moveTo>
                    <a:pt x="1937" y="1"/>
                  </a:moveTo>
                  <a:cubicBezTo>
                    <a:pt x="1295" y="1"/>
                    <a:pt x="199" y="182"/>
                    <a:pt x="254" y="317"/>
                  </a:cubicBezTo>
                  <a:cubicBezTo>
                    <a:pt x="254" y="317"/>
                    <a:pt x="1005" y="1277"/>
                    <a:pt x="983" y="1653"/>
                  </a:cubicBezTo>
                  <a:cubicBezTo>
                    <a:pt x="950" y="2028"/>
                    <a:pt x="343" y="5891"/>
                    <a:pt x="178" y="6443"/>
                  </a:cubicBezTo>
                  <a:cubicBezTo>
                    <a:pt x="1" y="7006"/>
                    <a:pt x="1115" y="8308"/>
                    <a:pt x="1370" y="8850"/>
                  </a:cubicBezTo>
                  <a:cubicBezTo>
                    <a:pt x="1399" y="8909"/>
                    <a:pt x="1440" y="8936"/>
                    <a:pt x="1490" y="8936"/>
                  </a:cubicBezTo>
                  <a:cubicBezTo>
                    <a:pt x="1893" y="8936"/>
                    <a:pt x="2874" y="7196"/>
                    <a:pt x="2903" y="6774"/>
                  </a:cubicBezTo>
                  <a:cubicBezTo>
                    <a:pt x="2937" y="6299"/>
                    <a:pt x="1866" y="1862"/>
                    <a:pt x="1988" y="1443"/>
                  </a:cubicBezTo>
                  <a:cubicBezTo>
                    <a:pt x="2098" y="1023"/>
                    <a:pt x="2451" y="328"/>
                    <a:pt x="2385" y="96"/>
                  </a:cubicBezTo>
                  <a:cubicBezTo>
                    <a:pt x="2367" y="28"/>
                    <a:pt x="2186"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a:off x="1977762" y="2517643"/>
              <a:ext cx="241274" cy="139378"/>
            </a:xfrm>
            <a:custGeom>
              <a:avLst/>
              <a:gdLst/>
              <a:ahLst/>
              <a:cxnLst/>
              <a:rect l="l" t="t" r="r" b="b"/>
              <a:pathLst>
                <a:path w="4873" h="2815" extrusionOk="0">
                  <a:moveTo>
                    <a:pt x="2345" y="0"/>
                  </a:moveTo>
                  <a:cubicBezTo>
                    <a:pt x="2123" y="0"/>
                    <a:pt x="1897" y="26"/>
                    <a:pt x="1673" y="85"/>
                  </a:cubicBezTo>
                  <a:cubicBezTo>
                    <a:pt x="503" y="394"/>
                    <a:pt x="271" y="1365"/>
                    <a:pt x="271" y="1365"/>
                  </a:cubicBezTo>
                  <a:cubicBezTo>
                    <a:pt x="0" y="1743"/>
                    <a:pt x="416" y="2814"/>
                    <a:pt x="968" y="2814"/>
                  </a:cubicBezTo>
                  <a:cubicBezTo>
                    <a:pt x="1046" y="2814"/>
                    <a:pt x="1127" y="2793"/>
                    <a:pt x="1209" y="2745"/>
                  </a:cubicBezTo>
                  <a:cubicBezTo>
                    <a:pt x="1482" y="2586"/>
                    <a:pt x="1875" y="2552"/>
                    <a:pt x="2302" y="2552"/>
                  </a:cubicBezTo>
                  <a:cubicBezTo>
                    <a:pt x="2615" y="2552"/>
                    <a:pt x="2947" y="2570"/>
                    <a:pt x="3263" y="2570"/>
                  </a:cubicBezTo>
                  <a:cubicBezTo>
                    <a:pt x="3562" y="2570"/>
                    <a:pt x="3847" y="2554"/>
                    <a:pt x="4090" y="2491"/>
                  </a:cubicBezTo>
                  <a:cubicBezTo>
                    <a:pt x="4873" y="2288"/>
                    <a:pt x="3297" y="1776"/>
                    <a:pt x="3043" y="1696"/>
                  </a:cubicBezTo>
                  <a:lnTo>
                    <a:pt x="3043" y="1696"/>
                  </a:lnTo>
                  <a:cubicBezTo>
                    <a:pt x="3170" y="1735"/>
                    <a:pt x="3628" y="1866"/>
                    <a:pt x="3978" y="1866"/>
                  </a:cubicBezTo>
                  <a:cubicBezTo>
                    <a:pt x="4194" y="1866"/>
                    <a:pt x="4369" y="1816"/>
                    <a:pt x="4399" y="1664"/>
                  </a:cubicBezTo>
                  <a:cubicBezTo>
                    <a:pt x="4449" y="1414"/>
                    <a:pt x="4038" y="1263"/>
                    <a:pt x="3670" y="1179"/>
                  </a:cubicBezTo>
                  <a:lnTo>
                    <a:pt x="3670" y="1179"/>
                  </a:lnTo>
                  <a:cubicBezTo>
                    <a:pt x="3839" y="1201"/>
                    <a:pt x="4024" y="1219"/>
                    <a:pt x="4186" y="1219"/>
                  </a:cubicBezTo>
                  <a:cubicBezTo>
                    <a:pt x="4541" y="1219"/>
                    <a:pt x="4785" y="1135"/>
                    <a:pt x="4510" y="835"/>
                  </a:cubicBezTo>
                  <a:cubicBezTo>
                    <a:pt x="4170" y="469"/>
                    <a:pt x="3294" y="0"/>
                    <a:pt x="2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a:off x="2803284" y="1709154"/>
              <a:ext cx="102788" cy="350301"/>
            </a:xfrm>
            <a:custGeom>
              <a:avLst/>
              <a:gdLst/>
              <a:ahLst/>
              <a:cxnLst/>
              <a:rect l="l" t="t" r="r" b="b"/>
              <a:pathLst>
                <a:path w="2076" h="7075" extrusionOk="0">
                  <a:moveTo>
                    <a:pt x="1579" y="1"/>
                  </a:moveTo>
                  <a:cubicBezTo>
                    <a:pt x="1579" y="1"/>
                    <a:pt x="1" y="6899"/>
                    <a:pt x="144" y="7009"/>
                  </a:cubicBezTo>
                  <a:cubicBezTo>
                    <a:pt x="214" y="7062"/>
                    <a:pt x="319" y="7075"/>
                    <a:pt x="401" y="7075"/>
                  </a:cubicBezTo>
                  <a:cubicBezTo>
                    <a:pt x="474" y="7075"/>
                    <a:pt x="531" y="7065"/>
                    <a:pt x="531" y="7065"/>
                  </a:cubicBezTo>
                  <a:lnTo>
                    <a:pt x="2076" y="55"/>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a:off x="2924292" y="1782185"/>
              <a:ext cx="178542" cy="203150"/>
            </a:xfrm>
            <a:custGeom>
              <a:avLst/>
              <a:gdLst/>
              <a:ahLst/>
              <a:cxnLst/>
              <a:rect l="l" t="t" r="r" b="b"/>
              <a:pathLst>
                <a:path w="3606" h="4103" extrusionOk="0">
                  <a:moveTo>
                    <a:pt x="593" y="1"/>
                  </a:moveTo>
                  <a:cubicBezTo>
                    <a:pt x="410" y="1"/>
                    <a:pt x="0" y="3208"/>
                    <a:pt x="228" y="3338"/>
                  </a:cubicBezTo>
                  <a:cubicBezTo>
                    <a:pt x="413" y="3435"/>
                    <a:pt x="2127" y="4103"/>
                    <a:pt x="2865" y="4103"/>
                  </a:cubicBezTo>
                  <a:cubicBezTo>
                    <a:pt x="3051" y="4103"/>
                    <a:pt x="3175" y="4060"/>
                    <a:pt x="3197" y="3956"/>
                  </a:cubicBezTo>
                  <a:cubicBezTo>
                    <a:pt x="3296" y="3437"/>
                    <a:pt x="3606" y="1837"/>
                    <a:pt x="3495" y="1395"/>
                  </a:cubicBezTo>
                  <a:cubicBezTo>
                    <a:pt x="3385" y="954"/>
                    <a:pt x="603" y="5"/>
                    <a:pt x="603" y="5"/>
                  </a:cubicBezTo>
                  <a:cubicBezTo>
                    <a:pt x="600" y="2"/>
                    <a:pt x="596" y="1"/>
                    <a:pt x="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a:off x="2908745" y="1772975"/>
              <a:ext cx="199337" cy="163094"/>
            </a:xfrm>
            <a:custGeom>
              <a:avLst/>
              <a:gdLst/>
              <a:ahLst/>
              <a:cxnLst/>
              <a:rect l="l" t="t" r="r" b="b"/>
              <a:pathLst>
                <a:path w="4026" h="3294" extrusionOk="0">
                  <a:moveTo>
                    <a:pt x="578" y="1"/>
                  </a:moveTo>
                  <a:cubicBezTo>
                    <a:pt x="537" y="1"/>
                    <a:pt x="509" y="8"/>
                    <a:pt x="498" y="25"/>
                  </a:cubicBezTo>
                  <a:cubicBezTo>
                    <a:pt x="343" y="223"/>
                    <a:pt x="1" y="2034"/>
                    <a:pt x="1" y="2034"/>
                  </a:cubicBezTo>
                  <a:cubicBezTo>
                    <a:pt x="1" y="2034"/>
                    <a:pt x="3422" y="3215"/>
                    <a:pt x="3588" y="3292"/>
                  </a:cubicBezTo>
                  <a:cubicBezTo>
                    <a:pt x="3591" y="3293"/>
                    <a:pt x="3594" y="3293"/>
                    <a:pt x="3596" y="3293"/>
                  </a:cubicBezTo>
                  <a:cubicBezTo>
                    <a:pt x="3762" y="3293"/>
                    <a:pt x="4025" y="1281"/>
                    <a:pt x="3731" y="1162"/>
                  </a:cubicBezTo>
                  <a:cubicBezTo>
                    <a:pt x="3467" y="1050"/>
                    <a:pt x="1065"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a:off x="2826357" y="1716779"/>
              <a:ext cx="225084" cy="205477"/>
            </a:xfrm>
            <a:custGeom>
              <a:avLst/>
              <a:gdLst/>
              <a:ahLst/>
              <a:cxnLst/>
              <a:rect l="l" t="t" r="r" b="b"/>
              <a:pathLst>
                <a:path w="4546" h="4150" extrusionOk="0">
                  <a:moveTo>
                    <a:pt x="1319" y="1"/>
                  </a:moveTo>
                  <a:cubicBezTo>
                    <a:pt x="1120" y="1"/>
                    <a:pt x="0" y="3357"/>
                    <a:pt x="296" y="3401"/>
                  </a:cubicBezTo>
                  <a:cubicBezTo>
                    <a:pt x="555" y="3429"/>
                    <a:pt x="2940" y="4150"/>
                    <a:pt x="3625" y="4150"/>
                  </a:cubicBezTo>
                  <a:cubicBezTo>
                    <a:pt x="3728" y="4150"/>
                    <a:pt x="3793" y="4133"/>
                    <a:pt x="3806" y="4096"/>
                  </a:cubicBezTo>
                  <a:cubicBezTo>
                    <a:pt x="3916" y="3809"/>
                    <a:pt x="4546" y="1447"/>
                    <a:pt x="4215" y="1160"/>
                  </a:cubicBezTo>
                  <a:cubicBezTo>
                    <a:pt x="3884" y="873"/>
                    <a:pt x="1323" y="1"/>
                    <a:pt x="1323" y="1"/>
                  </a:cubicBezTo>
                  <a:cubicBezTo>
                    <a:pt x="1322" y="1"/>
                    <a:pt x="1320"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a:off x="2856856" y="1707965"/>
              <a:ext cx="199288" cy="163094"/>
            </a:xfrm>
            <a:custGeom>
              <a:avLst/>
              <a:gdLst/>
              <a:ahLst/>
              <a:cxnLst/>
              <a:rect l="l" t="t" r="r" b="b"/>
              <a:pathLst>
                <a:path w="4025" h="3294" extrusionOk="0">
                  <a:moveTo>
                    <a:pt x="578" y="0"/>
                  </a:moveTo>
                  <a:cubicBezTo>
                    <a:pt x="536" y="0"/>
                    <a:pt x="508" y="8"/>
                    <a:pt x="497" y="25"/>
                  </a:cubicBezTo>
                  <a:cubicBezTo>
                    <a:pt x="342" y="223"/>
                    <a:pt x="0" y="2033"/>
                    <a:pt x="0" y="2033"/>
                  </a:cubicBezTo>
                  <a:cubicBezTo>
                    <a:pt x="0" y="2033"/>
                    <a:pt x="3422" y="3214"/>
                    <a:pt x="3587" y="3292"/>
                  </a:cubicBezTo>
                  <a:cubicBezTo>
                    <a:pt x="3590" y="3293"/>
                    <a:pt x="3593" y="3293"/>
                    <a:pt x="3595" y="3293"/>
                  </a:cubicBezTo>
                  <a:cubicBezTo>
                    <a:pt x="3762" y="3293"/>
                    <a:pt x="4024" y="1281"/>
                    <a:pt x="3731" y="1161"/>
                  </a:cubicBezTo>
                  <a:cubicBezTo>
                    <a:pt x="3467" y="1050"/>
                    <a:pt x="106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a:off x="2759020" y="1922454"/>
              <a:ext cx="154132" cy="147003"/>
            </a:xfrm>
            <a:custGeom>
              <a:avLst/>
              <a:gdLst/>
              <a:ahLst/>
              <a:cxnLst/>
              <a:rect l="l" t="t" r="r" b="b"/>
              <a:pathLst>
                <a:path w="3113" h="2969" extrusionOk="0">
                  <a:moveTo>
                    <a:pt x="1725" y="0"/>
                  </a:moveTo>
                  <a:cubicBezTo>
                    <a:pt x="1431" y="0"/>
                    <a:pt x="1163" y="66"/>
                    <a:pt x="927" y="96"/>
                  </a:cubicBezTo>
                  <a:cubicBezTo>
                    <a:pt x="508" y="152"/>
                    <a:pt x="387" y="1167"/>
                    <a:pt x="387" y="1167"/>
                  </a:cubicBezTo>
                  <a:cubicBezTo>
                    <a:pt x="387" y="1167"/>
                    <a:pt x="0" y="2536"/>
                    <a:pt x="100" y="2691"/>
                  </a:cubicBezTo>
                  <a:cubicBezTo>
                    <a:pt x="183" y="2824"/>
                    <a:pt x="922" y="2968"/>
                    <a:pt x="1414" y="2968"/>
                  </a:cubicBezTo>
                  <a:cubicBezTo>
                    <a:pt x="1448" y="2968"/>
                    <a:pt x="1481" y="2968"/>
                    <a:pt x="1513" y="2966"/>
                  </a:cubicBezTo>
                  <a:cubicBezTo>
                    <a:pt x="2009" y="2944"/>
                    <a:pt x="2075" y="2481"/>
                    <a:pt x="1943" y="2050"/>
                  </a:cubicBezTo>
                  <a:cubicBezTo>
                    <a:pt x="1800" y="1620"/>
                    <a:pt x="1590" y="1244"/>
                    <a:pt x="1546" y="1013"/>
                  </a:cubicBezTo>
                  <a:cubicBezTo>
                    <a:pt x="1491" y="792"/>
                    <a:pt x="3113" y="516"/>
                    <a:pt x="2506" y="196"/>
                  </a:cubicBezTo>
                  <a:cubicBezTo>
                    <a:pt x="2231" y="46"/>
                    <a:pt x="1969" y="0"/>
                    <a:pt x="172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a:off x="2800561" y="1955627"/>
              <a:ext cx="125217" cy="122593"/>
            </a:xfrm>
            <a:custGeom>
              <a:avLst/>
              <a:gdLst/>
              <a:ahLst/>
              <a:cxnLst/>
              <a:rect l="l" t="t" r="r" b="b"/>
              <a:pathLst>
                <a:path w="2529" h="2476" extrusionOk="0">
                  <a:moveTo>
                    <a:pt x="1314" y="0"/>
                  </a:moveTo>
                  <a:cubicBezTo>
                    <a:pt x="1314" y="0"/>
                    <a:pt x="0" y="376"/>
                    <a:pt x="78" y="795"/>
                  </a:cubicBezTo>
                  <a:cubicBezTo>
                    <a:pt x="166" y="1204"/>
                    <a:pt x="232" y="2384"/>
                    <a:pt x="586" y="2462"/>
                  </a:cubicBezTo>
                  <a:cubicBezTo>
                    <a:pt x="623" y="2471"/>
                    <a:pt x="668" y="2476"/>
                    <a:pt x="717" y="2476"/>
                  </a:cubicBezTo>
                  <a:cubicBezTo>
                    <a:pt x="1149" y="2476"/>
                    <a:pt x="1979" y="2162"/>
                    <a:pt x="2197" y="2043"/>
                  </a:cubicBezTo>
                  <a:cubicBezTo>
                    <a:pt x="2440" y="1910"/>
                    <a:pt x="2528" y="762"/>
                    <a:pt x="2318" y="464"/>
                  </a:cubicBezTo>
                  <a:cubicBezTo>
                    <a:pt x="2097" y="166"/>
                    <a:pt x="1314" y="0"/>
                    <a:pt x="131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a:off x="2807096" y="1972313"/>
              <a:ext cx="64564" cy="40204"/>
            </a:xfrm>
            <a:custGeom>
              <a:avLst/>
              <a:gdLst/>
              <a:ahLst/>
              <a:cxnLst/>
              <a:rect l="l" t="t" r="r" b="b"/>
              <a:pathLst>
                <a:path w="1304" h="812" extrusionOk="0">
                  <a:moveTo>
                    <a:pt x="1118" y="0"/>
                  </a:moveTo>
                  <a:cubicBezTo>
                    <a:pt x="1102" y="0"/>
                    <a:pt x="1087" y="2"/>
                    <a:pt x="1072" y="6"/>
                  </a:cubicBezTo>
                  <a:cubicBezTo>
                    <a:pt x="994" y="39"/>
                    <a:pt x="310" y="293"/>
                    <a:pt x="67" y="536"/>
                  </a:cubicBezTo>
                  <a:cubicBezTo>
                    <a:pt x="1" y="602"/>
                    <a:pt x="1" y="701"/>
                    <a:pt x="67" y="756"/>
                  </a:cubicBezTo>
                  <a:cubicBezTo>
                    <a:pt x="100" y="789"/>
                    <a:pt x="133" y="811"/>
                    <a:pt x="177" y="811"/>
                  </a:cubicBezTo>
                  <a:cubicBezTo>
                    <a:pt x="221" y="811"/>
                    <a:pt x="255" y="789"/>
                    <a:pt x="288" y="756"/>
                  </a:cubicBezTo>
                  <a:cubicBezTo>
                    <a:pt x="454" y="590"/>
                    <a:pt x="994" y="370"/>
                    <a:pt x="1182" y="303"/>
                  </a:cubicBezTo>
                  <a:cubicBezTo>
                    <a:pt x="1270" y="271"/>
                    <a:pt x="1303" y="182"/>
                    <a:pt x="1281" y="105"/>
                  </a:cubicBezTo>
                  <a:cubicBezTo>
                    <a:pt x="1254" y="41"/>
                    <a:pt x="1189" y="0"/>
                    <a:pt x="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a:off x="2819128" y="2012220"/>
              <a:ext cx="64020" cy="40204"/>
            </a:xfrm>
            <a:custGeom>
              <a:avLst/>
              <a:gdLst/>
              <a:ahLst/>
              <a:cxnLst/>
              <a:rect l="l" t="t" r="r" b="b"/>
              <a:pathLst>
                <a:path w="1293" h="812" extrusionOk="0">
                  <a:moveTo>
                    <a:pt x="1121" y="0"/>
                  </a:moveTo>
                  <a:cubicBezTo>
                    <a:pt x="1108" y="0"/>
                    <a:pt x="1095" y="2"/>
                    <a:pt x="1082" y="5"/>
                  </a:cubicBezTo>
                  <a:cubicBezTo>
                    <a:pt x="751" y="71"/>
                    <a:pt x="155" y="480"/>
                    <a:pt x="89" y="524"/>
                  </a:cubicBezTo>
                  <a:cubicBezTo>
                    <a:pt x="22" y="569"/>
                    <a:pt x="0" y="668"/>
                    <a:pt x="56" y="734"/>
                  </a:cubicBezTo>
                  <a:cubicBezTo>
                    <a:pt x="78" y="778"/>
                    <a:pt x="133" y="811"/>
                    <a:pt x="177" y="811"/>
                  </a:cubicBezTo>
                  <a:cubicBezTo>
                    <a:pt x="211" y="811"/>
                    <a:pt x="243" y="800"/>
                    <a:pt x="265" y="778"/>
                  </a:cubicBezTo>
                  <a:cubicBezTo>
                    <a:pt x="431" y="668"/>
                    <a:pt x="917" y="358"/>
                    <a:pt x="1148" y="314"/>
                  </a:cubicBezTo>
                  <a:cubicBezTo>
                    <a:pt x="1237" y="292"/>
                    <a:pt x="1292" y="204"/>
                    <a:pt x="1270" y="127"/>
                  </a:cubicBezTo>
                  <a:cubicBezTo>
                    <a:pt x="1251" y="52"/>
                    <a:pt x="119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a:off x="2111396" y="2562205"/>
              <a:ext cx="60158" cy="24162"/>
            </a:xfrm>
            <a:custGeom>
              <a:avLst/>
              <a:gdLst/>
              <a:ahLst/>
              <a:cxnLst/>
              <a:rect l="l" t="t" r="r" b="b"/>
              <a:pathLst>
                <a:path w="1215" h="488" extrusionOk="0">
                  <a:moveTo>
                    <a:pt x="159" y="0"/>
                  </a:moveTo>
                  <a:cubicBezTo>
                    <a:pt x="78" y="0"/>
                    <a:pt x="11" y="63"/>
                    <a:pt x="11" y="145"/>
                  </a:cubicBezTo>
                  <a:cubicBezTo>
                    <a:pt x="1" y="234"/>
                    <a:pt x="67" y="311"/>
                    <a:pt x="155" y="311"/>
                  </a:cubicBezTo>
                  <a:cubicBezTo>
                    <a:pt x="310" y="322"/>
                    <a:pt x="773" y="377"/>
                    <a:pt x="972" y="465"/>
                  </a:cubicBezTo>
                  <a:cubicBezTo>
                    <a:pt x="994" y="477"/>
                    <a:pt x="1016" y="487"/>
                    <a:pt x="1038" y="487"/>
                  </a:cubicBezTo>
                  <a:cubicBezTo>
                    <a:pt x="1104" y="487"/>
                    <a:pt x="1159" y="443"/>
                    <a:pt x="1181" y="388"/>
                  </a:cubicBezTo>
                  <a:cubicBezTo>
                    <a:pt x="1215" y="311"/>
                    <a:pt x="1181" y="222"/>
                    <a:pt x="1104" y="178"/>
                  </a:cubicBezTo>
                  <a:cubicBezTo>
                    <a:pt x="817" y="57"/>
                    <a:pt x="199" y="2"/>
                    <a:pt x="177" y="2"/>
                  </a:cubicBezTo>
                  <a:cubicBezTo>
                    <a:pt x="171" y="1"/>
                    <a:pt x="16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a:off x="2103177" y="2596715"/>
              <a:ext cx="68377" cy="19161"/>
            </a:xfrm>
            <a:custGeom>
              <a:avLst/>
              <a:gdLst/>
              <a:ahLst/>
              <a:cxnLst/>
              <a:rect l="l" t="t" r="r" b="b"/>
              <a:pathLst>
                <a:path w="1381" h="387" extrusionOk="0">
                  <a:moveTo>
                    <a:pt x="155" y="0"/>
                  </a:moveTo>
                  <a:cubicBezTo>
                    <a:pt x="78" y="0"/>
                    <a:pt x="1" y="67"/>
                    <a:pt x="1" y="155"/>
                  </a:cubicBezTo>
                  <a:cubicBezTo>
                    <a:pt x="1" y="243"/>
                    <a:pt x="78" y="309"/>
                    <a:pt x="155" y="309"/>
                  </a:cubicBezTo>
                  <a:cubicBezTo>
                    <a:pt x="464" y="309"/>
                    <a:pt x="1005" y="331"/>
                    <a:pt x="1149" y="376"/>
                  </a:cubicBezTo>
                  <a:cubicBezTo>
                    <a:pt x="1171" y="386"/>
                    <a:pt x="1182" y="386"/>
                    <a:pt x="1204" y="386"/>
                  </a:cubicBezTo>
                  <a:cubicBezTo>
                    <a:pt x="1270" y="386"/>
                    <a:pt x="1325" y="342"/>
                    <a:pt x="1347" y="276"/>
                  </a:cubicBezTo>
                  <a:cubicBezTo>
                    <a:pt x="1381" y="199"/>
                    <a:pt x="1337" y="111"/>
                    <a:pt x="1248" y="77"/>
                  </a:cubicBezTo>
                  <a:cubicBezTo>
                    <a:pt x="1005" y="0"/>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a:off x="2378615" y="1718809"/>
              <a:ext cx="88875" cy="61544"/>
            </a:xfrm>
            <a:custGeom>
              <a:avLst/>
              <a:gdLst/>
              <a:ahLst/>
              <a:cxnLst/>
              <a:rect l="l" t="t" r="r" b="b"/>
              <a:pathLst>
                <a:path w="1795" h="1243" extrusionOk="0">
                  <a:moveTo>
                    <a:pt x="807" y="1"/>
                  </a:moveTo>
                  <a:cubicBezTo>
                    <a:pt x="177" y="1"/>
                    <a:pt x="1" y="909"/>
                    <a:pt x="1" y="909"/>
                  </a:cubicBezTo>
                  <a:cubicBezTo>
                    <a:pt x="1" y="909"/>
                    <a:pt x="211" y="1185"/>
                    <a:pt x="851" y="1240"/>
                  </a:cubicBezTo>
                  <a:cubicBezTo>
                    <a:pt x="869" y="1242"/>
                    <a:pt x="886" y="1243"/>
                    <a:pt x="904" y="1243"/>
                  </a:cubicBezTo>
                  <a:cubicBezTo>
                    <a:pt x="1428" y="1243"/>
                    <a:pt x="1794" y="620"/>
                    <a:pt x="1612" y="534"/>
                  </a:cubicBezTo>
                  <a:cubicBezTo>
                    <a:pt x="1436" y="456"/>
                    <a:pt x="1546" y="81"/>
                    <a:pt x="873" y="4"/>
                  </a:cubicBezTo>
                  <a:cubicBezTo>
                    <a:pt x="851" y="2"/>
                    <a:pt x="82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a:off x="2378615" y="1718264"/>
              <a:ext cx="84963" cy="45601"/>
            </a:xfrm>
            <a:custGeom>
              <a:avLst/>
              <a:gdLst/>
              <a:ahLst/>
              <a:cxnLst/>
              <a:rect l="l" t="t" r="r" b="b"/>
              <a:pathLst>
                <a:path w="1716" h="921" extrusionOk="0">
                  <a:moveTo>
                    <a:pt x="827" y="1"/>
                  </a:moveTo>
                  <a:cubicBezTo>
                    <a:pt x="802" y="1"/>
                    <a:pt x="777" y="2"/>
                    <a:pt x="751" y="4"/>
                  </a:cubicBezTo>
                  <a:cubicBezTo>
                    <a:pt x="56" y="70"/>
                    <a:pt x="1" y="920"/>
                    <a:pt x="1" y="920"/>
                  </a:cubicBezTo>
                  <a:cubicBezTo>
                    <a:pt x="1" y="920"/>
                    <a:pt x="155" y="225"/>
                    <a:pt x="685" y="136"/>
                  </a:cubicBezTo>
                  <a:cubicBezTo>
                    <a:pt x="730" y="129"/>
                    <a:pt x="773" y="125"/>
                    <a:pt x="815" y="125"/>
                  </a:cubicBezTo>
                  <a:cubicBezTo>
                    <a:pt x="1308" y="125"/>
                    <a:pt x="1586" y="623"/>
                    <a:pt x="1656" y="633"/>
                  </a:cubicBezTo>
                  <a:cubicBezTo>
                    <a:pt x="1659" y="634"/>
                    <a:pt x="1661" y="634"/>
                    <a:pt x="1662" y="634"/>
                  </a:cubicBezTo>
                  <a:cubicBezTo>
                    <a:pt x="1715" y="634"/>
                    <a:pt x="1612" y="488"/>
                    <a:pt x="1590" y="445"/>
                  </a:cubicBezTo>
                  <a:cubicBezTo>
                    <a:pt x="1559" y="382"/>
                    <a:pt x="1298" y="1"/>
                    <a:pt x="827"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a:off x="2392825" y="1729899"/>
              <a:ext cx="47037" cy="45452"/>
            </a:xfrm>
            <a:custGeom>
              <a:avLst/>
              <a:gdLst/>
              <a:ahLst/>
              <a:cxnLst/>
              <a:rect l="l" t="t" r="r" b="b"/>
              <a:pathLst>
                <a:path w="950" h="918" extrusionOk="0">
                  <a:moveTo>
                    <a:pt x="486" y="0"/>
                  </a:moveTo>
                  <a:cubicBezTo>
                    <a:pt x="243" y="0"/>
                    <a:pt x="44" y="185"/>
                    <a:pt x="23" y="431"/>
                  </a:cubicBezTo>
                  <a:cubicBezTo>
                    <a:pt x="1" y="674"/>
                    <a:pt x="189" y="895"/>
                    <a:pt x="442" y="917"/>
                  </a:cubicBezTo>
                  <a:cubicBezTo>
                    <a:pt x="450" y="917"/>
                    <a:pt x="457" y="917"/>
                    <a:pt x="464" y="917"/>
                  </a:cubicBezTo>
                  <a:cubicBezTo>
                    <a:pt x="709" y="917"/>
                    <a:pt x="918" y="733"/>
                    <a:pt x="928" y="497"/>
                  </a:cubicBezTo>
                  <a:cubicBezTo>
                    <a:pt x="950" y="244"/>
                    <a:pt x="763" y="23"/>
                    <a:pt x="508" y="1"/>
                  </a:cubicBezTo>
                  <a:cubicBezTo>
                    <a:pt x="501" y="1"/>
                    <a:pt x="494" y="0"/>
                    <a:pt x="486"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9"/>
            <p:cNvSpPr/>
            <p:nvPr/>
          </p:nvSpPr>
          <p:spPr>
            <a:xfrm>
              <a:off x="2386834" y="1674148"/>
              <a:ext cx="66149" cy="16983"/>
            </a:xfrm>
            <a:custGeom>
              <a:avLst/>
              <a:gdLst/>
              <a:ahLst/>
              <a:cxnLst/>
              <a:rect l="l" t="t" r="r" b="b"/>
              <a:pathLst>
                <a:path w="1336" h="343" extrusionOk="0">
                  <a:moveTo>
                    <a:pt x="502" y="0"/>
                  </a:moveTo>
                  <a:cubicBezTo>
                    <a:pt x="486" y="0"/>
                    <a:pt x="469" y="0"/>
                    <a:pt x="453" y="1"/>
                  </a:cubicBezTo>
                  <a:cubicBezTo>
                    <a:pt x="276" y="1"/>
                    <a:pt x="122" y="67"/>
                    <a:pt x="1" y="188"/>
                  </a:cubicBezTo>
                  <a:cubicBezTo>
                    <a:pt x="1" y="210"/>
                    <a:pt x="33" y="244"/>
                    <a:pt x="55" y="266"/>
                  </a:cubicBezTo>
                  <a:cubicBezTo>
                    <a:pt x="78" y="299"/>
                    <a:pt x="111" y="321"/>
                    <a:pt x="144" y="343"/>
                  </a:cubicBezTo>
                  <a:cubicBezTo>
                    <a:pt x="285" y="249"/>
                    <a:pt x="467" y="195"/>
                    <a:pt x="647" y="195"/>
                  </a:cubicBezTo>
                  <a:cubicBezTo>
                    <a:pt x="678" y="195"/>
                    <a:pt x="709" y="197"/>
                    <a:pt x="740" y="200"/>
                  </a:cubicBezTo>
                  <a:cubicBezTo>
                    <a:pt x="884" y="210"/>
                    <a:pt x="1016" y="244"/>
                    <a:pt x="1149" y="288"/>
                  </a:cubicBezTo>
                  <a:cubicBezTo>
                    <a:pt x="1215" y="310"/>
                    <a:pt x="1270" y="332"/>
                    <a:pt x="1336" y="343"/>
                  </a:cubicBezTo>
                  <a:cubicBezTo>
                    <a:pt x="1248" y="266"/>
                    <a:pt x="1159" y="188"/>
                    <a:pt x="1049" y="134"/>
                  </a:cubicBezTo>
                  <a:cubicBezTo>
                    <a:pt x="945" y="81"/>
                    <a:pt x="754" y="0"/>
                    <a:pt x="50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9"/>
            <p:cNvSpPr/>
            <p:nvPr/>
          </p:nvSpPr>
          <p:spPr>
            <a:xfrm>
              <a:off x="2421245" y="1738119"/>
              <a:ext cx="12081" cy="12131"/>
            </a:xfrm>
            <a:custGeom>
              <a:avLst/>
              <a:gdLst/>
              <a:ahLst/>
              <a:cxnLst/>
              <a:rect l="l" t="t" r="r" b="b"/>
              <a:pathLst>
                <a:path w="244" h="245" extrusionOk="0">
                  <a:moveTo>
                    <a:pt x="133" y="0"/>
                  </a:moveTo>
                  <a:cubicBezTo>
                    <a:pt x="67" y="0"/>
                    <a:pt x="12" y="44"/>
                    <a:pt x="1" y="111"/>
                  </a:cubicBezTo>
                  <a:cubicBezTo>
                    <a:pt x="1" y="177"/>
                    <a:pt x="45" y="243"/>
                    <a:pt x="111" y="243"/>
                  </a:cubicBezTo>
                  <a:cubicBezTo>
                    <a:pt x="117" y="244"/>
                    <a:pt x="123" y="244"/>
                    <a:pt x="128" y="244"/>
                  </a:cubicBezTo>
                  <a:cubicBezTo>
                    <a:pt x="187" y="244"/>
                    <a:pt x="234" y="193"/>
                    <a:pt x="244" y="133"/>
                  </a:cubicBezTo>
                  <a:cubicBezTo>
                    <a:pt x="244" y="66"/>
                    <a:pt x="199" y="12"/>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a:off x="2230523" y="1709104"/>
              <a:ext cx="86399" cy="60504"/>
            </a:xfrm>
            <a:custGeom>
              <a:avLst/>
              <a:gdLst/>
              <a:ahLst/>
              <a:cxnLst/>
              <a:rect l="l" t="t" r="r" b="b"/>
              <a:pathLst>
                <a:path w="1745" h="1222" extrusionOk="0">
                  <a:moveTo>
                    <a:pt x="960" y="1"/>
                  </a:moveTo>
                  <a:cubicBezTo>
                    <a:pt x="336" y="1"/>
                    <a:pt x="393" y="356"/>
                    <a:pt x="200" y="410"/>
                  </a:cubicBezTo>
                  <a:cubicBezTo>
                    <a:pt x="1" y="476"/>
                    <a:pt x="310" y="1182"/>
                    <a:pt x="862" y="1216"/>
                  </a:cubicBezTo>
                  <a:cubicBezTo>
                    <a:pt x="915" y="1219"/>
                    <a:pt x="966" y="1221"/>
                    <a:pt x="1014" y="1221"/>
                  </a:cubicBezTo>
                  <a:cubicBezTo>
                    <a:pt x="1541" y="1221"/>
                    <a:pt x="1745" y="1017"/>
                    <a:pt x="1745" y="1017"/>
                  </a:cubicBezTo>
                  <a:cubicBezTo>
                    <a:pt x="1745" y="1017"/>
                    <a:pt x="1701" y="24"/>
                    <a:pt x="1016" y="2"/>
                  </a:cubicBezTo>
                  <a:cubicBezTo>
                    <a:pt x="997" y="1"/>
                    <a:pt x="978"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9"/>
            <p:cNvSpPr/>
            <p:nvPr/>
          </p:nvSpPr>
          <p:spPr>
            <a:xfrm>
              <a:off x="2234336" y="1707965"/>
              <a:ext cx="86399" cy="51543"/>
            </a:xfrm>
            <a:custGeom>
              <a:avLst/>
              <a:gdLst/>
              <a:ahLst/>
              <a:cxnLst/>
              <a:rect l="l" t="t" r="r" b="b"/>
              <a:pathLst>
                <a:path w="1745" h="1041" extrusionOk="0">
                  <a:moveTo>
                    <a:pt x="860" y="0"/>
                  </a:moveTo>
                  <a:cubicBezTo>
                    <a:pt x="464" y="0"/>
                    <a:pt x="205" y="286"/>
                    <a:pt x="167" y="334"/>
                  </a:cubicBezTo>
                  <a:cubicBezTo>
                    <a:pt x="133" y="388"/>
                    <a:pt x="1" y="521"/>
                    <a:pt x="78" y="521"/>
                  </a:cubicBezTo>
                  <a:cubicBezTo>
                    <a:pt x="135" y="521"/>
                    <a:pt x="440" y="128"/>
                    <a:pt x="870" y="128"/>
                  </a:cubicBezTo>
                  <a:cubicBezTo>
                    <a:pt x="945" y="128"/>
                    <a:pt x="1023" y="140"/>
                    <a:pt x="1104" y="168"/>
                  </a:cubicBezTo>
                  <a:cubicBezTo>
                    <a:pt x="1612" y="334"/>
                    <a:pt x="1668" y="1040"/>
                    <a:pt x="1668" y="1040"/>
                  </a:cubicBezTo>
                  <a:cubicBezTo>
                    <a:pt x="1668" y="1040"/>
                    <a:pt x="1745" y="190"/>
                    <a:pt x="1060" y="25"/>
                  </a:cubicBezTo>
                  <a:cubicBezTo>
                    <a:pt x="990" y="8"/>
                    <a:pt x="923" y="0"/>
                    <a:pt x="860"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9"/>
            <p:cNvSpPr/>
            <p:nvPr/>
          </p:nvSpPr>
          <p:spPr>
            <a:xfrm>
              <a:off x="2257854" y="1719997"/>
              <a:ext cx="46492" cy="44957"/>
            </a:xfrm>
            <a:custGeom>
              <a:avLst/>
              <a:gdLst/>
              <a:ahLst/>
              <a:cxnLst/>
              <a:rect l="l" t="t" r="r" b="b"/>
              <a:pathLst>
                <a:path w="939" h="908" extrusionOk="0">
                  <a:moveTo>
                    <a:pt x="458" y="1"/>
                  </a:moveTo>
                  <a:cubicBezTo>
                    <a:pt x="231" y="1"/>
                    <a:pt x="32" y="181"/>
                    <a:pt x="11" y="422"/>
                  </a:cubicBezTo>
                  <a:cubicBezTo>
                    <a:pt x="1" y="665"/>
                    <a:pt x="188" y="885"/>
                    <a:pt x="431" y="907"/>
                  </a:cubicBezTo>
                  <a:cubicBezTo>
                    <a:pt x="438" y="908"/>
                    <a:pt x="445" y="908"/>
                    <a:pt x="451" y="908"/>
                  </a:cubicBezTo>
                  <a:cubicBezTo>
                    <a:pt x="697" y="908"/>
                    <a:pt x="906" y="724"/>
                    <a:pt x="916" y="488"/>
                  </a:cubicBezTo>
                  <a:cubicBezTo>
                    <a:pt x="939" y="234"/>
                    <a:pt x="751" y="13"/>
                    <a:pt x="497" y="2"/>
                  </a:cubicBezTo>
                  <a:cubicBezTo>
                    <a:pt x="484" y="1"/>
                    <a:pt x="471" y="1"/>
                    <a:pt x="458"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a:off x="2254042" y="1665385"/>
              <a:ext cx="66198" cy="20300"/>
            </a:xfrm>
            <a:custGeom>
              <a:avLst/>
              <a:gdLst/>
              <a:ahLst/>
              <a:cxnLst/>
              <a:rect l="l" t="t" r="r" b="b"/>
              <a:pathLst>
                <a:path w="1337" h="410" extrusionOk="0">
                  <a:moveTo>
                    <a:pt x="691" y="0"/>
                  </a:moveTo>
                  <a:cubicBezTo>
                    <a:pt x="523" y="0"/>
                    <a:pt x="394" y="37"/>
                    <a:pt x="309" y="68"/>
                  </a:cubicBezTo>
                  <a:cubicBezTo>
                    <a:pt x="199" y="112"/>
                    <a:pt x="88" y="167"/>
                    <a:pt x="0" y="233"/>
                  </a:cubicBezTo>
                  <a:cubicBezTo>
                    <a:pt x="56" y="222"/>
                    <a:pt x="122" y="211"/>
                    <a:pt x="188" y="200"/>
                  </a:cubicBezTo>
                  <a:cubicBezTo>
                    <a:pt x="297" y="182"/>
                    <a:pt x="413" y="164"/>
                    <a:pt x="531" y="164"/>
                  </a:cubicBezTo>
                  <a:cubicBezTo>
                    <a:pt x="556" y="164"/>
                    <a:pt x="582" y="165"/>
                    <a:pt x="608" y="167"/>
                  </a:cubicBezTo>
                  <a:cubicBezTo>
                    <a:pt x="817" y="178"/>
                    <a:pt x="1027" y="266"/>
                    <a:pt x="1182" y="409"/>
                  </a:cubicBezTo>
                  <a:lnTo>
                    <a:pt x="1280" y="343"/>
                  </a:lnTo>
                  <a:cubicBezTo>
                    <a:pt x="1303" y="321"/>
                    <a:pt x="1336" y="288"/>
                    <a:pt x="1336" y="266"/>
                  </a:cubicBezTo>
                  <a:cubicBezTo>
                    <a:pt x="1236" y="134"/>
                    <a:pt x="1093" y="46"/>
                    <a:pt x="927" y="24"/>
                  </a:cubicBezTo>
                  <a:cubicBezTo>
                    <a:pt x="841" y="7"/>
                    <a:pt x="762" y="0"/>
                    <a:pt x="6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a:off x="2266618" y="1725988"/>
              <a:ext cx="10992" cy="10645"/>
            </a:xfrm>
            <a:custGeom>
              <a:avLst/>
              <a:gdLst/>
              <a:ahLst/>
              <a:cxnLst/>
              <a:rect l="l" t="t" r="r" b="b"/>
              <a:pathLst>
                <a:path w="222" h="215" extrusionOk="0">
                  <a:moveTo>
                    <a:pt x="102" y="1"/>
                  </a:moveTo>
                  <a:cubicBezTo>
                    <a:pt x="47" y="1"/>
                    <a:pt x="10" y="42"/>
                    <a:pt x="0" y="102"/>
                  </a:cubicBezTo>
                  <a:cubicBezTo>
                    <a:pt x="0" y="157"/>
                    <a:pt x="45" y="212"/>
                    <a:pt x="99" y="212"/>
                  </a:cubicBezTo>
                  <a:cubicBezTo>
                    <a:pt x="106" y="214"/>
                    <a:pt x="112" y="214"/>
                    <a:pt x="118" y="214"/>
                  </a:cubicBezTo>
                  <a:cubicBezTo>
                    <a:pt x="174" y="214"/>
                    <a:pt x="211" y="172"/>
                    <a:pt x="221" y="113"/>
                  </a:cubicBezTo>
                  <a:cubicBezTo>
                    <a:pt x="221" y="58"/>
                    <a:pt x="177" y="2"/>
                    <a:pt x="121" y="2"/>
                  </a:cubicBezTo>
                  <a:cubicBezTo>
                    <a:pt x="115" y="1"/>
                    <a:pt x="108"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a:off x="2295533" y="1830459"/>
              <a:ext cx="89172" cy="41640"/>
            </a:xfrm>
            <a:custGeom>
              <a:avLst/>
              <a:gdLst/>
              <a:ahLst/>
              <a:cxnLst/>
              <a:rect l="l" t="t" r="r" b="b"/>
              <a:pathLst>
                <a:path w="1801" h="841" extrusionOk="0">
                  <a:moveTo>
                    <a:pt x="1" y="1"/>
                  </a:moveTo>
                  <a:lnTo>
                    <a:pt x="1" y="1"/>
                  </a:lnTo>
                  <a:cubicBezTo>
                    <a:pt x="1" y="1"/>
                    <a:pt x="111" y="796"/>
                    <a:pt x="862" y="840"/>
                  </a:cubicBezTo>
                  <a:cubicBezTo>
                    <a:pt x="878" y="841"/>
                    <a:pt x="895" y="841"/>
                    <a:pt x="911" y="841"/>
                  </a:cubicBezTo>
                  <a:cubicBezTo>
                    <a:pt x="1632" y="841"/>
                    <a:pt x="1801" y="133"/>
                    <a:pt x="1801" y="133"/>
                  </a:cubicBezTo>
                  <a:lnTo>
                    <a:pt x="1"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a:off x="2295038" y="1829915"/>
              <a:ext cx="91301" cy="25598"/>
            </a:xfrm>
            <a:custGeom>
              <a:avLst/>
              <a:gdLst/>
              <a:ahLst/>
              <a:cxnLst/>
              <a:rect l="l" t="t" r="r" b="b"/>
              <a:pathLst>
                <a:path w="1844" h="517" extrusionOk="0">
                  <a:moveTo>
                    <a:pt x="0" y="1"/>
                  </a:moveTo>
                  <a:cubicBezTo>
                    <a:pt x="0" y="1"/>
                    <a:pt x="89" y="288"/>
                    <a:pt x="287" y="387"/>
                  </a:cubicBezTo>
                  <a:cubicBezTo>
                    <a:pt x="461" y="470"/>
                    <a:pt x="842" y="517"/>
                    <a:pt x="1132" y="517"/>
                  </a:cubicBezTo>
                  <a:cubicBezTo>
                    <a:pt x="1266" y="517"/>
                    <a:pt x="1380" y="507"/>
                    <a:pt x="1446" y="486"/>
                  </a:cubicBezTo>
                  <a:cubicBezTo>
                    <a:pt x="1645" y="420"/>
                    <a:pt x="1843" y="100"/>
                    <a:pt x="1843" y="10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a:off x="2841557" y="3853689"/>
              <a:ext cx="305542" cy="226470"/>
            </a:xfrm>
            <a:custGeom>
              <a:avLst/>
              <a:gdLst/>
              <a:ahLst/>
              <a:cxnLst/>
              <a:rect l="l" t="t" r="r" b="b"/>
              <a:pathLst>
                <a:path w="6171" h="4574" extrusionOk="0">
                  <a:moveTo>
                    <a:pt x="2053" y="1"/>
                  </a:moveTo>
                  <a:lnTo>
                    <a:pt x="2053" y="1"/>
                  </a:lnTo>
                  <a:cubicBezTo>
                    <a:pt x="2053" y="1"/>
                    <a:pt x="2219" y="1446"/>
                    <a:pt x="1887" y="2253"/>
                  </a:cubicBezTo>
                  <a:cubicBezTo>
                    <a:pt x="1568" y="3047"/>
                    <a:pt x="0" y="3919"/>
                    <a:pt x="1237" y="4360"/>
                  </a:cubicBezTo>
                  <a:cubicBezTo>
                    <a:pt x="1668" y="4511"/>
                    <a:pt x="2239" y="4574"/>
                    <a:pt x="2827" y="4574"/>
                  </a:cubicBezTo>
                  <a:cubicBezTo>
                    <a:pt x="3925" y="4574"/>
                    <a:pt x="5084" y="4354"/>
                    <a:pt x="5508" y="4073"/>
                  </a:cubicBezTo>
                  <a:cubicBezTo>
                    <a:pt x="6170" y="3632"/>
                    <a:pt x="5508" y="872"/>
                    <a:pt x="5343" y="509"/>
                  </a:cubicBezTo>
                  <a:cubicBezTo>
                    <a:pt x="5177" y="144"/>
                    <a:pt x="2054"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a:off x="2921371" y="3952020"/>
              <a:ext cx="73080" cy="30153"/>
            </a:xfrm>
            <a:custGeom>
              <a:avLst/>
              <a:gdLst/>
              <a:ahLst/>
              <a:cxnLst/>
              <a:rect l="l" t="t" r="r" b="b"/>
              <a:pathLst>
                <a:path w="1476" h="609" extrusionOk="0">
                  <a:moveTo>
                    <a:pt x="207" y="1"/>
                  </a:moveTo>
                  <a:cubicBezTo>
                    <a:pt x="0" y="1"/>
                    <a:pt x="153" y="278"/>
                    <a:pt x="110" y="311"/>
                  </a:cubicBezTo>
                  <a:cubicBezTo>
                    <a:pt x="55" y="343"/>
                    <a:pt x="1104" y="586"/>
                    <a:pt x="1269" y="608"/>
                  </a:cubicBezTo>
                  <a:cubicBezTo>
                    <a:pt x="1271" y="609"/>
                    <a:pt x="1273" y="609"/>
                    <a:pt x="1276" y="609"/>
                  </a:cubicBezTo>
                  <a:cubicBezTo>
                    <a:pt x="1423" y="609"/>
                    <a:pt x="1476" y="244"/>
                    <a:pt x="1362" y="244"/>
                  </a:cubicBezTo>
                  <a:cubicBezTo>
                    <a:pt x="1361" y="244"/>
                    <a:pt x="1359" y="244"/>
                    <a:pt x="1357" y="245"/>
                  </a:cubicBezTo>
                  <a:cubicBezTo>
                    <a:pt x="1357" y="245"/>
                    <a:pt x="486" y="12"/>
                    <a:pt x="231" y="2"/>
                  </a:cubicBezTo>
                  <a:cubicBezTo>
                    <a:pt x="223" y="1"/>
                    <a:pt x="214"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9"/>
            <p:cNvSpPr/>
            <p:nvPr/>
          </p:nvSpPr>
          <p:spPr>
            <a:xfrm>
              <a:off x="2904141" y="3979203"/>
              <a:ext cx="71001" cy="35401"/>
            </a:xfrm>
            <a:custGeom>
              <a:avLst/>
              <a:gdLst/>
              <a:ahLst/>
              <a:cxnLst/>
              <a:rect l="l" t="t" r="r" b="b"/>
              <a:pathLst>
                <a:path w="1434" h="715" extrusionOk="0">
                  <a:moveTo>
                    <a:pt x="182" y="0"/>
                  </a:moveTo>
                  <a:cubicBezTo>
                    <a:pt x="0" y="0"/>
                    <a:pt x="112" y="271"/>
                    <a:pt x="61" y="292"/>
                  </a:cubicBezTo>
                  <a:cubicBezTo>
                    <a:pt x="17" y="324"/>
                    <a:pt x="1021" y="678"/>
                    <a:pt x="1187" y="711"/>
                  </a:cubicBezTo>
                  <a:cubicBezTo>
                    <a:pt x="1195" y="713"/>
                    <a:pt x="1203" y="715"/>
                    <a:pt x="1211" y="715"/>
                  </a:cubicBezTo>
                  <a:cubicBezTo>
                    <a:pt x="1351" y="715"/>
                    <a:pt x="1434" y="368"/>
                    <a:pt x="1319" y="368"/>
                  </a:cubicBezTo>
                  <a:cubicBezTo>
                    <a:pt x="1319"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9"/>
            <p:cNvSpPr/>
            <p:nvPr/>
          </p:nvSpPr>
          <p:spPr>
            <a:xfrm>
              <a:off x="2847003" y="4017724"/>
              <a:ext cx="287519" cy="68624"/>
            </a:xfrm>
            <a:custGeom>
              <a:avLst/>
              <a:gdLst/>
              <a:ahLst/>
              <a:cxnLst/>
              <a:rect l="l" t="t" r="r" b="b"/>
              <a:pathLst>
                <a:path w="5807" h="1386" extrusionOk="0">
                  <a:moveTo>
                    <a:pt x="999" y="0"/>
                  </a:moveTo>
                  <a:cubicBezTo>
                    <a:pt x="980" y="0"/>
                    <a:pt x="963" y="3"/>
                    <a:pt x="950" y="10"/>
                  </a:cubicBezTo>
                  <a:cubicBezTo>
                    <a:pt x="740" y="132"/>
                    <a:pt x="1" y="860"/>
                    <a:pt x="67" y="1136"/>
                  </a:cubicBezTo>
                  <a:cubicBezTo>
                    <a:pt x="106" y="1304"/>
                    <a:pt x="1613" y="1386"/>
                    <a:pt x="3042" y="1386"/>
                  </a:cubicBezTo>
                  <a:cubicBezTo>
                    <a:pt x="4044" y="1386"/>
                    <a:pt x="5007" y="1346"/>
                    <a:pt x="5398" y="1268"/>
                  </a:cubicBezTo>
                  <a:cubicBezTo>
                    <a:pt x="5807" y="1191"/>
                    <a:pt x="5773" y="264"/>
                    <a:pt x="5641" y="66"/>
                  </a:cubicBezTo>
                  <a:lnTo>
                    <a:pt x="5641" y="66"/>
                  </a:lnTo>
                  <a:cubicBezTo>
                    <a:pt x="5641" y="66"/>
                    <a:pt x="5130" y="836"/>
                    <a:pt x="3359" y="836"/>
                  </a:cubicBezTo>
                  <a:cubicBezTo>
                    <a:pt x="3199" y="836"/>
                    <a:pt x="3029" y="830"/>
                    <a:pt x="2849" y="816"/>
                  </a:cubicBezTo>
                  <a:cubicBezTo>
                    <a:pt x="2350" y="775"/>
                    <a:pt x="1305"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9"/>
            <p:cNvSpPr/>
            <p:nvPr/>
          </p:nvSpPr>
          <p:spPr>
            <a:xfrm>
              <a:off x="3166706" y="3853689"/>
              <a:ext cx="305591" cy="226470"/>
            </a:xfrm>
            <a:custGeom>
              <a:avLst/>
              <a:gdLst/>
              <a:ahLst/>
              <a:cxnLst/>
              <a:rect l="l" t="t" r="r" b="b"/>
              <a:pathLst>
                <a:path w="6172" h="4574" extrusionOk="0">
                  <a:moveTo>
                    <a:pt x="2065" y="1"/>
                  </a:moveTo>
                  <a:cubicBezTo>
                    <a:pt x="2065" y="1"/>
                    <a:pt x="2220" y="1446"/>
                    <a:pt x="1899" y="2253"/>
                  </a:cubicBezTo>
                  <a:cubicBezTo>
                    <a:pt x="1568" y="3047"/>
                    <a:pt x="1" y="3919"/>
                    <a:pt x="1237" y="4360"/>
                  </a:cubicBezTo>
                  <a:cubicBezTo>
                    <a:pt x="1668" y="4511"/>
                    <a:pt x="2239" y="4574"/>
                    <a:pt x="2827" y="4574"/>
                  </a:cubicBezTo>
                  <a:cubicBezTo>
                    <a:pt x="3925" y="4574"/>
                    <a:pt x="5085" y="4354"/>
                    <a:pt x="5509" y="4073"/>
                  </a:cubicBezTo>
                  <a:cubicBezTo>
                    <a:pt x="6171" y="3632"/>
                    <a:pt x="5509" y="872"/>
                    <a:pt x="5354" y="509"/>
                  </a:cubicBezTo>
                  <a:cubicBezTo>
                    <a:pt x="5188" y="144"/>
                    <a:pt x="2065"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9"/>
            <p:cNvSpPr/>
            <p:nvPr/>
          </p:nvSpPr>
          <p:spPr>
            <a:xfrm>
              <a:off x="3246569" y="3952020"/>
              <a:ext cx="73080" cy="30153"/>
            </a:xfrm>
            <a:custGeom>
              <a:avLst/>
              <a:gdLst/>
              <a:ahLst/>
              <a:cxnLst/>
              <a:rect l="l" t="t" r="r" b="b"/>
              <a:pathLst>
                <a:path w="1476" h="609" extrusionOk="0">
                  <a:moveTo>
                    <a:pt x="216" y="1"/>
                  </a:moveTo>
                  <a:cubicBezTo>
                    <a:pt x="0" y="1"/>
                    <a:pt x="152" y="278"/>
                    <a:pt x="109" y="311"/>
                  </a:cubicBezTo>
                  <a:cubicBezTo>
                    <a:pt x="55" y="343"/>
                    <a:pt x="1103" y="586"/>
                    <a:pt x="1269" y="608"/>
                  </a:cubicBezTo>
                  <a:cubicBezTo>
                    <a:pt x="1271" y="609"/>
                    <a:pt x="1274" y="609"/>
                    <a:pt x="1276" y="609"/>
                  </a:cubicBezTo>
                  <a:cubicBezTo>
                    <a:pt x="1433" y="609"/>
                    <a:pt x="1475" y="244"/>
                    <a:pt x="1373" y="244"/>
                  </a:cubicBezTo>
                  <a:cubicBezTo>
                    <a:pt x="1371" y="244"/>
                    <a:pt x="1369" y="244"/>
                    <a:pt x="1368" y="245"/>
                  </a:cubicBezTo>
                  <a:cubicBezTo>
                    <a:pt x="1368" y="245"/>
                    <a:pt x="485" y="12"/>
                    <a:pt x="242" y="2"/>
                  </a:cubicBezTo>
                  <a:cubicBezTo>
                    <a:pt x="233" y="1"/>
                    <a:pt x="22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9"/>
            <p:cNvSpPr/>
            <p:nvPr/>
          </p:nvSpPr>
          <p:spPr>
            <a:xfrm>
              <a:off x="3260185" y="3919243"/>
              <a:ext cx="73031" cy="30153"/>
            </a:xfrm>
            <a:custGeom>
              <a:avLst/>
              <a:gdLst/>
              <a:ahLst/>
              <a:cxnLst/>
              <a:rect l="l" t="t" r="r" b="b"/>
              <a:pathLst>
                <a:path w="1475" h="609" extrusionOk="0">
                  <a:moveTo>
                    <a:pt x="207" y="0"/>
                  </a:moveTo>
                  <a:cubicBezTo>
                    <a:pt x="1" y="0"/>
                    <a:pt x="153" y="278"/>
                    <a:pt x="99" y="311"/>
                  </a:cubicBezTo>
                  <a:cubicBezTo>
                    <a:pt x="55" y="343"/>
                    <a:pt x="1104" y="586"/>
                    <a:pt x="1269" y="608"/>
                  </a:cubicBezTo>
                  <a:cubicBezTo>
                    <a:pt x="1272" y="608"/>
                    <a:pt x="1274" y="608"/>
                    <a:pt x="1276" y="608"/>
                  </a:cubicBezTo>
                  <a:cubicBezTo>
                    <a:pt x="1421" y="608"/>
                    <a:pt x="1475" y="243"/>
                    <a:pt x="1367" y="243"/>
                  </a:cubicBezTo>
                  <a:cubicBezTo>
                    <a:pt x="1364" y="243"/>
                    <a:pt x="1361" y="244"/>
                    <a:pt x="1358" y="244"/>
                  </a:cubicBezTo>
                  <a:cubicBezTo>
                    <a:pt x="1358" y="244"/>
                    <a:pt x="486" y="12"/>
                    <a:pt x="232" y="1"/>
                  </a:cubicBezTo>
                  <a:cubicBezTo>
                    <a:pt x="223" y="1"/>
                    <a:pt x="215"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9"/>
            <p:cNvSpPr/>
            <p:nvPr/>
          </p:nvSpPr>
          <p:spPr>
            <a:xfrm>
              <a:off x="2931719" y="3908895"/>
              <a:ext cx="74219" cy="26836"/>
            </a:xfrm>
            <a:custGeom>
              <a:avLst/>
              <a:gdLst/>
              <a:ahLst/>
              <a:cxnLst/>
              <a:rect l="l" t="t" r="r" b="b"/>
              <a:pathLst>
                <a:path w="1499" h="542" extrusionOk="0">
                  <a:moveTo>
                    <a:pt x="243" y="0"/>
                  </a:moveTo>
                  <a:cubicBezTo>
                    <a:pt x="0" y="0"/>
                    <a:pt x="177" y="287"/>
                    <a:pt x="133" y="321"/>
                  </a:cubicBezTo>
                  <a:cubicBezTo>
                    <a:pt x="89" y="354"/>
                    <a:pt x="1148" y="542"/>
                    <a:pt x="1303" y="542"/>
                  </a:cubicBezTo>
                  <a:cubicBezTo>
                    <a:pt x="1305" y="542"/>
                    <a:pt x="1307" y="542"/>
                    <a:pt x="1309" y="542"/>
                  </a:cubicBezTo>
                  <a:cubicBezTo>
                    <a:pt x="1465" y="542"/>
                    <a:pt x="1498" y="176"/>
                    <a:pt x="1390" y="176"/>
                  </a:cubicBezTo>
                  <a:cubicBezTo>
                    <a:pt x="1387" y="176"/>
                    <a:pt x="1384" y="176"/>
                    <a:pt x="1380" y="177"/>
                  </a:cubicBezTo>
                  <a:cubicBezTo>
                    <a:pt x="1380" y="177"/>
                    <a:pt x="486" y="12"/>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9"/>
            <p:cNvSpPr/>
            <p:nvPr/>
          </p:nvSpPr>
          <p:spPr>
            <a:xfrm>
              <a:off x="3229339" y="3979203"/>
              <a:ext cx="71001" cy="35401"/>
            </a:xfrm>
            <a:custGeom>
              <a:avLst/>
              <a:gdLst/>
              <a:ahLst/>
              <a:cxnLst/>
              <a:rect l="l" t="t" r="r" b="b"/>
              <a:pathLst>
                <a:path w="1434" h="715" extrusionOk="0">
                  <a:moveTo>
                    <a:pt x="182" y="0"/>
                  </a:moveTo>
                  <a:cubicBezTo>
                    <a:pt x="0" y="0"/>
                    <a:pt x="112" y="271"/>
                    <a:pt x="60" y="292"/>
                  </a:cubicBezTo>
                  <a:cubicBezTo>
                    <a:pt x="16" y="324"/>
                    <a:pt x="1021" y="678"/>
                    <a:pt x="1186" y="711"/>
                  </a:cubicBezTo>
                  <a:cubicBezTo>
                    <a:pt x="1194" y="713"/>
                    <a:pt x="1203" y="715"/>
                    <a:pt x="1211" y="715"/>
                  </a:cubicBezTo>
                  <a:cubicBezTo>
                    <a:pt x="1351" y="715"/>
                    <a:pt x="1434" y="368"/>
                    <a:pt x="1318" y="368"/>
                  </a:cubicBezTo>
                  <a:cubicBezTo>
                    <a:pt x="1318" y="368"/>
                    <a:pt x="469" y="49"/>
                    <a:pt x="226" y="5"/>
                  </a:cubicBezTo>
                  <a:cubicBezTo>
                    <a:pt x="210"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9"/>
            <p:cNvSpPr/>
            <p:nvPr/>
          </p:nvSpPr>
          <p:spPr>
            <a:xfrm>
              <a:off x="3172746" y="4017724"/>
              <a:ext cx="286925" cy="68624"/>
            </a:xfrm>
            <a:custGeom>
              <a:avLst/>
              <a:gdLst/>
              <a:ahLst/>
              <a:cxnLst/>
              <a:rect l="l" t="t" r="r" b="b"/>
              <a:pathLst>
                <a:path w="5795" h="1386" extrusionOk="0">
                  <a:moveTo>
                    <a:pt x="987" y="0"/>
                  </a:moveTo>
                  <a:cubicBezTo>
                    <a:pt x="968" y="0"/>
                    <a:pt x="951" y="3"/>
                    <a:pt x="938" y="10"/>
                  </a:cubicBezTo>
                  <a:cubicBezTo>
                    <a:pt x="729" y="132"/>
                    <a:pt x="0" y="860"/>
                    <a:pt x="67" y="1136"/>
                  </a:cubicBezTo>
                  <a:cubicBezTo>
                    <a:pt x="99" y="1304"/>
                    <a:pt x="1604" y="1386"/>
                    <a:pt x="3032" y="1386"/>
                  </a:cubicBezTo>
                  <a:cubicBezTo>
                    <a:pt x="4033" y="1386"/>
                    <a:pt x="4996" y="1346"/>
                    <a:pt x="5387" y="1268"/>
                  </a:cubicBezTo>
                  <a:cubicBezTo>
                    <a:pt x="5795" y="1191"/>
                    <a:pt x="5762" y="264"/>
                    <a:pt x="5630" y="66"/>
                  </a:cubicBezTo>
                  <a:lnTo>
                    <a:pt x="5630" y="66"/>
                  </a:lnTo>
                  <a:cubicBezTo>
                    <a:pt x="5630" y="66"/>
                    <a:pt x="5128" y="836"/>
                    <a:pt x="3350" y="836"/>
                  </a:cubicBezTo>
                  <a:cubicBezTo>
                    <a:pt x="3189" y="836"/>
                    <a:pt x="3018" y="830"/>
                    <a:pt x="2837" y="816"/>
                  </a:cubicBezTo>
                  <a:cubicBezTo>
                    <a:pt x="2338" y="775"/>
                    <a:pt x="1293"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9"/>
            <p:cNvSpPr/>
            <p:nvPr/>
          </p:nvSpPr>
          <p:spPr>
            <a:xfrm>
              <a:off x="2544284" y="2673014"/>
              <a:ext cx="453039" cy="385950"/>
            </a:xfrm>
            <a:custGeom>
              <a:avLst/>
              <a:gdLst/>
              <a:ahLst/>
              <a:cxnLst/>
              <a:rect l="l" t="t" r="r" b="b"/>
              <a:pathLst>
                <a:path w="9150" h="7795" extrusionOk="0">
                  <a:moveTo>
                    <a:pt x="682" y="0"/>
                  </a:moveTo>
                  <a:cubicBezTo>
                    <a:pt x="348" y="0"/>
                    <a:pt x="67" y="88"/>
                    <a:pt x="22" y="368"/>
                  </a:cubicBezTo>
                  <a:cubicBezTo>
                    <a:pt x="0" y="542"/>
                    <a:pt x="999" y="7794"/>
                    <a:pt x="2392" y="7794"/>
                  </a:cubicBezTo>
                  <a:cubicBezTo>
                    <a:pt x="2419" y="7794"/>
                    <a:pt x="2445" y="7791"/>
                    <a:pt x="2472" y="7786"/>
                  </a:cubicBezTo>
                  <a:cubicBezTo>
                    <a:pt x="3918" y="7499"/>
                    <a:pt x="8576" y="5998"/>
                    <a:pt x="8863" y="5082"/>
                  </a:cubicBezTo>
                  <a:cubicBezTo>
                    <a:pt x="9150" y="4155"/>
                    <a:pt x="7980" y="1936"/>
                    <a:pt x="7362" y="1516"/>
                  </a:cubicBezTo>
                  <a:cubicBezTo>
                    <a:pt x="7315" y="1484"/>
                    <a:pt x="7255" y="1469"/>
                    <a:pt x="7182" y="1469"/>
                  </a:cubicBezTo>
                  <a:cubicBezTo>
                    <a:pt x="6343" y="1469"/>
                    <a:pt x="3895" y="3485"/>
                    <a:pt x="3344" y="3485"/>
                  </a:cubicBezTo>
                  <a:cubicBezTo>
                    <a:pt x="3317" y="3485"/>
                    <a:pt x="3295" y="3480"/>
                    <a:pt x="3278" y="3471"/>
                  </a:cubicBezTo>
                  <a:cubicBezTo>
                    <a:pt x="2880" y="3238"/>
                    <a:pt x="1953" y="248"/>
                    <a:pt x="1953" y="248"/>
                  </a:cubicBezTo>
                  <a:cubicBezTo>
                    <a:pt x="1953" y="248"/>
                    <a:pt x="1242" y="0"/>
                    <a:pt x="682"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9"/>
            <p:cNvSpPr/>
            <p:nvPr/>
          </p:nvSpPr>
          <p:spPr>
            <a:xfrm>
              <a:off x="3251273" y="2701434"/>
              <a:ext cx="460912" cy="316830"/>
            </a:xfrm>
            <a:custGeom>
              <a:avLst/>
              <a:gdLst/>
              <a:ahLst/>
              <a:cxnLst/>
              <a:rect l="l" t="t" r="r" b="b"/>
              <a:pathLst>
                <a:path w="9309" h="6399" extrusionOk="0">
                  <a:moveTo>
                    <a:pt x="7224" y="0"/>
                  </a:moveTo>
                  <a:cubicBezTo>
                    <a:pt x="6936" y="0"/>
                    <a:pt x="6691" y="33"/>
                    <a:pt x="6627" y="137"/>
                  </a:cubicBezTo>
                  <a:cubicBezTo>
                    <a:pt x="6450" y="424"/>
                    <a:pt x="6296" y="2168"/>
                    <a:pt x="6085" y="2786"/>
                  </a:cubicBezTo>
                  <a:cubicBezTo>
                    <a:pt x="6066" y="2842"/>
                    <a:pt x="6020" y="2868"/>
                    <a:pt x="5951" y="2868"/>
                  </a:cubicBezTo>
                  <a:cubicBezTo>
                    <a:pt x="5362" y="2868"/>
                    <a:pt x="3138" y="992"/>
                    <a:pt x="2465" y="942"/>
                  </a:cubicBezTo>
                  <a:cubicBezTo>
                    <a:pt x="2459" y="942"/>
                    <a:pt x="2453" y="942"/>
                    <a:pt x="2447" y="942"/>
                  </a:cubicBezTo>
                  <a:cubicBezTo>
                    <a:pt x="1687" y="942"/>
                    <a:pt x="1" y="4332"/>
                    <a:pt x="1019" y="4386"/>
                  </a:cubicBezTo>
                  <a:cubicBezTo>
                    <a:pt x="1881" y="4441"/>
                    <a:pt x="5093" y="6398"/>
                    <a:pt x="7005" y="6398"/>
                  </a:cubicBezTo>
                  <a:cubicBezTo>
                    <a:pt x="7396" y="6398"/>
                    <a:pt x="7733" y="6316"/>
                    <a:pt x="7984" y="6120"/>
                  </a:cubicBezTo>
                  <a:cubicBezTo>
                    <a:pt x="9309" y="5082"/>
                    <a:pt x="8371" y="104"/>
                    <a:pt x="8371" y="104"/>
                  </a:cubicBezTo>
                  <a:cubicBezTo>
                    <a:pt x="8371" y="104"/>
                    <a:pt x="7732" y="0"/>
                    <a:pt x="722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9"/>
            <p:cNvSpPr/>
            <p:nvPr/>
          </p:nvSpPr>
          <p:spPr>
            <a:xfrm>
              <a:off x="3217010" y="3251320"/>
              <a:ext cx="214835" cy="563551"/>
            </a:xfrm>
            <a:custGeom>
              <a:avLst/>
              <a:gdLst/>
              <a:ahLst/>
              <a:cxnLst/>
              <a:rect l="l" t="t" r="r" b="b"/>
              <a:pathLst>
                <a:path w="4339" h="11382" extrusionOk="0">
                  <a:moveTo>
                    <a:pt x="3359" y="1"/>
                  </a:moveTo>
                  <a:cubicBezTo>
                    <a:pt x="2521" y="1"/>
                    <a:pt x="0" y="555"/>
                    <a:pt x="0" y="555"/>
                  </a:cubicBezTo>
                  <a:cubicBezTo>
                    <a:pt x="0" y="555"/>
                    <a:pt x="917" y="11063"/>
                    <a:pt x="1248" y="11250"/>
                  </a:cubicBezTo>
                  <a:cubicBezTo>
                    <a:pt x="1385" y="11331"/>
                    <a:pt x="1749" y="11382"/>
                    <a:pt x="2167" y="11382"/>
                  </a:cubicBezTo>
                  <a:cubicBezTo>
                    <a:pt x="2720" y="11382"/>
                    <a:pt x="3368" y="11294"/>
                    <a:pt x="3720" y="11074"/>
                  </a:cubicBezTo>
                  <a:cubicBezTo>
                    <a:pt x="4338" y="10688"/>
                    <a:pt x="3930" y="224"/>
                    <a:pt x="3598" y="36"/>
                  </a:cubicBezTo>
                  <a:cubicBezTo>
                    <a:pt x="3558" y="11"/>
                    <a:pt x="3475" y="1"/>
                    <a:pt x="3359"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9"/>
            <p:cNvSpPr/>
            <p:nvPr/>
          </p:nvSpPr>
          <p:spPr>
            <a:xfrm>
              <a:off x="2927313" y="3282760"/>
              <a:ext cx="198496" cy="561967"/>
            </a:xfrm>
            <a:custGeom>
              <a:avLst/>
              <a:gdLst/>
              <a:ahLst/>
              <a:cxnLst/>
              <a:rect l="l" t="t" r="r" b="b"/>
              <a:pathLst>
                <a:path w="4009" h="11350" extrusionOk="0">
                  <a:moveTo>
                    <a:pt x="3327" y="1"/>
                  </a:moveTo>
                  <a:cubicBezTo>
                    <a:pt x="2439" y="1"/>
                    <a:pt x="1" y="450"/>
                    <a:pt x="1" y="450"/>
                  </a:cubicBezTo>
                  <a:cubicBezTo>
                    <a:pt x="1" y="450"/>
                    <a:pt x="575" y="10980"/>
                    <a:pt x="895" y="11179"/>
                  </a:cubicBezTo>
                  <a:cubicBezTo>
                    <a:pt x="1052" y="11281"/>
                    <a:pt x="1498" y="11350"/>
                    <a:pt x="1988" y="11350"/>
                  </a:cubicBezTo>
                  <a:cubicBezTo>
                    <a:pt x="2497" y="11350"/>
                    <a:pt x="3052" y="11276"/>
                    <a:pt x="3379" y="11090"/>
                  </a:cubicBezTo>
                  <a:cubicBezTo>
                    <a:pt x="4008" y="10726"/>
                    <a:pt x="3942" y="251"/>
                    <a:pt x="3621" y="41"/>
                  </a:cubicBezTo>
                  <a:cubicBezTo>
                    <a:pt x="3576" y="13"/>
                    <a:pt x="3473" y="1"/>
                    <a:pt x="3327"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9"/>
            <p:cNvSpPr/>
            <p:nvPr/>
          </p:nvSpPr>
          <p:spPr>
            <a:xfrm>
              <a:off x="2857946" y="3060152"/>
              <a:ext cx="627472" cy="444375"/>
            </a:xfrm>
            <a:custGeom>
              <a:avLst/>
              <a:gdLst/>
              <a:ahLst/>
              <a:cxnLst/>
              <a:rect l="l" t="t" r="r" b="b"/>
              <a:pathLst>
                <a:path w="12673" h="8975" extrusionOk="0">
                  <a:moveTo>
                    <a:pt x="11182" y="1"/>
                  </a:moveTo>
                  <a:cubicBezTo>
                    <a:pt x="10718" y="1"/>
                    <a:pt x="166" y="221"/>
                    <a:pt x="166" y="221"/>
                  </a:cubicBezTo>
                  <a:cubicBezTo>
                    <a:pt x="166" y="221"/>
                    <a:pt x="1" y="8610"/>
                    <a:pt x="475" y="8842"/>
                  </a:cubicBezTo>
                  <a:cubicBezTo>
                    <a:pt x="658" y="8935"/>
                    <a:pt x="1473" y="8975"/>
                    <a:pt x="2426" y="8975"/>
                  </a:cubicBezTo>
                  <a:cubicBezTo>
                    <a:pt x="3948" y="8975"/>
                    <a:pt x="5821" y="8874"/>
                    <a:pt x="6038" y="8731"/>
                  </a:cubicBezTo>
                  <a:cubicBezTo>
                    <a:pt x="6389" y="8497"/>
                    <a:pt x="6013" y="4208"/>
                    <a:pt x="6083" y="4208"/>
                  </a:cubicBezTo>
                  <a:cubicBezTo>
                    <a:pt x="6086" y="4208"/>
                    <a:pt x="6089" y="4215"/>
                    <a:pt x="6094" y="4228"/>
                  </a:cubicBezTo>
                  <a:cubicBezTo>
                    <a:pt x="6213" y="4576"/>
                    <a:pt x="6623" y="8733"/>
                    <a:pt x="6974" y="8733"/>
                  </a:cubicBezTo>
                  <a:cubicBezTo>
                    <a:pt x="6978" y="8733"/>
                    <a:pt x="6983" y="8733"/>
                    <a:pt x="6987" y="8731"/>
                  </a:cubicBezTo>
                  <a:cubicBezTo>
                    <a:pt x="7340" y="8610"/>
                    <a:pt x="11491" y="8842"/>
                    <a:pt x="12076" y="8367"/>
                  </a:cubicBezTo>
                  <a:cubicBezTo>
                    <a:pt x="12672" y="7892"/>
                    <a:pt x="11657" y="1"/>
                    <a:pt x="11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9"/>
            <p:cNvSpPr/>
            <p:nvPr/>
          </p:nvSpPr>
          <p:spPr>
            <a:xfrm>
              <a:off x="3558597" y="2384108"/>
              <a:ext cx="36639" cy="380454"/>
            </a:xfrm>
            <a:custGeom>
              <a:avLst/>
              <a:gdLst/>
              <a:ahLst/>
              <a:cxnLst/>
              <a:rect l="l" t="t" r="r" b="b"/>
              <a:pathLst>
                <a:path w="740" h="7684" extrusionOk="0">
                  <a:moveTo>
                    <a:pt x="530" y="0"/>
                  </a:moveTo>
                  <a:lnTo>
                    <a:pt x="0" y="66"/>
                  </a:lnTo>
                  <a:cubicBezTo>
                    <a:pt x="0" y="66"/>
                    <a:pt x="155" y="7584"/>
                    <a:pt x="320" y="7661"/>
                  </a:cubicBezTo>
                  <a:cubicBezTo>
                    <a:pt x="364" y="7677"/>
                    <a:pt x="413" y="7683"/>
                    <a:pt x="460" y="7683"/>
                  </a:cubicBezTo>
                  <a:cubicBezTo>
                    <a:pt x="603" y="7683"/>
                    <a:pt x="739" y="7628"/>
                    <a:pt x="739" y="7628"/>
                  </a:cubicBez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9"/>
            <p:cNvSpPr/>
            <p:nvPr/>
          </p:nvSpPr>
          <p:spPr>
            <a:xfrm>
              <a:off x="3642174" y="2444117"/>
              <a:ext cx="193099" cy="183889"/>
            </a:xfrm>
            <a:custGeom>
              <a:avLst/>
              <a:gdLst/>
              <a:ahLst/>
              <a:cxnLst/>
              <a:rect l="l" t="t" r="r" b="b"/>
              <a:pathLst>
                <a:path w="3900" h="3714" extrusionOk="0">
                  <a:moveTo>
                    <a:pt x="192" y="1"/>
                  </a:moveTo>
                  <a:cubicBezTo>
                    <a:pt x="0" y="1"/>
                    <a:pt x="401" y="3459"/>
                    <a:pt x="674" y="3534"/>
                  </a:cubicBezTo>
                  <a:cubicBezTo>
                    <a:pt x="835" y="3573"/>
                    <a:pt x="1917" y="3714"/>
                    <a:pt x="2781" y="3714"/>
                  </a:cubicBezTo>
                  <a:cubicBezTo>
                    <a:pt x="3395" y="3714"/>
                    <a:pt x="3900" y="3643"/>
                    <a:pt x="3886" y="3413"/>
                  </a:cubicBezTo>
                  <a:cubicBezTo>
                    <a:pt x="3864" y="2850"/>
                    <a:pt x="3765" y="1128"/>
                    <a:pt x="3544" y="698"/>
                  </a:cubicBezTo>
                  <a:cubicBezTo>
                    <a:pt x="3312" y="267"/>
                    <a:pt x="199" y="2"/>
                    <a:pt x="199" y="2"/>
                  </a:cubicBezTo>
                  <a:cubicBezTo>
                    <a:pt x="197" y="1"/>
                    <a:pt x="194"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9"/>
            <p:cNvSpPr/>
            <p:nvPr/>
          </p:nvSpPr>
          <p:spPr>
            <a:xfrm>
              <a:off x="3623607" y="2437631"/>
              <a:ext cx="213547" cy="130713"/>
            </a:xfrm>
            <a:custGeom>
              <a:avLst/>
              <a:gdLst/>
              <a:ahLst/>
              <a:cxnLst/>
              <a:rect l="l" t="t" r="r" b="b"/>
              <a:pathLst>
                <a:path w="4313" h="2640" extrusionOk="0">
                  <a:moveTo>
                    <a:pt x="441" y="1"/>
                  </a:moveTo>
                  <a:cubicBezTo>
                    <a:pt x="247" y="1"/>
                    <a:pt x="121" y="20"/>
                    <a:pt x="100" y="67"/>
                  </a:cubicBezTo>
                  <a:cubicBezTo>
                    <a:pt x="0" y="321"/>
                    <a:pt x="111" y="2264"/>
                    <a:pt x="111" y="2264"/>
                  </a:cubicBezTo>
                  <a:cubicBezTo>
                    <a:pt x="111" y="2264"/>
                    <a:pt x="3941" y="2606"/>
                    <a:pt x="4129" y="2639"/>
                  </a:cubicBezTo>
                  <a:cubicBezTo>
                    <a:pt x="4130" y="2640"/>
                    <a:pt x="4131" y="2640"/>
                    <a:pt x="4133" y="2640"/>
                  </a:cubicBezTo>
                  <a:cubicBezTo>
                    <a:pt x="4313" y="2640"/>
                    <a:pt x="4060" y="464"/>
                    <a:pt x="3731" y="410"/>
                  </a:cubicBezTo>
                  <a:cubicBezTo>
                    <a:pt x="3461" y="374"/>
                    <a:pt x="1295"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9"/>
            <p:cNvSpPr/>
            <p:nvPr/>
          </p:nvSpPr>
          <p:spPr>
            <a:xfrm>
              <a:off x="3546664" y="2392822"/>
              <a:ext cx="207606" cy="187108"/>
            </a:xfrm>
            <a:custGeom>
              <a:avLst/>
              <a:gdLst/>
              <a:ahLst/>
              <a:cxnLst/>
              <a:rect l="l" t="t" r="r" b="b"/>
              <a:pathLst>
                <a:path w="4193" h="3779" extrusionOk="0">
                  <a:moveTo>
                    <a:pt x="495" y="1"/>
                  </a:moveTo>
                  <a:cubicBezTo>
                    <a:pt x="297" y="1"/>
                    <a:pt x="1" y="3765"/>
                    <a:pt x="314" y="3765"/>
                  </a:cubicBezTo>
                  <a:cubicBezTo>
                    <a:pt x="315" y="3765"/>
                    <a:pt x="317" y="3765"/>
                    <a:pt x="318" y="3765"/>
                  </a:cubicBezTo>
                  <a:cubicBezTo>
                    <a:pt x="356" y="3760"/>
                    <a:pt x="437" y="3758"/>
                    <a:pt x="551" y="3758"/>
                  </a:cubicBezTo>
                  <a:cubicBezTo>
                    <a:pt x="920" y="3758"/>
                    <a:pt x="1630" y="3779"/>
                    <a:pt x="2320" y="3779"/>
                  </a:cubicBezTo>
                  <a:cubicBezTo>
                    <a:pt x="3227" y="3779"/>
                    <a:pt x="4099" y="3743"/>
                    <a:pt x="4115" y="3577"/>
                  </a:cubicBezTo>
                  <a:cubicBezTo>
                    <a:pt x="4149" y="3257"/>
                    <a:pt x="4193" y="663"/>
                    <a:pt x="3784" y="454"/>
                  </a:cubicBezTo>
                  <a:cubicBezTo>
                    <a:pt x="3365" y="233"/>
                    <a:pt x="495"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9"/>
            <p:cNvSpPr/>
            <p:nvPr/>
          </p:nvSpPr>
          <p:spPr>
            <a:xfrm>
              <a:off x="3553101" y="2384059"/>
              <a:ext cx="214142" cy="130713"/>
            </a:xfrm>
            <a:custGeom>
              <a:avLst/>
              <a:gdLst/>
              <a:ahLst/>
              <a:cxnLst/>
              <a:rect l="l" t="t" r="r" b="b"/>
              <a:pathLst>
                <a:path w="4325" h="2640" extrusionOk="0">
                  <a:moveTo>
                    <a:pt x="457" y="0"/>
                  </a:moveTo>
                  <a:cubicBezTo>
                    <a:pt x="258" y="0"/>
                    <a:pt x="130" y="20"/>
                    <a:pt x="111" y="67"/>
                  </a:cubicBezTo>
                  <a:cubicBezTo>
                    <a:pt x="1" y="322"/>
                    <a:pt x="122" y="2264"/>
                    <a:pt x="122" y="2264"/>
                  </a:cubicBezTo>
                  <a:cubicBezTo>
                    <a:pt x="122" y="2264"/>
                    <a:pt x="3952" y="2606"/>
                    <a:pt x="4140" y="2640"/>
                  </a:cubicBezTo>
                  <a:cubicBezTo>
                    <a:pt x="4141" y="2640"/>
                    <a:pt x="4142" y="2640"/>
                    <a:pt x="4144" y="2640"/>
                  </a:cubicBezTo>
                  <a:cubicBezTo>
                    <a:pt x="4324" y="2640"/>
                    <a:pt x="4071" y="464"/>
                    <a:pt x="3742" y="410"/>
                  </a:cubicBezTo>
                  <a:cubicBezTo>
                    <a:pt x="3473" y="365"/>
                    <a:pt x="1313" y="0"/>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9"/>
            <p:cNvSpPr/>
            <p:nvPr/>
          </p:nvSpPr>
          <p:spPr>
            <a:xfrm>
              <a:off x="2538194" y="2365491"/>
              <a:ext cx="108284" cy="374116"/>
            </a:xfrm>
            <a:custGeom>
              <a:avLst/>
              <a:gdLst/>
              <a:ahLst/>
              <a:cxnLst/>
              <a:rect l="l" t="t" r="r" b="b"/>
              <a:pathLst>
                <a:path w="2187" h="7556" extrusionOk="0">
                  <a:moveTo>
                    <a:pt x="509" y="1"/>
                  </a:moveTo>
                  <a:lnTo>
                    <a:pt x="1" y="167"/>
                  </a:lnTo>
                  <a:cubicBezTo>
                    <a:pt x="1" y="167"/>
                    <a:pt x="1612" y="7518"/>
                    <a:pt x="1789" y="7551"/>
                  </a:cubicBezTo>
                  <a:cubicBezTo>
                    <a:pt x="1809" y="7554"/>
                    <a:pt x="1828" y="7556"/>
                    <a:pt x="1848" y="7556"/>
                  </a:cubicBezTo>
                  <a:cubicBezTo>
                    <a:pt x="2018" y="7556"/>
                    <a:pt x="2186" y="7440"/>
                    <a:pt x="2186" y="7440"/>
                  </a:cubicBez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9"/>
            <p:cNvSpPr/>
            <p:nvPr/>
          </p:nvSpPr>
          <p:spPr>
            <a:xfrm>
              <a:off x="2630733" y="2404111"/>
              <a:ext cx="228698" cy="174086"/>
            </a:xfrm>
            <a:custGeom>
              <a:avLst/>
              <a:gdLst/>
              <a:ahLst/>
              <a:cxnLst/>
              <a:rect l="l" t="t" r="r" b="b"/>
              <a:pathLst>
                <a:path w="4619" h="3516" extrusionOk="0">
                  <a:moveTo>
                    <a:pt x="2510" y="1"/>
                  </a:moveTo>
                  <a:cubicBezTo>
                    <a:pt x="1513" y="1"/>
                    <a:pt x="218" y="148"/>
                    <a:pt x="218" y="148"/>
                  </a:cubicBezTo>
                  <a:cubicBezTo>
                    <a:pt x="217" y="148"/>
                    <a:pt x="216" y="148"/>
                    <a:pt x="214" y="148"/>
                  </a:cubicBezTo>
                  <a:cubicBezTo>
                    <a:pt x="0" y="148"/>
                    <a:pt x="1081" y="3504"/>
                    <a:pt x="1355" y="3515"/>
                  </a:cubicBezTo>
                  <a:cubicBezTo>
                    <a:pt x="1362" y="3515"/>
                    <a:pt x="1370" y="3515"/>
                    <a:pt x="1380" y="3515"/>
                  </a:cubicBezTo>
                  <a:cubicBezTo>
                    <a:pt x="1783" y="3515"/>
                    <a:pt x="4619" y="3303"/>
                    <a:pt x="4490" y="2775"/>
                  </a:cubicBezTo>
                  <a:cubicBezTo>
                    <a:pt x="4357" y="2235"/>
                    <a:pt x="3927" y="557"/>
                    <a:pt x="3618" y="182"/>
                  </a:cubicBezTo>
                  <a:cubicBezTo>
                    <a:pt x="3513" y="45"/>
                    <a:pt x="3056"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9"/>
            <p:cNvSpPr/>
            <p:nvPr/>
          </p:nvSpPr>
          <p:spPr>
            <a:xfrm>
              <a:off x="2614740" y="2394506"/>
              <a:ext cx="232808" cy="125168"/>
            </a:xfrm>
            <a:custGeom>
              <a:avLst/>
              <a:gdLst/>
              <a:ahLst/>
              <a:cxnLst/>
              <a:rect l="l" t="t" r="r" b="b"/>
              <a:pathLst>
                <a:path w="4702" h="2528" extrusionOk="0">
                  <a:moveTo>
                    <a:pt x="3690" y="0"/>
                  </a:moveTo>
                  <a:cubicBezTo>
                    <a:pt x="3689" y="0"/>
                    <a:pt x="3688" y="0"/>
                    <a:pt x="3687" y="0"/>
                  </a:cubicBezTo>
                  <a:cubicBezTo>
                    <a:pt x="3345" y="11"/>
                    <a:pt x="111" y="99"/>
                    <a:pt x="56" y="364"/>
                  </a:cubicBezTo>
                  <a:cubicBezTo>
                    <a:pt x="0" y="640"/>
                    <a:pt x="497" y="2528"/>
                    <a:pt x="497" y="2528"/>
                  </a:cubicBezTo>
                  <a:cubicBezTo>
                    <a:pt x="497" y="2528"/>
                    <a:pt x="4316" y="2108"/>
                    <a:pt x="4504" y="2108"/>
                  </a:cubicBezTo>
                  <a:cubicBezTo>
                    <a:pt x="4702" y="2108"/>
                    <a:pt x="4022" y="0"/>
                    <a:pt x="3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9"/>
            <p:cNvSpPr/>
            <p:nvPr/>
          </p:nvSpPr>
          <p:spPr>
            <a:xfrm>
              <a:off x="2542204" y="2365244"/>
              <a:ext cx="221222" cy="196069"/>
            </a:xfrm>
            <a:custGeom>
              <a:avLst/>
              <a:gdLst/>
              <a:ahLst/>
              <a:cxnLst/>
              <a:rect l="l" t="t" r="r" b="b"/>
              <a:pathLst>
                <a:path w="4468" h="3960" extrusionOk="0">
                  <a:moveTo>
                    <a:pt x="3130" y="1"/>
                  </a:moveTo>
                  <a:cubicBezTo>
                    <a:pt x="2217" y="1"/>
                    <a:pt x="196" y="227"/>
                    <a:pt x="196" y="227"/>
                  </a:cubicBezTo>
                  <a:cubicBezTo>
                    <a:pt x="0" y="270"/>
                    <a:pt x="438" y="3959"/>
                    <a:pt x="736" y="3959"/>
                  </a:cubicBezTo>
                  <a:cubicBezTo>
                    <a:pt x="740" y="3959"/>
                    <a:pt x="744" y="3959"/>
                    <a:pt x="748" y="3957"/>
                  </a:cubicBezTo>
                  <a:cubicBezTo>
                    <a:pt x="1057" y="3859"/>
                    <a:pt x="4467" y="3361"/>
                    <a:pt x="4435" y="3042"/>
                  </a:cubicBezTo>
                  <a:cubicBezTo>
                    <a:pt x="4401" y="2711"/>
                    <a:pt x="3949" y="160"/>
                    <a:pt x="3508" y="28"/>
                  </a:cubicBezTo>
                  <a:cubicBezTo>
                    <a:pt x="3436" y="9"/>
                    <a:pt x="3303" y="1"/>
                    <a:pt x="3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9"/>
            <p:cNvSpPr/>
            <p:nvPr/>
          </p:nvSpPr>
          <p:spPr>
            <a:xfrm>
              <a:off x="2535520" y="2355638"/>
              <a:ext cx="232808" cy="124672"/>
            </a:xfrm>
            <a:custGeom>
              <a:avLst/>
              <a:gdLst/>
              <a:ahLst/>
              <a:cxnLst/>
              <a:rect l="l" t="t" r="r" b="b"/>
              <a:pathLst>
                <a:path w="4702" h="2518" extrusionOk="0">
                  <a:moveTo>
                    <a:pt x="3692" y="1"/>
                  </a:moveTo>
                  <a:cubicBezTo>
                    <a:pt x="3690" y="1"/>
                    <a:pt x="3688" y="1"/>
                    <a:pt x="3687" y="1"/>
                  </a:cubicBezTo>
                  <a:cubicBezTo>
                    <a:pt x="3344" y="13"/>
                    <a:pt x="110" y="101"/>
                    <a:pt x="55" y="366"/>
                  </a:cubicBezTo>
                  <a:cubicBezTo>
                    <a:pt x="0" y="631"/>
                    <a:pt x="486" y="2518"/>
                    <a:pt x="486" y="2518"/>
                  </a:cubicBezTo>
                  <a:cubicBezTo>
                    <a:pt x="486" y="2518"/>
                    <a:pt x="4316" y="2110"/>
                    <a:pt x="4504" y="2110"/>
                  </a:cubicBezTo>
                  <a:cubicBezTo>
                    <a:pt x="4701" y="2098"/>
                    <a:pt x="4025" y="1"/>
                    <a:pt x="3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9"/>
            <p:cNvSpPr/>
            <p:nvPr/>
          </p:nvSpPr>
          <p:spPr>
            <a:xfrm>
              <a:off x="2848439" y="2579237"/>
              <a:ext cx="560432" cy="490916"/>
            </a:xfrm>
            <a:custGeom>
              <a:avLst/>
              <a:gdLst/>
              <a:ahLst/>
              <a:cxnLst/>
              <a:rect l="l" t="t" r="r" b="b"/>
              <a:pathLst>
                <a:path w="11319" h="9915" extrusionOk="0">
                  <a:moveTo>
                    <a:pt x="7941" y="0"/>
                  </a:moveTo>
                  <a:lnTo>
                    <a:pt x="4883" y="486"/>
                  </a:lnTo>
                  <a:cubicBezTo>
                    <a:pt x="4883" y="486"/>
                    <a:pt x="5104" y="1600"/>
                    <a:pt x="4949" y="2142"/>
                  </a:cubicBezTo>
                  <a:cubicBezTo>
                    <a:pt x="4806" y="2693"/>
                    <a:pt x="645" y="3366"/>
                    <a:pt x="457" y="3984"/>
                  </a:cubicBezTo>
                  <a:cubicBezTo>
                    <a:pt x="261" y="4606"/>
                    <a:pt x="0" y="9915"/>
                    <a:pt x="920" y="9915"/>
                  </a:cubicBezTo>
                  <a:cubicBezTo>
                    <a:pt x="931" y="9915"/>
                    <a:pt x="942" y="9914"/>
                    <a:pt x="954" y="9912"/>
                  </a:cubicBezTo>
                  <a:cubicBezTo>
                    <a:pt x="1147" y="9883"/>
                    <a:pt x="1679" y="9874"/>
                    <a:pt x="2405" y="9874"/>
                  </a:cubicBezTo>
                  <a:cubicBezTo>
                    <a:pt x="3618" y="9874"/>
                    <a:pt x="5372" y="9899"/>
                    <a:pt x="6993" y="9899"/>
                  </a:cubicBezTo>
                  <a:cubicBezTo>
                    <a:pt x="9177" y="9899"/>
                    <a:pt x="11120" y="9853"/>
                    <a:pt x="11175" y="9636"/>
                  </a:cubicBezTo>
                  <a:cubicBezTo>
                    <a:pt x="11307" y="9150"/>
                    <a:pt x="11319" y="4967"/>
                    <a:pt x="10689" y="4205"/>
                  </a:cubicBezTo>
                  <a:cubicBezTo>
                    <a:pt x="10049" y="3444"/>
                    <a:pt x="8062" y="2903"/>
                    <a:pt x="7941" y="2417"/>
                  </a:cubicBezTo>
                  <a:cubicBezTo>
                    <a:pt x="7809" y="1931"/>
                    <a:pt x="7941" y="0"/>
                    <a:pt x="7941"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9"/>
            <p:cNvSpPr/>
            <p:nvPr/>
          </p:nvSpPr>
          <p:spPr>
            <a:xfrm>
              <a:off x="2913697" y="2115651"/>
              <a:ext cx="533992" cy="467992"/>
            </a:xfrm>
            <a:custGeom>
              <a:avLst/>
              <a:gdLst/>
              <a:ahLst/>
              <a:cxnLst/>
              <a:rect l="l" t="t" r="r" b="b"/>
              <a:pathLst>
                <a:path w="10785" h="9452" extrusionOk="0">
                  <a:moveTo>
                    <a:pt x="5505" y="0"/>
                  </a:moveTo>
                  <a:cubicBezTo>
                    <a:pt x="4889" y="0"/>
                    <a:pt x="4305" y="241"/>
                    <a:pt x="3896" y="599"/>
                  </a:cubicBezTo>
                  <a:cubicBezTo>
                    <a:pt x="3168" y="1217"/>
                    <a:pt x="3400" y="1095"/>
                    <a:pt x="2572" y="1316"/>
                  </a:cubicBezTo>
                  <a:cubicBezTo>
                    <a:pt x="1744" y="1548"/>
                    <a:pt x="1181" y="2012"/>
                    <a:pt x="1148" y="3071"/>
                  </a:cubicBezTo>
                  <a:cubicBezTo>
                    <a:pt x="1115" y="4120"/>
                    <a:pt x="994" y="3932"/>
                    <a:pt x="497" y="4882"/>
                  </a:cubicBezTo>
                  <a:cubicBezTo>
                    <a:pt x="0" y="5842"/>
                    <a:pt x="1313" y="7387"/>
                    <a:pt x="2539" y="7387"/>
                  </a:cubicBezTo>
                  <a:cubicBezTo>
                    <a:pt x="3764" y="7387"/>
                    <a:pt x="6170" y="8910"/>
                    <a:pt x="7352" y="9374"/>
                  </a:cubicBezTo>
                  <a:cubicBezTo>
                    <a:pt x="7490" y="9427"/>
                    <a:pt x="7627" y="9451"/>
                    <a:pt x="7761" y="9451"/>
                  </a:cubicBezTo>
                  <a:cubicBezTo>
                    <a:pt x="8624" y="9451"/>
                    <a:pt x="9356" y="8464"/>
                    <a:pt x="9327" y="8005"/>
                  </a:cubicBezTo>
                  <a:cubicBezTo>
                    <a:pt x="9294" y="7487"/>
                    <a:pt x="10089" y="7122"/>
                    <a:pt x="10089" y="6272"/>
                  </a:cubicBezTo>
                  <a:cubicBezTo>
                    <a:pt x="10089" y="5510"/>
                    <a:pt x="9658" y="5334"/>
                    <a:pt x="10122" y="4749"/>
                  </a:cubicBezTo>
                  <a:cubicBezTo>
                    <a:pt x="10784" y="3932"/>
                    <a:pt x="10122" y="2044"/>
                    <a:pt x="8709" y="1912"/>
                  </a:cubicBezTo>
                  <a:cubicBezTo>
                    <a:pt x="7815" y="1835"/>
                    <a:pt x="7914" y="1217"/>
                    <a:pt x="6899" y="466"/>
                  </a:cubicBezTo>
                  <a:cubicBezTo>
                    <a:pt x="6457" y="138"/>
                    <a:pt x="5971" y="0"/>
                    <a:pt x="5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9"/>
            <p:cNvSpPr/>
            <p:nvPr/>
          </p:nvSpPr>
          <p:spPr>
            <a:xfrm>
              <a:off x="2970537" y="2285034"/>
              <a:ext cx="336685" cy="371245"/>
            </a:xfrm>
            <a:custGeom>
              <a:avLst/>
              <a:gdLst/>
              <a:ahLst/>
              <a:cxnLst/>
              <a:rect l="l" t="t" r="r" b="b"/>
              <a:pathLst>
                <a:path w="6800" h="7498" extrusionOk="0">
                  <a:moveTo>
                    <a:pt x="3955" y="1"/>
                  </a:moveTo>
                  <a:cubicBezTo>
                    <a:pt x="2768" y="1"/>
                    <a:pt x="1112" y="705"/>
                    <a:pt x="1049" y="887"/>
                  </a:cubicBezTo>
                  <a:cubicBezTo>
                    <a:pt x="1049" y="887"/>
                    <a:pt x="111" y="4242"/>
                    <a:pt x="55" y="4981"/>
                  </a:cubicBezTo>
                  <a:cubicBezTo>
                    <a:pt x="0" y="5721"/>
                    <a:pt x="1413" y="7145"/>
                    <a:pt x="2230" y="7421"/>
                  </a:cubicBezTo>
                  <a:cubicBezTo>
                    <a:pt x="2393" y="7474"/>
                    <a:pt x="2598" y="7498"/>
                    <a:pt x="2825" y="7498"/>
                  </a:cubicBezTo>
                  <a:cubicBezTo>
                    <a:pt x="3740" y="7498"/>
                    <a:pt x="5022" y="7113"/>
                    <a:pt x="5420" y="6671"/>
                  </a:cubicBezTo>
                  <a:cubicBezTo>
                    <a:pt x="5917" y="6107"/>
                    <a:pt x="6535" y="2906"/>
                    <a:pt x="6667" y="2465"/>
                  </a:cubicBezTo>
                  <a:cubicBezTo>
                    <a:pt x="6800" y="2023"/>
                    <a:pt x="5265" y="48"/>
                    <a:pt x="4084" y="4"/>
                  </a:cubicBezTo>
                  <a:cubicBezTo>
                    <a:pt x="4042" y="2"/>
                    <a:pt x="3999" y="1"/>
                    <a:pt x="395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9"/>
            <p:cNvSpPr/>
            <p:nvPr/>
          </p:nvSpPr>
          <p:spPr>
            <a:xfrm>
              <a:off x="3243252" y="2495511"/>
              <a:ext cx="113681" cy="95906"/>
            </a:xfrm>
            <a:custGeom>
              <a:avLst/>
              <a:gdLst/>
              <a:ahLst/>
              <a:cxnLst/>
              <a:rect l="l" t="t" r="r" b="b"/>
              <a:pathLst>
                <a:path w="2296" h="1937" extrusionOk="0">
                  <a:moveTo>
                    <a:pt x="1004" y="0"/>
                  </a:moveTo>
                  <a:cubicBezTo>
                    <a:pt x="535" y="0"/>
                    <a:pt x="397" y="488"/>
                    <a:pt x="397" y="488"/>
                  </a:cubicBezTo>
                  <a:cubicBezTo>
                    <a:pt x="103" y="1159"/>
                    <a:pt x="1" y="1936"/>
                    <a:pt x="586" y="1936"/>
                  </a:cubicBezTo>
                  <a:cubicBezTo>
                    <a:pt x="703" y="1936"/>
                    <a:pt x="849" y="1905"/>
                    <a:pt x="1027" y="1834"/>
                  </a:cubicBezTo>
                  <a:cubicBezTo>
                    <a:pt x="2087" y="1404"/>
                    <a:pt x="2296" y="543"/>
                    <a:pt x="1457" y="124"/>
                  </a:cubicBezTo>
                  <a:cubicBezTo>
                    <a:pt x="1280" y="35"/>
                    <a:pt x="1130" y="0"/>
                    <a:pt x="10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9"/>
            <p:cNvSpPr/>
            <p:nvPr/>
          </p:nvSpPr>
          <p:spPr>
            <a:xfrm>
              <a:off x="3268949" y="2516703"/>
              <a:ext cx="60158" cy="54365"/>
            </a:xfrm>
            <a:custGeom>
              <a:avLst/>
              <a:gdLst/>
              <a:ahLst/>
              <a:cxnLst/>
              <a:rect l="l" t="t" r="r" b="b"/>
              <a:pathLst>
                <a:path w="1215" h="1098" extrusionOk="0">
                  <a:moveTo>
                    <a:pt x="818" y="0"/>
                  </a:moveTo>
                  <a:cubicBezTo>
                    <a:pt x="713" y="0"/>
                    <a:pt x="595" y="35"/>
                    <a:pt x="464" y="104"/>
                  </a:cubicBezTo>
                  <a:cubicBezTo>
                    <a:pt x="33" y="314"/>
                    <a:pt x="0" y="766"/>
                    <a:pt x="33" y="976"/>
                  </a:cubicBezTo>
                  <a:cubicBezTo>
                    <a:pt x="55" y="1053"/>
                    <a:pt x="110" y="1097"/>
                    <a:pt x="187" y="1097"/>
                  </a:cubicBezTo>
                  <a:lnTo>
                    <a:pt x="221" y="1097"/>
                  </a:lnTo>
                  <a:cubicBezTo>
                    <a:pt x="298" y="1087"/>
                    <a:pt x="364" y="998"/>
                    <a:pt x="342" y="921"/>
                  </a:cubicBezTo>
                  <a:cubicBezTo>
                    <a:pt x="342" y="910"/>
                    <a:pt x="276" y="545"/>
                    <a:pt x="607" y="380"/>
                  </a:cubicBezTo>
                  <a:cubicBezTo>
                    <a:pt x="714" y="330"/>
                    <a:pt x="784" y="317"/>
                    <a:pt x="823" y="317"/>
                  </a:cubicBezTo>
                  <a:cubicBezTo>
                    <a:pt x="845" y="317"/>
                    <a:pt x="857" y="321"/>
                    <a:pt x="861" y="324"/>
                  </a:cubicBezTo>
                  <a:cubicBezTo>
                    <a:pt x="883" y="324"/>
                    <a:pt x="883" y="336"/>
                    <a:pt x="894" y="347"/>
                  </a:cubicBezTo>
                  <a:cubicBezTo>
                    <a:pt x="912" y="411"/>
                    <a:pt x="968" y="452"/>
                    <a:pt x="1037" y="452"/>
                  </a:cubicBezTo>
                  <a:cubicBezTo>
                    <a:pt x="1051" y="452"/>
                    <a:pt x="1066" y="450"/>
                    <a:pt x="1082" y="446"/>
                  </a:cubicBezTo>
                  <a:cubicBezTo>
                    <a:pt x="1159" y="424"/>
                    <a:pt x="1214" y="336"/>
                    <a:pt x="1192" y="258"/>
                  </a:cubicBezTo>
                  <a:cubicBezTo>
                    <a:pt x="1170" y="192"/>
                    <a:pt x="1104" y="93"/>
                    <a:pt x="994" y="37"/>
                  </a:cubicBezTo>
                  <a:cubicBezTo>
                    <a:pt x="940" y="13"/>
                    <a:pt x="881"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9"/>
            <p:cNvSpPr/>
            <p:nvPr/>
          </p:nvSpPr>
          <p:spPr>
            <a:xfrm>
              <a:off x="2917955" y="2404854"/>
              <a:ext cx="103432" cy="101996"/>
            </a:xfrm>
            <a:custGeom>
              <a:avLst/>
              <a:gdLst/>
              <a:ahLst/>
              <a:cxnLst/>
              <a:rect l="l" t="t" r="r" b="b"/>
              <a:pathLst>
                <a:path w="2089" h="2060" extrusionOk="0">
                  <a:moveTo>
                    <a:pt x="1115" y="0"/>
                  </a:moveTo>
                  <a:cubicBezTo>
                    <a:pt x="207" y="0"/>
                    <a:pt x="1" y="840"/>
                    <a:pt x="731" y="1700"/>
                  </a:cubicBezTo>
                  <a:cubicBezTo>
                    <a:pt x="943" y="1954"/>
                    <a:pt x="1127" y="2060"/>
                    <a:pt x="1283" y="2060"/>
                  </a:cubicBezTo>
                  <a:cubicBezTo>
                    <a:pt x="1662" y="2060"/>
                    <a:pt x="1873" y="1436"/>
                    <a:pt x="1912" y="817"/>
                  </a:cubicBezTo>
                  <a:cubicBezTo>
                    <a:pt x="1912" y="817"/>
                    <a:pt x="2088" y="12"/>
                    <a:pt x="1151" y="1"/>
                  </a:cubicBezTo>
                  <a:cubicBezTo>
                    <a:pt x="1139" y="0"/>
                    <a:pt x="1127" y="0"/>
                    <a:pt x="111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9"/>
            <p:cNvSpPr/>
            <p:nvPr/>
          </p:nvSpPr>
          <p:spPr>
            <a:xfrm>
              <a:off x="2947563" y="2417975"/>
              <a:ext cx="52533" cy="66198"/>
            </a:xfrm>
            <a:custGeom>
              <a:avLst/>
              <a:gdLst/>
              <a:ahLst/>
              <a:cxnLst/>
              <a:rect l="l" t="t" r="r" b="b"/>
              <a:pathLst>
                <a:path w="1061" h="1337" extrusionOk="0">
                  <a:moveTo>
                    <a:pt x="342" y="0"/>
                  </a:moveTo>
                  <a:cubicBezTo>
                    <a:pt x="210" y="0"/>
                    <a:pt x="111" y="56"/>
                    <a:pt x="67" y="111"/>
                  </a:cubicBezTo>
                  <a:cubicBezTo>
                    <a:pt x="1" y="166"/>
                    <a:pt x="11" y="277"/>
                    <a:pt x="67" y="332"/>
                  </a:cubicBezTo>
                  <a:cubicBezTo>
                    <a:pt x="99" y="358"/>
                    <a:pt x="138" y="372"/>
                    <a:pt x="176" y="372"/>
                  </a:cubicBezTo>
                  <a:cubicBezTo>
                    <a:pt x="218" y="372"/>
                    <a:pt x="259" y="356"/>
                    <a:pt x="288" y="321"/>
                  </a:cubicBezTo>
                  <a:cubicBezTo>
                    <a:pt x="288" y="321"/>
                    <a:pt x="292" y="316"/>
                    <a:pt x="302" y="316"/>
                  </a:cubicBezTo>
                  <a:cubicBezTo>
                    <a:pt x="307" y="316"/>
                    <a:pt x="313" y="317"/>
                    <a:pt x="320" y="321"/>
                  </a:cubicBezTo>
                  <a:cubicBezTo>
                    <a:pt x="342" y="321"/>
                    <a:pt x="420" y="343"/>
                    <a:pt x="531" y="498"/>
                  </a:cubicBezTo>
                  <a:cubicBezTo>
                    <a:pt x="729" y="785"/>
                    <a:pt x="508" y="1072"/>
                    <a:pt x="508" y="1082"/>
                  </a:cubicBezTo>
                  <a:cubicBezTo>
                    <a:pt x="453" y="1148"/>
                    <a:pt x="464" y="1248"/>
                    <a:pt x="531" y="1303"/>
                  </a:cubicBezTo>
                  <a:cubicBezTo>
                    <a:pt x="563" y="1325"/>
                    <a:pt x="597" y="1337"/>
                    <a:pt x="629" y="1337"/>
                  </a:cubicBezTo>
                  <a:cubicBezTo>
                    <a:pt x="674" y="1337"/>
                    <a:pt x="718" y="1314"/>
                    <a:pt x="751" y="1281"/>
                  </a:cubicBezTo>
                  <a:cubicBezTo>
                    <a:pt x="884" y="1116"/>
                    <a:pt x="1060" y="696"/>
                    <a:pt x="784" y="310"/>
                  </a:cubicBezTo>
                  <a:cubicBezTo>
                    <a:pt x="641" y="122"/>
                    <a:pt x="497" y="12"/>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9"/>
            <p:cNvSpPr/>
            <p:nvPr/>
          </p:nvSpPr>
          <p:spPr>
            <a:xfrm>
              <a:off x="2944295" y="2232303"/>
              <a:ext cx="275587" cy="179879"/>
            </a:xfrm>
            <a:custGeom>
              <a:avLst/>
              <a:gdLst/>
              <a:ahLst/>
              <a:cxnLst/>
              <a:rect l="l" t="t" r="r" b="b"/>
              <a:pathLst>
                <a:path w="5566" h="3633" extrusionOk="0">
                  <a:moveTo>
                    <a:pt x="3883" y="0"/>
                  </a:moveTo>
                  <a:cubicBezTo>
                    <a:pt x="3499" y="0"/>
                    <a:pt x="3033" y="89"/>
                    <a:pt x="2484" y="318"/>
                  </a:cubicBezTo>
                  <a:cubicBezTo>
                    <a:pt x="1" y="1344"/>
                    <a:pt x="784" y="2084"/>
                    <a:pt x="629" y="3122"/>
                  </a:cubicBezTo>
                  <a:cubicBezTo>
                    <a:pt x="629" y="3122"/>
                    <a:pt x="654" y="3633"/>
                    <a:pt x="995" y="3633"/>
                  </a:cubicBezTo>
                  <a:cubicBezTo>
                    <a:pt x="1052" y="3633"/>
                    <a:pt x="1117" y="3618"/>
                    <a:pt x="1193" y="3585"/>
                  </a:cubicBezTo>
                  <a:cubicBezTo>
                    <a:pt x="1722" y="3353"/>
                    <a:pt x="1325" y="2625"/>
                    <a:pt x="2086" y="2360"/>
                  </a:cubicBezTo>
                  <a:cubicBezTo>
                    <a:pt x="2848" y="2095"/>
                    <a:pt x="2937" y="2305"/>
                    <a:pt x="3433" y="1896"/>
                  </a:cubicBezTo>
                  <a:cubicBezTo>
                    <a:pt x="3893" y="1531"/>
                    <a:pt x="4079" y="1009"/>
                    <a:pt x="4663" y="1009"/>
                  </a:cubicBezTo>
                  <a:cubicBezTo>
                    <a:pt x="4751" y="1009"/>
                    <a:pt x="4848" y="1021"/>
                    <a:pt x="4956" y="1047"/>
                  </a:cubicBezTo>
                  <a:cubicBezTo>
                    <a:pt x="4996" y="1056"/>
                    <a:pt x="5032" y="1061"/>
                    <a:pt x="5065" y="1061"/>
                  </a:cubicBezTo>
                  <a:cubicBezTo>
                    <a:pt x="5565" y="1061"/>
                    <a:pt x="5210" y="0"/>
                    <a:pt x="3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9"/>
            <p:cNvSpPr/>
            <p:nvPr/>
          </p:nvSpPr>
          <p:spPr>
            <a:xfrm>
              <a:off x="3192403" y="2268298"/>
              <a:ext cx="160173" cy="232313"/>
            </a:xfrm>
            <a:custGeom>
              <a:avLst/>
              <a:gdLst/>
              <a:ahLst/>
              <a:cxnLst/>
              <a:rect l="l" t="t" r="r" b="b"/>
              <a:pathLst>
                <a:path w="3235" h="4692" extrusionOk="0">
                  <a:moveTo>
                    <a:pt x="580" y="0"/>
                  </a:moveTo>
                  <a:cubicBezTo>
                    <a:pt x="366" y="0"/>
                    <a:pt x="211" y="84"/>
                    <a:pt x="155" y="253"/>
                  </a:cubicBezTo>
                  <a:cubicBezTo>
                    <a:pt x="1" y="750"/>
                    <a:pt x="796" y="1500"/>
                    <a:pt x="1402" y="1920"/>
                  </a:cubicBezTo>
                  <a:cubicBezTo>
                    <a:pt x="2230" y="2483"/>
                    <a:pt x="1645" y="2979"/>
                    <a:pt x="1623" y="3741"/>
                  </a:cubicBezTo>
                  <a:cubicBezTo>
                    <a:pt x="1603" y="4647"/>
                    <a:pt x="1816" y="4691"/>
                    <a:pt x="1859" y="4691"/>
                  </a:cubicBezTo>
                  <a:cubicBezTo>
                    <a:pt x="1863" y="4691"/>
                    <a:pt x="1866" y="4691"/>
                    <a:pt x="1866" y="4691"/>
                  </a:cubicBezTo>
                  <a:cubicBezTo>
                    <a:pt x="3234" y="4006"/>
                    <a:pt x="3114" y="1931"/>
                    <a:pt x="2253" y="970"/>
                  </a:cubicBezTo>
                  <a:cubicBezTo>
                    <a:pt x="1672" y="331"/>
                    <a:pt x="1008"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9"/>
            <p:cNvSpPr/>
            <p:nvPr/>
          </p:nvSpPr>
          <p:spPr>
            <a:xfrm>
              <a:off x="3151406" y="2476053"/>
              <a:ext cx="89122" cy="62534"/>
            </a:xfrm>
            <a:custGeom>
              <a:avLst/>
              <a:gdLst/>
              <a:ahLst/>
              <a:cxnLst/>
              <a:rect l="l" t="t" r="r" b="b"/>
              <a:pathLst>
                <a:path w="1800" h="1263" extrusionOk="0">
                  <a:moveTo>
                    <a:pt x="854" y="0"/>
                  </a:moveTo>
                  <a:cubicBezTo>
                    <a:pt x="336" y="0"/>
                    <a:pt x="0" y="704"/>
                    <a:pt x="0" y="704"/>
                  </a:cubicBezTo>
                  <a:cubicBezTo>
                    <a:pt x="0" y="704"/>
                    <a:pt x="144" y="1013"/>
                    <a:pt x="751" y="1223"/>
                  </a:cubicBezTo>
                  <a:cubicBezTo>
                    <a:pt x="826" y="1250"/>
                    <a:pt x="902" y="1262"/>
                    <a:pt x="977" y="1262"/>
                  </a:cubicBezTo>
                  <a:cubicBezTo>
                    <a:pt x="1416" y="1262"/>
                    <a:pt x="1800" y="851"/>
                    <a:pt x="1668" y="737"/>
                  </a:cubicBezTo>
                  <a:cubicBezTo>
                    <a:pt x="1502" y="605"/>
                    <a:pt x="1700" y="284"/>
                    <a:pt x="1072" y="42"/>
                  </a:cubicBezTo>
                  <a:cubicBezTo>
                    <a:pt x="996" y="13"/>
                    <a:pt x="923"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9"/>
            <p:cNvSpPr/>
            <p:nvPr/>
          </p:nvSpPr>
          <p:spPr>
            <a:xfrm>
              <a:off x="3151406" y="2475409"/>
              <a:ext cx="85855" cy="41739"/>
            </a:xfrm>
            <a:custGeom>
              <a:avLst/>
              <a:gdLst/>
              <a:ahLst/>
              <a:cxnLst/>
              <a:rect l="l" t="t" r="r" b="b"/>
              <a:pathLst>
                <a:path w="1734" h="843" extrusionOk="0">
                  <a:moveTo>
                    <a:pt x="834" y="0"/>
                  </a:moveTo>
                  <a:cubicBezTo>
                    <a:pt x="233" y="0"/>
                    <a:pt x="0" y="717"/>
                    <a:pt x="0" y="717"/>
                  </a:cubicBezTo>
                  <a:cubicBezTo>
                    <a:pt x="0" y="717"/>
                    <a:pt x="300" y="119"/>
                    <a:pt x="808" y="119"/>
                  </a:cubicBezTo>
                  <a:cubicBezTo>
                    <a:pt x="826" y="119"/>
                    <a:pt x="843" y="119"/>
                    <a:pt x="861" y="121"/>
                  </a:cubicBezTo>
                  <a:cubicBezTo>
                    <a:pt x="1435" y="165"/>
                    <a:pt x="1612" y="817"/>
                    <a:pt x="1678" y="839"/>
                  </a:cubicBezTo>
                  <a:cubicBezTo>
                    <a:pt x="1684" y="842"/>
                    <a:pt x="1688" y="843"/>
                    <a:pt x="1692" y="843"/>
                  </a:cubicBezTo>
                  <a:cubicBezTo>
                    <a:pt x="1734" y="843"/>
                    <a:pt x="1676" y="690"/>
                    <a:pt x="1656" y="640"/>
                  </a:cubicBezTo>
                  <a:cubicBezTo>
                    <a:pt x="1646" y="574"/>
                    <a:pt x="1469" y="88"/>
                    <a:pt x="961" y="11"/>
                  </a:cubicBezTo>
                  <a:cubicBezTo>
                    <a:pt x="917" y="4"/>
                    <a:pt x="875" y="0"/>
                    <a:pt x="834"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9"/>
            <p:cNvSpPr/>
            <p:nvPr/>
          </p:nvSpPr>
          <p:spPr>
            <a:xfrm>
              <a:off x="3165616" y="2486797"/>
              <a:ext cx="50899" cy="44908"/>
            </a:xfrm>
            <a:custGeom>
              <a:avLst/>
              <a:gdLst/>
              <a:ahLst/>
              <a:cxnLst/>
              <a:rect l="l" t="t" r="r" b="b"/>
              <a:pathLst>
                <a:path w="1028" h="907" extrusionOk="0">
                  <a:moveTo>
                    <a:pt x="510" y="0"/>
                  </a:moveTo>
                  <a:cubicBezTo>
                    <a:pt x="324" y="0"/>
                    <a:pt x="149" y="117"/>
                    <a:pt x="78" y="310"/>
                  </a:cubicBezTo>
                  <a:cubicBezTo>
                    <a:pt x="0" y="543"/>
                    <a:pt x="133" y="807"/>
                    <a:pt x="365" y="884"/>
                  </a:cubicBezTo>
                  <a:cubicBezTo>
                    <a:pt x="412" y="899"/>
                    <a:pt x="460" y="907"/>
                    <a:pt x="507" y="907"/>
                  </a:cubicBezTo>
                  <a:cubicBezTo>
                    <a:pt x="700" y="907"/>
                    <a:pt x="877" y="784"/>
                    <a:pt x="939" y="597"/>
                  </a:cubicBezTo>
                  <a:cubicBezTo>
                    <a:pt x="1027" y="354"/>
                    <a:pt x="895" y="101"/>
                    <a:pt x="652" y="23"/>
                  </a:cubicBezTo>
                  <a:cubicBezTo>
                    <a:pt x="605" y="8"/>
                    <a:pt x="557" y="0"/>
                    <a:pt x="510"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9"/>
            <p:cNvSpPr/>
            <p:nvPr/>
          </p:nvSpPr>
          <p:spPr>
            <a:xfrm>
              <a:off x="3179282" y="2430402"/>
              <a:ext cx="62386" cy="28618"/>
            </a:xfrm>
            <a:custGeom>
              <a:avLst/>
              <a:gdLst/>
              <a:ahLst/>
              <a:cxnLst/>
              <a:rect l="l" t="t" r="r" b="b"/>
              <a:pathLst>
                <a:path w="1260" h="578" extrusionOk="0">
                  <a:moveTo>
                    <a:pt x="341" y="0"/>
                  </a:moveTo>
                  <a:cubicBezTo>
                    <a:pt x="222" y="0"/>
                    <a:pt x="106" y="29"/>
                    <a:pt x="11" y="92"/>
                  </a:cubicBezTo>
                  <a:cubicBezTo>
                    <a:pt x="1" y="114"/>
                    <a:pt x="23" y="158"/>
                    <a:pt x="34" y="180"/>
                  </a:cubicBezTo>
                  <a:lnTo>
                    <a:pt x="100" y="279"/>
                  </a:lnTo>
                  <a:cubicBezTo>
                    <a:pt x="199" y="246"/>
                    <a:pt x="304" y="230"/>
                    <a:pt x="409" y="230"/>
                  </a:cubicBezTo>
                  <a:cubicBezTo>
                    <a:pt x="514" y="230"/>
                    <a:pt x="619" y="246"/>
                    <a:pt x="718" y="279"/>
                  </a:cubicBezTo>
                  <a:cubicBezTo>
                    <a:pt x="850" y="323"/>
                    <a:pt x="972" y="401"/>
                    <a:pt x="1093" y="467"/>
                  </a:cubicBezTo>
                  <a:cubicBezTo>
                    <a:pt x="1149" y="500"/>
                    <a:pt x="1204" y="534"/>
                    <a:pt x="1259" y="578"/>
                  </a:cubicBezTo>
                  <a:cubicBezTo>
                    <a:pt x="1193" y="478"/>
                    <a:pt x="1115" y="379"/>
                    <a:pt x="1027" y="301"/>
                  </a:cubicBezTo>
                  <a:cubicBezTo>
                    <a:pt x="939" y="213"/>
                    <a:pt x="762" y="81"/>
                    <a:pt x="487" y="14"/>
                  </a:cubicBezTo>
                  <a:cubicBezTo>
                    <a:pt x="438" y="5"/>
                    <a:pt x="390" y="0"/>
                    <a:pt x="34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9"/>
            <p:cNvSpPr/>
            <p:nvPr/>
          </p:nvSpPr>
          <p:spPr>
            <a:xfrm>
              <a:off x="3196809" y="2497987"/>
              <a:ext cx="13665" cy="11685"/>
            </a:xfrm>
            <a:custGeom>
              <a:avLst/>
              <a:gdLst/>
              <a:ahLst/>
              <a:cxnLst/>
              <a:rect l="l" t="t" r="r" b="b"/>
              <a:pathLst>
                <a:path w="276" h="236" extrusionOk="0">
                  <a:moveTo>
                    <a:pt x="134" y="1"/>
                  </a:moveTo>
                  <a:cubicBezTo>
                    <a:pt x="84" y="1"/>
                    <a:pt x="39" y="30"/>
                    <a:pt x="22" y="74"/>
                  </a:cubicBezTo>
                  <a:cubicBezTo>
                    <a:pt x="0" y="140"/>
                    <a:pt x="33" y="206"/>
                    <a:pt x="99" y="228"/>
                  </a:cubicBezTo>
                  <a:cubicBezTo>
                    <a:pt x="113" y="233"/>
                    <a:pt x="126" y="235"/>
                    <a:pt x="140" y="235"/>
                  </a:cubicBezTo>
                  <a:cubicBezTo>
                    <a:pt x="191" y="235"/>
                    <a:pt x="236" y="203"/>
                    <a:pt x="254" y="151"/>
                  </a:cubicBezTo>
                  <a:cubicBezTo>
                    <a:pt x="276" y="96"/>
                    <a:pt x="243" y="18"/>
                    <a:pt x="177" y="8"/>
                  </a:cubicBezTo>
                  <a:cubicBezTo>
                    <a:pt x="162" y="3"/>
                    <a:pt x="14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9"/>
            <p:cNvSpPr/>
            <p:nvPr/>
          </p:nvSpPr>
          <p:spPr>
            <a:xfrm>
              <a:off x="3015890" y="2430749"/>
              <a:ext cx="86944" cy="63723"/>
            </a:xfrm>
            <a:custGeom>
              <a:avLst/>
              <a:gdLst/>
              <a:ahLst/>
              <a:cxnLst/>
              <a:rect l="l" t="t" r="r" b="b"/>
              <a:pathLst>
                <a:path w="1756" h="1287" extrusionOk="0">
                  <a:moveTo>
                    <a:pt x="786" y="0"/>
                  </a:moveTo>
                  <a:cubicBezTo>
                    <a:pt x="430" y="0"/>
                    <a:pt x="370" y="250"/>
                    <a:pt x="210" y="250"/>
                  </a:cubicBezTo>
                  <a:cubicBezTo>
                    <a:pt x="0" y="262"/>
                    <a:pt x="122" y="1023"/>
                    <a:pt x="640" y="1189"/>
                  </a:cubicBezTo>
                  <a:cubicBezTo>
                    <a:pt x="872" y="1263"/>
                    <a:pt x="1058" y="1287"/>
                    <a:pt x="1201" y="1287"/>
                  </a:cubicBezTo>
                  <a:cubicBezTo>
                    <a:pt x="1440" y="1287"/>
                    <a:pt x="1557" y="1222"/>
                    <a:pt x="1557" y="1222"/>
                  </a:cubicBezTo>
                  <a:cubicBezTo>
                    <a:pt x="1557" y="1222"/>
                    <a:pt x="1756" y="250"/>
                    <a:pt x="1104" y="52"/>
                  </a:cubicBezTo>
                  <a:cubicBezTo>
                    <a:pt x="977" y="15"/>
                    <a:pt x="87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9"/>
            <p:cNvSpPr/>
            <p:nvPr/>
          </p:nvSpPr>
          <p:spPr>
            <a:xfrm>
              <a:off x="3019158" y="2430056"/>
              <a:ext cx="87489" cy="61197"/>
            </a:xfrm>
            <a:custGeom>
              <a:avLst/>
              <a:gdLst/>
              <a:ahLst/>
              <a:cxnLst/>
              <a:rect l="l" t="t" r="r" b="b"/>
              <a:pathLst>
                <a:path w="1767" h="1236" extrusionOk="0">
                  <a:moveTo>
                    <a:pt x="758" y="0"/>
                  </a:moveTo>
                  <a:cubicBezTo>
                    <a:pt x="472" y="0"/>
                    <a:pt x="249" y="145"/>
                    <a:pt x="210" y="176"/>
                  </a:cubicBezTo>
                  <a:cubicBezTo>
                    <a:pt x="166" y="220"/>
                    <a:pt x="0" y="320"/>
                    <a:pt x="78" y="330"/>
                  </a:cubicBezTo>
                  <a:cubicBezTo>
                    <a:pt x="80" y="331"/>
                    <a:pt x="82" y="331"/>
                    <a:pt x="84" y="331"/>
                  </a:cubicBezTo>
                  <a:cubicBezTo>
                    <a:pt x="146" y="331"/>
                    <a:pt x="421" y="132"/>
                    <a:pt x="750" y="132"/>
                  </a:cubicBezTo>
                  <a:cubicBezTo>
                    <a:pt x="881" y="132"/>
                    <a:pt x="1021" y="164"/>
                    <a:pt x="1160" y="254"/>
                  </a:cubicBezTo>
                  <a:cubicBezTo>
                    <a:pt x="1612" y="529"/>
                    <a:pt x="1491" y="1236"/>
                    <a:pt x="1491" y="1236"/>
                  </a:cubicBezTo>
                  <a:cubicBezTo>
                    <a:pt x="1491" y="1236"/>
                    <a:pt x="1766" y="430"/>
                    <a:pt x="1148" y="99"/>
                  </a:cubicBezTo>
                  <a:cubicBezTo>
                    <a:pt x="1013" y="27"/>
                    <a:pt x="880" y="0"/>
                    <a:pt x="758"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9"/>
            <p:cNvSpPr/>
            <p:nvPr/>
          </p:nvSpPr>
          <p:spPr>
            <a:xfrm>
              <a:off x="3037181" y="2443127"/>
              <a:ext cx="50354" cy="45106"/>
            </a:xfrm>
            <a:custGeom>
              <a:avLst/>
              <a:gdLst/>
              <a:ahLst/>
              <a:cxnLst/>
              <a:rect l="l" t="t" r="r" b="b"/>
              <a:pathLst>
                <a:path w="1017" h="911" extrusionOk="0">
                  <a:moveTo>
                    <a:pt x="511" y="0"/>
                  </a:moveTo>
                  <a:cubicBezTo>
                    <a:pt x="317" y="0"/>
                    <a:pt x="140" y="123"/>
                    <a:pt x="78" y="309"/>
                  </a:cubicBezTo>
                  <a:cubicBezTo>
                    <a:pt x="1" y="552"/>
                    <a:pt x="122" y="806"/>
                    <a:pt x="365" y="883"/>
                  </a:cubicBezTo>
                  <a:cubicBezTo>
                    <a:pt x="414" y="902"/>
                    <a:pt x="464" y="911"/>
                    <a:pt x="514" y="911"/>
                  </a:cubicBezTo>
                  <a:cubicBezTo>
                    <a:pt x="701" y="911"/>
                    <a:pt x="878" y="788"/>
                    <a:pt x="939" y="596"/>
                  </a:cubicBezTo>
                  <a:cubicBezTo>
                    <a:pt x="1016" y="365"/>
                    <a:pt x="884" y="100"/>
                    <a:pt x="652" y="22"/>
                  </a:cubicBezTo>
                  <a:cubicBezTo>
                    <a:pt x="605" y="7"/>
                    <a:pt x="557" y="0"/>
                    <a:pt x="51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9"/>
            <p:cNvSpPr/>
            <p:nvPr/>
          </p:nvSpPr>
          <p:spPr>
            <a:xfrm>
              <a:off x="3051936" y="2391436"/>
              <a:ext cx="64020" cy="27133"/>
            </a:xfrm>
            <a:custGeom>
              <a:avLst/>
              <a:gdLst/>
              <a:ahLst/>
              <a:cxnLst/>
              <a:rect l="l" t="t" r="r" b="b"/>
              <a:pathLst>
                <a:path w="1293" h="548" extrusionOk="0">
                  <a:moveTo>
                    <a:pt x="482" y="0"/>
                  </a:moveTo>
                  <a:cubicBezTo>
                    <a:pt x="432" y="0"/>
                    <a:pt x="389" y="4"/>
                    <a:pt x="354" y="7"/>
                  </a:cubicBezTo>
                  <a:cubicBezTo>
                    <a:pt x="233" y="7"/>
                    <a:pt x="111" y="40"/>
                    <a:pt x="1" y="84"/>
                  </a:cubicBezTo>
                  <a:cubicBezTo>
                    <a:pt x="67" y="95"/>
                    <a:pt x="133" y="95"/>
                    <a:pt x="199" y="106"/>
                  </a:cubicBezTo>
                  <a:cubicBezTo>
                    <a:pt x="332" y="117"/>
                    <a:pt x="476" y="129"/>
                    <a:pt x="608" y="173"/>
                  </a:cubicBezTo>
                  <a:cubicBezTo>
                    <a:pt x="817" y="239"/>
                    <a:pt x="994" y="371"/>
                    <a:pt x="1104" y="548"/>
                  </a:cubicBezTo>
                  <a:cubicBezTo>
                    <a:pt x="1149" y="526"/>
                    <a:pt x="1182" y="526"/>
                    <a:pt x="1215" y="504"/>
                  </a:cubicBezTo>
                  <a:cubicBezTo>
                    <a:pt x="1248" y="492"/>
                    <a:pt x="1281" y="470"/>
                    <a:pt x="1292" y="448"/>
                  </a:cubicBezTo>
                  <a:cubicBezTo>
                    <a:pt x="1237" y="294"/>
                    <a:pt x="1116" y="173"/>
                    <a:pt x="961" y="106"/>
                  </a:cubicBezTo>
                  <a:cubicBezTo>
                    <a:pt x="773" y="20"/>
                    <a:pt x="606" y="0"/>
                    <a:pt x="482"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9"/>
            <p:cNvSpPr/>
            <p:nvPr/>
          </p:nvSpPr>
          <p:spPr>
            <a:xfrm>
              <a:off x="3050302" y="2447336"/>
              <a:ext cx="12081" cy="10744"/>
            </a:xfrm>
            <a:custGeom>
              <a:avLst/>
              <a:gdLst/>
              <a:ahLst/>
              <a:cxnLst/>
              <a:rect l="l" t="t" r="r" b="b"/>
              <a:pathLst>
                <a:path w="244" h="217" extrusionOk="0">
                  <a:moveTo>
                    <a:pt x="129" y="1"/>
                  </a:moveTo>
                  <a:cubicBezTo>
                    <a:pt x="83" y="1"/>
                    <a:pt x="42" y="25"/>
                    <a:pt x="23" y="81"/>
                  </a:cubicBezTo>
                  <a:cubicBezTo>
                    <a:pt x="1" y="136"/>
                    <a:pt x="34" y="192"/>
                    <a:pt x="89" y="214"/>
                  </a:cubicBezTo>
                  <a:cubicBezTo>
                    <a:pt x="98" y="215"/>
                    <a:pt x="107" y="216"/>
                    <a:pt x="116" y="216"/>
                  </a:cubicBezTo>
                  <a:cubicBezTo>
                    <a:pt x="164" y="216"/>
                    <a:pt x="212" y="193"/>
                    <a:pt x="222" y="147"/>
                  </a:cubicBezTo>
                  <a:cubicBezTo>
                    <a:pt x="244" y="92"/>
                    <a:pt x="210" y="26"/>
                    <a:pt x="155" y="4"/>
                  </a:cubicBezTo>
                  <a:cubicBezTo>
                    <a:pt x="147" y="2"/>
                    <a:pt x="138"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9"/>
            <p:cNvSpPr/>
            <p:nvPr/>
          </p:nvSpPr>
          <p:spPr>
            <a:xfrm>
              <a:off x="3050302" y="2555174"/>
              <a:ext cx="89122" cy="52533"/>
            </a:xfrm>
            <a:custGeom>
              <a:avLst/>
              <a:gdLst/>
              <a:ahLst/>
              <a:cxnLst/>
              <a:rect l="l" t="t" r="r" b="b"/>
              <a:pathLst>
                <a:path w="1800" h="1061" extrusionOk="0">
                  <a:moveTo>
                    <a:pt x="89" y="0"/>
                  </a:moveTo>
                  <a:lnTo>
                    <a:pt x="89" y="0"/>
                  </a:lnTo>
                  <a:cubicBezTo>
                    <a:pt x="89" y="1"/>
                    <a:pt x="1" y="784"/>
                    <a:pt x="718" y="1016"/>
                  </a:cubicBezTo>
                  <a:cubicBezTo>
                    <a:pt x="819" y="1047"/>
                    <a:pt x="913" y="1060"/>
                    <a:pt x="1000" y="1060"/>
                  </a:cubicBezTo>
                  <a:cubicBezTo>
                    <a:pt x="1531" y="1060"/>
                    <a:pt x="1800" y="563"/>
                    <a:pt x="1800" y="563"/>
                  </a:cubicBezTo>
                  <a:lnTo>
                    <a:pt x="89"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9"/>
            <p:cNvSpPr/>
            <p:nvPr/>
          </p:nvSpPr>
          <p:spPr>
            <a:xfrm>
              <a:off x="3054708" y="2554085"/>
              <a:ext cx="86894" cy="41046"/>
            </a:xfrm>
            <a:custGeom>
              <a:avLst/>
              <a:gdLst/>
              <a:ahLst/>
              <a:cxnLst/>
              <a:rect l="l" t="t" r="r" b="b"/>
              <a:pathLst>
                <a:path w="1755" h="829" extrusionOk="0">
                  <a:moveTo>
                    <a:pt x="0" y="0"/>
                  </a:moveTo>
                  <a:cubicBezTo>
                    <a:pt x="0" y="0"/>
                    <a:pt x="11" y="298"/>
                    <a:pt x="177" y="442"/>
                  </a:cubicBezTo>
                  <a:cubicBezTo>
                    <a:pt x="392" y="624"/>
                    <a:pt x="1014" y="828"/>
                    <a:pt x="1251" y="828"/>
                  </a:cubicBezTo>
                  <a:cubicBezTo>
                    <a:pt x="1257" y="828"/>
                    <a:pt x="1263" y="828"/>
                    <a:pt x="1269" y="828"/>
                  </a:cubicBezTo>
                  <a:cubicBezTo>
                    <a:pt x="1479" y="817"/>
                    <a:pt x="1755" y="552"/>
                    <a:pt x="1755" y="55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9"/>
            <p:cNvSpPr/>
            <p:nvPr/>
          </p:nvSpPr>
          <p:spPr>
            <a:xfrm>
              <a:off x="2828436" y="2718912"/>
              <a:ext cx="606677" cy="448930"/>
            </a:xfrm>
            <a:custGeom>
              <a:avLst/>
              <a:gdLst/>
              <a:ahLst/>
              <a:cxnLst/>
              <a:rect l="l" t="t" r="r" b="b"/>
              <a:pathLst>
                <a:path w="12253" h="9067" extrusionOk="0">
                  <a:moveTo>
                    <a:pt x="4550" y="0"/>
                  </a:moveTo>
                  <a:cubicBezTo>
                    <a:pt x="4010" y="0"/>
                    <a:pt x="1405" y="262"/>
                    <a:pt x="729" y="733"/>
                  </a:cubicBezTo>
                  <a:cubicBezTo>
                    <a:pt x="0" y="1252"/>
                    <a:pt x="386" y="9067"/>
                    <a:pt x="773" y="9067"/>
                  </a:cubicBezTo>
                  <a:cubicBezTo>
                    <a:pt x="773" y="9067"/>
                    <a:pt x="12253" y="8978"/>
                    <a:pt x="12253" y="8328"/>
                  </a:cubicBezTo>
                  <a:cubicBezTo>
                    <a:pt x="12253" y="7687"/>
                    <a:pt x="11866" y="910"/>
                    <a:pt x="11303" y="567"/>
                  </a:cubicBezTo>
                  <a:cubicBezTo>
                    <a:pt x="10867" y="303"/>
                    <a:pt x="9434" y="137"/>
                    <a:pt x="8685" y="137"/>
                  </a:cubicBezTo>
                  <a:cubicBezTo>
                    <a:pt x="8466" y="137"/>
                    <a:pt x="8305" y="152"/>
                    <a:pt x="8245" y="181"/>
                  </a:cubicBezTo>
                  <a:cubicBezTo>
                    <a:pt x="8022" y="288"/>
                    <a:pt x="6724" y="1675"/>
                    <a:pt x="6012" y="1675"/>
                  </a:cubicBezTo>
                  <a:cubicBezTo>
                    <a:pt x="5917" y="1675"/>
                    <a:pt x="5833" y="1650"/>
                    <a:pt x="5762" y="1594"/>
                  </a:cubicBezTo>
                  <a:cubicBezTo>
                    <a:pt x="5155" y="1119"/>
                    <a:pt x="4857" y="49"/>
                    <a:pt x="4636" y="5"/>
                  </a:cubicBezTo>
                  <a:cubicBezTo>
                    <a:pt x="4621" y="2"/>
                    <a:pt x="4592" y="0"/>
                    <a:pt x="4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9"/>
            <p:cNvSpPr/>
            <p:nvPr/>
          </p:nvSpPr>
          <p:spPr>
            <a:xfrm>
              <a:off x="3007127" y="2687422"/>
              <a:ext cx="283162" cy="193297"/>
            </a:xfrm>
            <a:custGeom>
              <a:avLst/>
              <a:gdLst/>
              <a:ahLst/>
              <a:cxnLst/>
              <a:rect l="l" t="t" r="r" b="b"/>
              <a:pathLst>
                <a:path w="5719" h="3904" extrusionOk="0">
                  <a:moveTo>
                    <a:pt x="1546" y="1"/>
                  </a:moveTo>
                  <a:cubicBezTo>
                    <a:pt x="1546" y="1"/>
                    <a:pt x="0" y="431"/>
                    <a:pt x="0" y="685"/>
                  </a:cubicBezTo>
                  <a:cubicBezTo>
                    <a:pt x="0" y="938"/>
                    <a:pt x="387" y="2959"/>
                    <a:pt x="641" y="3312"/>
                  </a:cubicBezTo>
                  <a:cubicBezTo>
                    <a:pt x="672" y="3352"/>
                    <a:pt x="714" y="3370"/>
                    <a:pt x="764" y="3370"/>
                  </a:cubicBezTo>
                  <a:cubicBezTo>
                    <a:pt x="1141" y="3370"/>
                    <a:pt x="1977" y="2363"/>
                    <a:pt x="1977" y="2363"/>
                  </a:cubicBezTo>
                  <a:cubicBezTo>
                    <a:pt x="1977" y="2363"/>
                    <a:pt x="2794" y="3477"/>
                    <a:pt x="3224" y="3864"/>
                  </a:cubicBezTo>
                  <a:cubicBezTo>
                    <a:pt x="3254" y="3891"/>
                    <a:pt x="3291" y="3903"/>
                    <a:pt x="3336" y="3903"/>
                  </a:cubicBezTo>
                  <a:cubicBezTo>
                    <a:pt x="3931" y="3903"/>
                    <a:pt x="5718" y="1657"/>
                    <a:pt x="5718" y="1369"/>
                  </a:cubicBezTo>
                  <a:cubicBezTo>
                    <a:pt x="5718" y="1071"/>
                    <a:pt x="4945" y="210"/>
                    <a:pt x="4725" y="89"/>
                  </a:cubicBezTo>
                  <a:cubicBezTo>
                    <a:pt x="4717" y="84"/>
                    <a:pt x="4706" y="81"/>
                    <a:pt x="4693" y="81"/>
                  </a:cubicBezTo>
                  <a:cubicBezTo>
                    <a:pt x="4373" y="81"/>
                    <a:pt x="2648" y="1595"/>
                    <a:pt x="2318" y="1723"/>
                  </a:cubicBezTo>
                  <a:cubicBezTo>
                    <a:pt x="2308" y="1726"/>
                    <a:pt x="2297" y="1728"/>
                    <a:pt x="2286" y="1728"/>
                  </a:cubicBezTo>
                  <a:cubicBezTo>
                    <a:pt x="1950" y="1728"/>
                    <a:pt x="1546"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9"/>
            <p:cNvSpPr/>
            <p:nvPr/>
          </p:nvSpPr>
          <p:spPr>
            <a:xfrm>
              <a:off x="3232310" y="3746445"/>
              <a:ext cx="224094" cy="148488"/>
            </a:xfrm>
            <a:custGeom>
              <a:avLst/>
              <a:gdLst/>
              <a:ahLst/>
              <a:cxnLst/>
              <a:rect l="l" t="t" r="r" b="b"/>
              <a:pathLst>
                <a:path w="4526" h="2999" extrusionOk="0">
                  <a:moveTo>
                    <a:pt x="3406" y="0"/>
                  </a:moveTo>
                  <a:cubicBezTo>
                    <a:pt x="2477" y="0"/>
                    <a:pt x="296" y="41"/>
                    <a:pt x="166" y="423"/>
                  </a:cubicBezTo>
                  <a:cubicBezTo>
                    <a:pt x="0" y="897"/>
                    <a:pt x="331" y="1880"/>
                    <a:pt x="409" y="2597"/>
                  </a:cubicBezTo>
                  <a:cubicBezTo>
                    <a:pt x="447" y="2909"/>
                    <a:pt x="1026" y="2998"/>
                    <a:pt x="1714" y="2998"/>
                  </a:cubicBezTo>
                  <a:cubicBezTo>
                    <a:pt x="2633" y="2998"/>
                    <a:pt x="3745" y="2840"/>
                    <a:pt x="4029" y="2840"/>
                  </a:cubicBezTo>
                  <a:cubicBezTo>
                    <a:pt x="4526" y="2840"/>
                    <a:pt x="4062" y="3"/>
                    <a:pt x="3819" y="3"/>
                  </a:cubicBezTo>
                  <a:cubicBezTo>
                    <a:pt x="3819" y="3"/>
                    <a:pt x="3659" y="0"/>
                    <a:pt x="3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9"/>
            <p:cNvSpPr/>
            <p:nvPr/>
          </p:nvSpPr>
          <p:spPr>
            <a:xfrm>
              <a:off x="2922956" y="3761249"/>
              <a:ext cx="206616" cy="135615"/>
            </a:xfrm>
            <a:custGeom>
              <a:avLst/>
              <a:gdLst/>
              <a:ahLst/>
              <a:cxnLst/>
              <a:rect l="l" t="t" r="r" b="b"/>
              <a:pathLst>
                <a:path w="4173" h="2739" extrusionOk="0">
                  <a:moveTo>
                    <a:pt x="1671" y="1"/>
                  </a:moveTo>
                  <a:cubicBezTo>
                    <a:pt x="979" y="1"/>
                    <a:pt x="359" y="66"/>
                    <a:pt x="255" y="289"/>
                  </a:cubicBezTo>
                  <a:cubicBezTo>
                    <a:pt x="1" y="830"/>
                    <a:pt x="199" y="1481"/>
                    <a:pt x="133" y="2287"/>
                  </a:cubicBezTo>
                  <a:cubicBezTo>
                    <a:pt x="109" y="2639"/>
                    <a:pt x="691" y="2739"/>
                    <a:pt x="1394" y="2739"/>
                  </a:cubicBezTo>
                  <a:cubicBezTo>
                    <a:pt x="2300" y="2739"/>
                    <a:pt x="3408" y="2574"/>
                    <a:pt x="3687" y="2574"/>
                  </a:cubicBezTo>
                  <a:cubicBezTo>
                    <a:pt x="4173" y="2574"/>
                    <a:pt x="4041" y="134"/>
                    <a:pt x="3798" y="134"/>
                  </a:cubicBezTo>
                  <a:cubicBezTo>
                    <a:pt x="3798" y="134"/>
                    <a:pt x="2660"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9"/>
            <p:cNvSpPr/>
            <p:nvPr/>
          </p:nvSpPr>
          <p:spPr>
            <a:xfrm>
              <a:off x="3028962" y="2796498"/>
              <a:ext cx="137793" cy="361590"/>
            </a:xfrm>
            <a:custGeom>
              <a:avLst/>
              <a:gdLst/>
              <a:ahLst/>
              <a:cxnLst/>
              <a:rect l="l" t="t" r="r" b="b"/>
              <a:pathLst>
                <a:path w="2783" h="7303" extrusionOk="0">
                  <a:moveTo>
                    <a:pt x="1831" y="0"/>
                  </a:moveTo>
                  <a:cubicBezTo>
                    <a:pt x="1692" y="0"/>
                    <a:pt x="1035" y="586"/>
                    <a:pt x="851" y="943"/>
                  </a:cubicBezTo>
                  <a:cubicBezTo>
                    <a:pt x="729" y="1175"/>
                    <a:pt x="1061" y="1340"/>
                    <a:pt x="1094" y="1650"/>
                  </a:cubicBezTo>
                  <a:cubicBezTo>
                    <a:pt x="1138" y="1948"/>
                    <a:pt x="1" y="4840"/>
                    <a:pt x="222" y="5436"/>
                  </a:cubicBezTo>
                  <a:cubicBezTo>
                    <a:pt x="432" y="6021"/>
                    <a:pt x="1116" y="7246"/>
                    <a:pt x="1469" y="7301"/>
                  </a:cubicBezTo>
                  <a:cubicBezTo>
                    <a:pt x="1475" y="7302"/>
                    <a:pt x="1481" y="7302"/>
                    <a:pt x="1487" y="7302"/>
                  </a:cubicBezTo>
                  <a:cubicBezTo>
                    <a:pt x="1846" y="7302"/>
                    <a:pt x="2531" y="5701"/>
                    <a:pt x="2650" y="5071"/>
                  </a:cubicBezTo>
                  <a:cubicBezTo>
                    <a:pt x="2783" y="4443"/>
                    <a:pt x="1911" y="1948"/>
                    <a:pt x="1988" y="1738"/>
                  </a:cubicBezTo>
                  <a:cubicBezTo>
                    <a:pt x="2066" y="1517"/>
                    <a:pt x="2419" y="1340"/>
                    <a:pt x="2397" y="1109"/>
                  </a:cubicBezTo>
                  <a:cubicBezTo>
                    <a:pt x="2363" y="668"/>
                    <a:pt x="1855" y="38"/>
                    <a:pt x="1855" y="38"/>
                  </a:cubicBezTo>
                  <a:cubicBezTo>
                    <a:pt x="1860" y="12"/>
                    <a:pt x="1850" y="0"/>
                    <a:pt x="1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9"/>
            <p:cNvSpPr/>
            <p:nvPr/>
          </p:nvSpPr>
          <p:spPr>
            <a:xfrm>
              <a:off x="3523047" y="2655734"/>
              <a:ext cx="152548" cy="114473"/>
            </a:xfrm>
            <a:custGeom>
              <a:avLst/>
              <a:gdLst/>
              <a:ahLst/>
              <a:cxnLst/>
              <a:rect l="l" t="t" r="r" b="b"/>
              <a:pathLst>
                <a:path w="3081" h="2312" extrusionOk="0">
                  <a:moveTo>
                    <a:pt x="1965" y="0"/>
                  </a:moveTo>
                  <a:cubicBezTo>
                    <a:pt x="1965" y="0"/>
                    <a:pt x="608" y="33"/>
                    <a:pt x="343" y="298"/>
                  </a:cubicBezTo>
                  <a:cubicBezTo>
                    <a:pt x="122" y="519"/>
                    <a:pt x="0" y="1380"/>
                    <a:pt x="530" y="1965"/>
                  </a:cubicBezTo>
                  <a:cubicBezTo>
                    <a:pt x="759" y="2217"/>
                    <a:pt x="1106" y="2311"/>
                    <a:pt x="1461" y="2311"/>
                  </a:cubicBezTo>
                  <a:cubicBezTo>
                    <a:pt x="1931" y="2311"/>
                    <a:pt x="2416" y="2147"/>
                    <a:pt x="2661" y="1965"/>
                  </a:cubicBezTo>
                  <a:cubicBezTo>
                    <a:pt x="3080" y="1645"/>
                    <a:pt x="3080" y="155"/>
                    <a:pt x="196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9"/>
            <p:cNvSpPr/>
            <p:nvPr/>
          </p:nvSpPr>
          <p:spPr>
            <a:xfrm>
              <a:off x="2535520" y="2635483"/>
              <a:ext cx="153043" cy="115909"/>
            </a:xfrm>
            <a:custGeom>
              <a:avLst/>
              <a:gdLst/>
              <a:ahLst/>
              <a:cxnLst/>
              <a:rect l="l" t="t" r="r" b="b"/>
              <a:pathLst>
                <a:path w="3091" h="2341" extrusionOk="0">
                  <a:moveTo>
                    <a:pt x="1685" y="1"/>
                  </a:moveTo>
                  <a:cubicBezTo>
                    <a:pt x="1184" y="1"/>
                    <a:pt x="657" y="201"/>
                    <a:pt x="408" y="409"/>
                  </a:cubicBezTo>
                  <a:cubicBezTo>
                    <a:pt x="0" y="741"/>
                    <a:pt x="66" y="2230"/>
                    <a:pt x="1192" y="2341"/>
                  </a:cubicBezTo>
                  <a:cubicBezTo>
                    <a:pt x="1192" y="2341"/>
                    <a:pt x="3047" y="2087"/>
                    <a:pt x="2980" y="1723"/>
                  </a:cubicBezTo>
                  <a:cubicBezTo>
                    <a:pt x="2903" y="1347"/>
                    <a:pt x="3091" y="862"/>
                    <a:pt x="2539" y="299"/>
                  </a:cubicBezTo>
                  <a:cubicBezTo>
                    <a:pt x="2319" y="83"/>
                    <a:pt x="2007" y="1"/>
                    <a:pt x="1685"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9"/>
            <p:cNvSpPr/>
            <p:nvPr/>
          </p:nvSpPr>
          <p:spPr>
            <a:xfrm>
              <a:off x="2769417" y="2731290"/>
              <a:ext cx="219192" cy="288608"/>
            </a:xfrm>
            <a:custGeom>
              <a:avLst/>
              <a:gdLst/>
              <a:ahLst/>
              <a:cxnLst/>
              <a:rect l="l" t="t" r="r" b="b"/>
              <a:pathLst>
                <a:path w="4427" h="5829" extrusionOk="0">
                  <a:moveTo>
                    <a:pt x="3626" y="1"/>
                  </a:moveTo>
                  <a:cubicBezTo>
                    <a:pt x="2731" y="1"/>
                    <a:pt x="534" y="525"/>
                    <a:pt x="0" y="1256"/>
                  </a:cubicBezTo>
                  <a:cubicBezTo>
                    <a:pt x="0" y="1256"/>
                    <a:pt x="464" y="5395"/>
                    <a:pt x="806" y="5748"/>
                  </a:cubicBezTo>
                  <a:cubicBezTo>
                    <a:pt x="862" y="5805"/>
                    <a:pt x="955" y="5828"/>
                    <a:pt x="1074" y="5828"/>
                  </a:cubicBezTo>
                  <a:cubicBezTo>
                    <a:pt x="1675" y="5828"/>
                    <a:pt x="2948" y="5221"/>
                    <a:pt x="3621" y="5174"/>
                  </a:cubicBezTo>
                  <a:cubicBezTo>
                    <a:pt x="4426" y="5108"/>
                    <a:pt x="4371" y="285"/>
                    <a:pt x="3963" y="52"/>
                  </a:cubicBezTo>
                  <a:cubicBezTo>
                    <a:pt x="3903" y="18"/>
                    <a:pt x="3785" y="1"/>
                    <a:pt x="3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9"/>
            <p:cNvSpPr/>
            <p:nvPr/>
          </p:nvSpPr>
          <p:spPr>
            <a:xfrm>
              <a:off x="3287962" y="2733815"/>
              <a:ext cx="250434" cy="270982"/>
            </a:xfrm>
            <a:custGeom>
              <a:avLst/>
              <a:gdLst/>
              <a:ahLst/>
              <a:cxnLst/>
              <a:rect l="l" t="t" r="r" b="b"/>
              <a:pathLst>
                <a:path w="5058" h="5473" extrusionOk="0">
                  <a:moveTo>
                    <a:pt x="1177" y="1"/>
                  </a:moveTo>
                  <a:cubicBezTo>
                    <a:pt x="1" y="1"/>
                    <a:pt x="584" y="4021"/>
                    <a:pt x="1547" y="4252"/>
                  </a:cubicBezTo>
                  <a:cubicBezTo>
                    <a:pt x="1547" y="4252"/>
                    <a:pt x="2982" y="5472"/>
                    <a:pt x="3399" y="5472"/>
                  </a:cubicBezTo>
                  <a:cubicBezTo>
                    <a:pt x="3417" y="5472"/>
                    <a:pt x="3432" y="5470"/>
                    <a:pt x="3446" y="5466"/>
                  </a:cubicBezTo>
                  <a:cubicBezTo>
                    <a:pt x="3788" y="5344"/>
                    <a:pt x="5057" y="1956"/>
                    <a:pt x="4770" y="1547"/>
                  </a:cubicBezTo>
                  <a:cubicBezTo>
                    <a:pt x="4483" y="1149"/>
                    <a:pt x="2408" y="57"/>
                    <a:pt x="1206" y="1"/>
                  </a:cubicBezTo>
                  <a:cubicBezTo>
                    <a:pt x="1196" y="1"/>
                    <a:pt x="118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9"/>
            <p:cNvSpPr/>
            <p:nvPr/>
          </p:nvSpPr>
          <p:spPr>
            <a:xfrm>
              <a:off x="2610334" y="2727527"/>
              <a:ext cx="59663" cy="29906"/>
            </a:xfrm>
            <a:custGeom>
              <a:avLst/>
              <a:gdLst/>
              <a:ahLst/>
              <a:cxnLst/>
              <a:rect l="l" t="t" r="r" b="b"/>
              <a:pathLst>
                <a:path w="1205" h="604" extrusionOk="0">
                  <a:moveTo>
                    <a:pt x="1029" y="0"/>
                  </a:moveTo>
                  <a:cubicBezTo>
                    <a:pt x="991" y="0"/>
                    <a:pt x="955" y="14"/>
                    <a:pt x="928" y="40"/>
                  </a:cubicBezTo>
                  <a:cubicBezTo>
                    <a:pt x="807" y="151"/>
                    <a:pt x="398" y="250"/>
                    <a:pt x="145" y="283"/>
                  </a:cubicBezTo>
                  <a:cubicBezTo>
                    <a:pt x="56" y="305"/>
                    <a:pt x="1" y="383"/>
                    <a:pt x="12" y="471"/>
                  </a:cubicBezTo>
                  <a:cubicBezTo>
                    <a:pt x="23" y="548"/>
                    <a:pt x="89" y="604"/>
                    <a:pt x="167" y="604"/>
                  </a:cubicBezTo>
                  <a:cubicBezTo>
                    <a:pt x="177" y="604"/>
                    <a:pt x="189" y="604"/>
                    <a:pt x="189" y="592"/>
                  </a:cubicBezTo>
                  <a:cubicBezTo>
                    <a:pt x="310" y="581"/>
                    <a:pt x="906" y="482"/>
                    <a:pt x="1138" y="272"/>
                  </a:cubicBezTo>
                  <a:cubicBezTo>
                    <a:pt x="1204" y="206"/>
                    <a:pt x="1204" y="106"/>
                    <a:pt x="1149" y="52"/>
                  </a:cubicBezTo>
                  <a:cubicBezTo>
                    <a:pt x="1114" y="17"/>
                    <a:pt x="1070" y="0"/>
                    <a:pt x="1029"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9"/>
            <p:cNvSpPr/>
            <p:nvPr/>
          </p:nvSpPr>
          <p:spPr>
            <a:xfrm>
              <a:off x="3560181" y="2759858"/>
              <a:ext cx="71100" cy="19458"/>
            </a:xfrm>
            <a:custGeom>
              <a:avLst/>
              <a:gdLst/>
              <a:ahLst/>
              <a:cxnLst/>
              <a:rect l="l" t="t" r="r" b="b"/>
              <a:pathLst>
                <a:path w="1436" h="393" extrusionOk="0">
                  <a:moveTo>
                    <a:pt x="165" y="0"/>
                  </a:moveTo>
                  <a:cubicBezTo>
                    <a:pt x="98" y="0"/>
                    <a:pt x="31" y="52"/>
                    <a:pt x="12" y="127"/>
                  </a:cubicBezTo>
                  <a:cubicBezTo>
                    <a:pt x="1" y="204"/>
                    <a:pt x="57" y="292"/>
                    <a:pt x="133" y="314"/>
                  </a:cubicBezTo>
                  <a:cubicBezTo>
                    <a:pt x="222" y="326"/>
                    <a:pt x="531" y="392"/>
                    <a:pt x="840" y="392"/>
                  </a:cubicBezTo>
                  <a:cubicBezTo>
                    <a:pt x="1028" y="392"/>
                    <a:pt x="1215" y="370"/>
                    <a:pt x="1348" y="292"/>
                  </a:cubicBezTo>
                  <a:cubicBezTo>
                    <a:pt x="1414" y="248"/>
                    <a:pt x="1436" y="149"/>
                    <a:pt x="1392" y="72"/>
                  </a:cubicBezTo>
                  <a:cubicBezTo>
                    <a:pt x="1363" y="29"/>
                    <a:pt x="1312" y="4"/>
                    <a:pt x="1261" y="4"/>
                  </a:cubicBezTo>
                  <a:cubicBezTo>
                    <a:pt x="1233" y="4"/>
                    <a:pt x="1206" y="12"/>
                    <a:pt x="1182" y="27"/>
                  </a:cubicBezTo>
                  <a:cubicBezTo>
                    <a:pt x="1117" y="67"/>
                    <a:pt x="999" y="82"/>
                    <a:pt x="861" y="82"/>
                  </a:cubicBezTo>
                  <a:cubicBezTo>
                    <a:pt x="648" y="82"/>
                    <a:pt x="387" y="45"/>
                    <a:pt x="200" y="5"/>
                  </a:cubicBezTo>
                  <a:cubicBezTo>
                    <a:pt x="188" y="2"/>
                    <a:pt x="177" y="0"/>
                    <a:pt x="165" y="0"/>
                  </a:cubicBezTo>
                  <a:close/>
                </a:path>
              </a:pathLst>
            </a:custGeom>
            <a:solidFill>
              <a:srgbClr val="232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9"/>
            <p:cNvSpPr/>
            <p:nvPr/>
          </p:nvSpPr>
          <p:spPr>
            <a:xfrm>
              <a:off x="3086396" y="2632661"/>
              <a:ext cx="124078" cy="40600"/>
            </a:xfrm>
            <a:custGeom>
              <a:avLst/>
              <a:gdLst/>
              <a:ahLst/>
              <a:cxnLst/>
              <a:rect l="l" t="t" r="r" b="b"/>
              <a:pathLst>
                <a:path w="2506" h="820" extrusionOk="0">
                  <a:moveTo>
                    <a:pt x="2328" y="0"/>
                  </a:moveTo>
                  <a:cubicBezTo>
                    <a:pt x="2294" y="0"/>
                    <a:pt x="2259" y="12"/>
                    <a:pt x="2230" y="36"/>
                  </a:cubicBezTo>
                  <a:cubicBezTo>
                    <a:pt x="1783" y="411"/>
                    <a:pt x="1297" y="508"/>
                    <a:pt x="916" y="508"/>
                  </a:cubicBezTo>
                  <a:cubicBezTo>
                    <a:pt x="535" y="508"/>
                    <a:pt x="260" y="411"/>
                    <a:pt x="232" y="400"/>
                  </a:cubicBezTo>
                  <a:cubicBezTo>
                    <a:pt x="214" y="393"/>
                    <a:pt x="196" y="389"/>
                    <a:pt x="178" y="389"/>
                  </a:cubicBezTo>
                  <a:cubicBezTo>
                    <a:pt x="118" y="389"/>
                    <a:pt x="59" y="431"/>
                    <a:pt x="33" y="499"/>
                  </a:cubicBezTo>
                  <a:cubicBezTo>
                    <a:pt x="0" y="577"/>
                    <a:pt x="45" y="665"/>
                    <a:pt x="121" y="698"/>
                  </a:cubicBezTo>
                  <a:cubicBezTo>
                    <a:pt x="155" y="709"/>
                    <a:pt x="475" y="820"/>
                    <a:pt x="916" y="820"/>
                  </a:cubicBezTo>
                  <a:cubicBezTo>
                    <a:pt x="1358" y="820"/>
                    <a:pt x="1921" y="709"/>
                    <a:pt x="2429" y="278"/>
                  </a:cubicBezTo>
                  <a:cubicBezTo>
                    <a:pt x="2495" y="224"/>
                    <a:pt x="2506" y="124"/>
                    <a:pt x="2451" y="58"/>
                  </a:cubicBezTo>
                  <a:cubicBezTo>
                    <a:pt x="2419" y="20"/>
                    <a:pt x="2374"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9"/>
            <p:cNvSpPr/>
            <p:nvPr/>
          </p:nvSpPr>
          <p:spPr>
            <a:xfrm>
              <a:off x="3178192" y="2866706"/>
              <a:ext cx="165619" cy="177700"/>
            </a:xfrm>
            <a:custGeom>
              <a:avLst/>
              <a:gdLst/>
              <a:ahLst/>
              <a:cxnLst/>
              <a:rect l="l" t="t" r="r" b="b"/>
              <a:pathLst>
                <a:path w="3345" h="3589" extrusionOk="0">
                  <a:moveTo>
                    <a:pt x="620" y="1"/>
                  </a:moveTo>
                  <a:cubicBezTo>
                    <a:pt x="495" y="1"/>
                    <a:pt x="411" y="17"/>
                    <a:pt x="387" y="55"/>
                  </a:cubicBezTo>
                  <a:cubicBezTo>
                    <a:pt x="232" y="298"/>
                    <a:pt x="1" y="2009"/>
                    <a:pt x="122" y="2406"/>
                  </a:cubicBezTo>
                  <a:cubicBezTo>
                    <a:pt x="244" y="2804"/>
                    <a:pt x="884" y="3554"/>
                    <a:pt x="1336" y="3587"/>
                  </a:cubicBezTo>
                  <a:cubicBezTo>
                    <a:pt x="1348" y="3588"/>
                    <a:pt x="1361" y="3588"/>
                    <a:pt x="1374" y="3588"/>
                  </a:cubicBezTo>
                  <a:cubicBezTo>
                    <a:pt x="1835" y="3588"/>
                    <a:pt x="2642" y="3027"/>
                    <a:pt x="2760" y="2748"/>
                  </a:cubicBezTo>
                  <a:cubicBezTo>
                    <a:pt x="2881" y="2473"/>
                    <a:pt x="3345" y="530"/>
                    <a:pt x="3124" y="464"/>
                  </a:cubicBezTo>
                  <a:cubicBezTo>
                    <a:pt x="3124" y="464"/>
                    <a:pt x="1289"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9"/>
            <p:cNvSpPr/>
            <p:nvPr/>
          </p:nvSpPr>
          <p:spPr>
            <a:xfrm>
              <a:off x="884427" y="2504225"/>
              <a:ext cx="243800" cy="244493"/>
            </a:xfrm>
            <a:custGeom>
              <a:avLst/>
              <a:gdLst/>
              <a:ahLst/>
              <a:cxnLst/>
              <a:rect l="l" t="t" r="r" b="b"/>
              <a:pathLst>
                <a:path w="4924" h="4938" extrusionOk="0">
                  <a:moveTo>
                    <a:pt x="3345" y="0"/>
                  </a:moveTo>
                  <a:cubicBezTo>
                    <a:pt x="2894" y="0"/>
                    <a:pt x="1" y="1989"/>
                    <a:pt x="1" y="1989"/>
                  </a:cubicBezTo>
                  <a:cubicBezTo>
                    <a:pt x="1" y="1989"/>
                    <a:pt x="1330" y="4938"/>
                    <a:pt x="1700" y="4938"/>
                  </a:cubicBezTo>
                  <a:cubicBezTo>
                    <a:pt x="1704" y="4938"/>
                    <a:pt x="1708" y="4938"/>
                    <a:pt x="1712" y="4937"/>
                  </a:cubicBezTo>
                  <a:cubicBezTo>
                    <a:pt x="2065" y="4859"/>
                    <a:pt x="4924" y="3325"/>
                    <a:pt x="4835" y="2862"/>
                  </a:cubicBezTo>
                  <a:cubicBezTo>
                    <a:pt x="4747" y="2409"/>
                    <a:pt x="3732" y="91"/>
                    <a:pt x="3368" y="2"/>
                  </a:cubicBezTo>
                  <a:cubicBezTo>
                    <a:pt x="3361" y="1"/>
                    <a:pt x="3354" y="0"/>
                    <a:pt x="3345"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9"/>
            <p:cNvSpPr/>
            <p:nvPr/>
          </p:nvSpPr>
          <p:spPr>
            <a:xfrm>
              <a:off x="1594931" y="3853689"/>
              <a:ext cx="305542" cy="226470"/>
            </a:xfrm>
            <a:custGeom>
              <a:avLst/>
              <a:gdLst/>
              <a:ahLst/>
              <a:cxnLst/>
              <a:rect l="l" t="t" r="r" b="b"/>
              <a:pathLst>
                <a:path w="6171" h="4574" extrusionOk="0">
                  <a:moveTo>
                    <a:pt x="4118" y="1"/>
                  </a:moveTo>
                  <a:cubicBezTo>
                    <a:pt x="4118" y="1"/>
                    <a:pt x="983" y="144"/>
                    <a:pt x="817" y="509"/>
                  </a:cubicBezTo>
                  <a:cubicBezTo>
                    <a:pt x="662" y="872"/>
                    <a:pt x="0" y="3632"/>
                    <a:pt x="662" y="4073"/>
                  </a:cubicBezTo>
                  <a:cubicBezTo>
                    <a:pt x="1087" y="4354"/>
                    <a:pt x="2246" y="4574"/>
                    <a:pt x="3345" y="4574"/>
                  </a:cubicBezTo>
                  <a:cubicBezTo>
                    <a:pt x="3933" y="4574"/>
                    <a:pt x="4503" y="4511"/>
                    <a:pt x="4935" y="4360"/>
                  </a:cubicBezTo>
                  <a:cubicBezTo>
                    <a:pt x="6171" y="3919"/>
                    <a:pt x="4603" y="3047"/>
                    <a:pt x="4272" y="2253"/>
                  </a:cubicBezTo>
                  <a:cubicBezTo>
                    <a:pt x="3952" y="1446"/>
                    <a:pt x="4118" y="1"/>
                    <a:pt x="4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9"/>
            <p:cNvSpPr/>
            <p:nvPr/>
          </p:nvSpPr>
          <p:spPr>
            <a:xfrm>
              <a:off x="1735547" y="3913203"/>
              <a:ext cx="72585" cy="30203"/>
            </a:xfrm>
            <a:custGeom>
              <a:avLst/>
              <a:gdLst/>
              <a:ahLst/>
              <a:cxnLst/>
              <a:rect l="l" t="t" r="r" b="b"/>
              <a:pathLst>
                <a:path w="1466" h="610" extrusionOk="0">
                  <a:moveTo>
                    <a:pt x="1258" y="0"/>
                  </a:moveTo>
                  <a:cubicBezTo>
                    <a:pt x="1250" y="0"/>
                    <a:pt x="1242" y="1"/>
                    <a:pt x="1234" y="2"/>
                  </a:cubicBezTo>
                  <a:cubicBezTo>
                    <a:pt x="991" y="13"/>
                    <a:pt x="108" y="244"/>
                    <a:pt x="108" y="244"/>
                  </a:cubicBezTo>
                  <a:cubicBezTo>
                    <a:pt x="106" y="244"/>
                    <a:pt x="105" y="244"/>
                    <a:pt x="103" y="244"/>
                  </a:cubicBezTo>
                  <a:cubicBezTo>
                    <a:pt x="0" y="244"/>
                    <a:pt x="43" y="609"/>
                    <a:pt x="200" y="609"/>
                  </a:cubicBezTo>
                  <a:cubicBezTo>
                    <a:pt x="202" y="609"/>
                    <a:pt x="204" y="609"/>
                    <a:pt x="207" y="609"/>
                  </a:cubicBezTo>
                  <a:cubicBezTo>
                    <a:pt x="373" y="587"/>
                    <a:pt x="1421" y="344"/>
                    <a:pt x="1366" y="311"/>
                  </a:cubicBezTo>
                  <a:cubicBezTo>
                    <a:pt x="1324" y="279"/>
                    <a:pt x="1466"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9"/>
            <p:cNvSpPr/>
            <p:nvPr/>
          </p:nvSpPr>
          <p:spPr>
            <a:xfrm>
              <a:off x="1747578" y="3952020"/>
              <a:ext cx="73080" cy="30153"/>
            </a:xfrm>
            <a:custGeom>
              <a:avLst/>
              <a:gdLst/>
              <a:ahLst/>
              <a:cxnLst/>
              <a:rect l="l" t="t" r="r" b="b"/>
              <a:pathLst>
                <a:path w="1476" h="609" extrusionOk="0">
                  <a:moveTo>
                    <a:pt x="1259" y="1"/>
                  </a:moveTo>
                  <a:cubicBezTo>
                    <a:pt x="1251" y="1"/>
                    <a:pt x="1243" y="1"/>
                    <a:pt x="1233" y="2"/>
                  </a:cubicBezTo>
                  <a:cubicBezTo>
                    <a:pt x="991" y="12"/>
                    <a:pt x="108" y="245"/>
                    <a:pt x="108" y="245"/>
                  </a:cubicBezTo>
                  <a:cubicBezTo>
                    <a:pt x="106" y="244"/>
                    <a:pt x="104" y="244"/>
                    <a:pt x="103" y="244"/>
                  </a:cubicBezTo>
                  <a:cubicBezTo>
                    <a:pt x="0" y="244"/>
                    <a:pt x="42" y="609"/>
                    <a:pt x="199" y="609"/>
                  </a:cubicBezTo>
                  <a:cubicBezTo>
                    <a:pt x="202" y="609"/>
                    <a:pt x="204" y="609"/>
                    <a:pt x="207" y="608"/>
                  </a:cubicBezTo>
                  <a:cubicBezTo>
                    <a:pt x="373" y="586"/>
                    <a:pt x="1421" y="343"/>
                    <a:pt x="1366" y="311"/>
                  </a:cubicBezTo>
                  <a:cubicBezTo>
                    <a:pt x="1323" y="278"/>
                    <a:pt x="1475"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9"/>
            <p:cNvSpPr/>
            <p:nvPr/>
          </p:nvSpPr>
          <p:spPr>
            <a:xfrm>
              <a:off x="1766839" y="3979203"/>
              <a:ext cx="71050" cy="35401"/>
            </a:xfrm>
            <a:custGeom>
              <a:avLst/>
              <a:gdLst/>
              <a:ahLst/>
              <a:cxnLst/>
              <a:rect l="l" t="t" r="r" b="b"/>
              <a:pathLst>
                <a:path w="1435" h="715" extrusionOk="0">
                  <a:moveTo>
                    <a:pt x="1252" y="0"/>
                  </a:moveTo>
                  <a:cubicBezTo>
                    <a:pt x="1239" y="0"/>
                    <a:pt x="1224" y="2"/>
                    <a:pt x="1208" y="5"/>
                  </a:cubicBezTo>
                  <a:cubicBezTo>
                    <a:pt x="965" y="49"/>
                    <a:pt x="116" y="368"/>
                    <a:pt x="116" y="368"/>
                  </a:cubicBezTo>
                  <a:cubicBezTo>
                    <a:pt x="1" y="368"/>
                    <a:pt x="84" y="715"/>
                    <a:pt x="224" y="715"/>
                  </a:cubicBezTo>
                  <a:cubicBezTo>
                    <a:pt x="232" y="715"/>
                    <a:pt x="240" y="713"/>
                    <a:pt x="248" y="711"/>
                  </a:cubicBezTo>
                  <a:cubicBezTo>
                    <a:pt x="414" y="678"/>
                    <a:pt x="1418" y="324"/>
                    <a:pt x="1374" y="292"/>
                  </a:cubicBezTo>
                  <a:cubicBezTo>
                    <a:pt x="1322" y="271"/>
                    <a:pt x="1434"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9"/>
            <p:cNvSpPr/>
            <p:nvPr/>
          </p:nvSpPr>
          <p:spPr>
            <a:xfrm>
              <a:off x="1607507" y="4017724"/>
              <a:ext cx="286974" cy="68624"/>
            </a:xfrm>
            <a:custGeom>
              <a:avLst/>
              <a:gdLst/>
              <a:ahLst/>
              <a:cxnLst/>
              <a:rect l="l" t="t" r="r" b="b"/>
              <a:pathLst>
                <a:path w="5796" h="1386" extrusionOk="0">
                  <a:moveTo>
                    <a:pt x="4808" y="0"/>
                  </a:moveTo>
                  <a:cubicBezTo>
                    <a:pt x="4502" y="0"/>
                    <a:pt x="3457" y="775"/>
                    <a:pt x="2959" y="816"/>
                  </a:cubicBezTo>
                  <a:cubicBezTo>
                    <a:pt x="2778" y="830"/>
                    <a:pt x="2608" y="836"/>
                    <a:pt x="2448" y="836"/>
                  </a:cubicBezTo>
                  <a:cubicBezTo>
                    <a:pt x="677" y="836"/>
                    <a:pt x="166" y="66"/>
                    <a:pt x="166" y="66"/>
                  </a:cubicBezTo>
                  <a:lnTo>
                    <a:pt x="166" y="66"/>
                  </a:lnTo>
                  <a:cubicBezTo>
                    <a:pt x="33" y="264"/>
                    <a:pt x="1" y="1191"/>
                    <a:pt x="408" y="1268"/>
                  </a:cubicBezTo>
                  <a:cubicBezTo>
                    <a:pt x="800" y="1346"/>
                    <a:pt x="1763" y="1386"/>
                    <a:pt x="2764" y="1386"/>
                  </a:cubicBezTo>
                  <a:cubicBezTo>
                    <a:pt x="4192" y="1386"/>
                    <a:pt x="5697" y="1304"/>
                    <a:pt x="5729" y="1136"/>
                  </a:cubicBezTo>
                  <a:cubicBezTo>
                    <a:pt x="5795" y="860"/>
                    <a:pt x="5067" y="132"/>
                    <a:pt x="4857" y="10"/>
                  </a:cubicBezTo>
                  <a:cubicBezTo>
                    <a:pt x="4844" y="3"/>
                    <a:pt x="4828"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9"/>
            <p:cNvSpPr/>
            <p:nvPr/>
          </p:nvSpPr>
          <p:spPr>
            <a:xfrm>
              <a:off x="1253889" y="3161949"/>
              <a:ext cx="206616" cy="693125"/>
            </a:xfrm>
            <a:custGeom>
              <a:avLst/>
              <a:gdLst/>
              <a:ahLst/>
              <a:cxnLst/>
              <a:rect l="l" t="t" r="r" b="b"/>
              <a:pathLst>
                <a:path w="4173" h="13999" extrusionOk="0">
                  <a:moveTo>
                    <a:pt x="2720" y="0"/>
                  </a:moveTo>
                  <a:cubicBezTo>
                    <a:pt x="1575" y="0"/>
                    <a:pt x="0" y="108"/>
                    <a:pt x="0" y="108"/>
                  </a:cubicBezTo>
                  <a:cubicBezTo>
                    <a:pt x="0" y="108"/>
                    <a:pt x="321" y="13486"/>
                    <a:pt x="630" y="13729"/>
                  </a:cubicBezTo>
                  <a:cubicBezTo>
                    <a:pt x="816" y="13864"/>
                    <a:pt x="1492" y="13999"/>
                    <a:pt x="2151" y="13999"/>
                  </a:cubicBezTo>
                  <a:cubicBezTo>
                    <a:pt x="2624" y="13999"/>
                    <a:pt x="3088" y="13929"/>
                    <a:pt x="3356" y="13740"/>
                  </a:cubicBezTo>
                  <a:cubicBezTo>
                    <a:pt x="4008" y="13276"/>
                    <a:pt x="4173" y="351"/>
                    <a:pt x="3864" y="108"/>
                  </a:cubicBezTo>
                  <a:cubicBezTo>
                    <a:pt x="3757" y="27"/>
                    <a:pt x="3292" y="0"/>
                    <a:pt x="2720"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9"/>
            <p:cNvSpPr/>
            <p:nvPr/>
          </p:nvSpPr>
          <p:spPr>
            <a:xfrm>
              <a:off x="1558342" y="3145759"/>
              <a:ext cx="245978" cy="700503"/>
            </a:xfrm>
            <a:custGeom>
              <a:avLst/>
              <a:gdLst/>
              <a:ahLst/>
              <a:cxnLst/>
              <a:rect l="l" t="t" r="r" b="b"/>
              <a:pathLst>
                <a:path w="4968" h="14148" extrusionOk="0">
                  <a:moveTo>
                    <a:pt x="3423" y="1"/>
                  </a:moveTo>
                  <a:cubicBezTo>
                    <a:pt x="2707" y="1"/>
                    <a:pt x="0" y="965"/>
                    <a:pt x="0" y="965"/>
                  </a:cubicBezTo>
                  <a:cubicBezTo>
                    <a:pt x="0" y="965"/>
                    <a:pt x="1578" y="13835"/>
                    <a:pt x="1921" y="14045"/>
                  </a:cubicBezTo>
                  <a:cubicBezTo>
                    <a:pt x="2030" y="14112"/>
                    <a:pt x="2262" y="14148"/>
                    <a:pt x="2545" y="14148"/>
                  </a:cubicBezTo>
                  <a:cubicBezTo>
                    <a:pt x="3145" y="14148"/>
                    <a:pt x="3977" y="13989"/>
                    <a:pt x="4382" y="13637"/>
                  </a:cubicBezTo>
                  <a:cubicBezTo>
                    <a:pt x="4967" y="13117"/>
                    <a:pt x="3896" y="236"/>
                    <a:pt x="3565" y="26"/>
                  </a:cubicBezTo>
                  <a:cubicBezTo>
                    <a:pt x="3536" y="9"/>
                    <a:pt x="3488" y="1"/>
                    <a:pt x="3423"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9"/>
            <p:cNvSpPr/>
            <p:nvPr/>
          </p:nvSpPr>
          <p:spPr>
            <a:xfrm>
              <a:off x="663106" y="2065495"/>
              <a:ext cx="164035" cy="335051"/>
            </a:xfrm>
            <a:custGeom>
              <a:avLst/>
              <a:gdLst/>
              <a:ahLst/>
              <a:cxnLst/>
              <a:rect l="l" t="t" r="r" b="b"/>
              <a:pathLst>
                <a:path w="3313" h="6767" extrusionOk="0">
                  <a:moveTo>
                    <a:pt x="442" y="0"/>
                  </a:moveTo>
                  <a:lnTo>
                    <a:pt x="1" y="243"/>
                  </a:lnTo>
                  <a:cubicBezTo>
                    <a:pt x="1" y="243"/>
                    <a:pt x="2782" y="6766"/>
                    <a:pt x="2959" y="6766"/>
                  </a:cubicBezTo>
                  <a:cubicBezTo>
                    <a:pt x="3136" y="6766"/>
                    <a:pt x="3312" y="6590"/>
                    <a:pt x="3312" y="6590"/>
                  </a:cubicBez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9"/>
            <p:cNvSpPr/>
            <p:nvPr/>
          </p:nvSpPr>
          <p:spPr>
            <a:xfrm>
              <a:off x="1197593" y="1823230"/>
              <a:ext cx="367333" cy="368571"/>
            </a:xfrm>
            <a:custGeom>
              <a:avLst/>
              <a:gdLst/>
              <a:ahLst/>
              <a:cxnLst/>
              <a:rect l="l" t="t" r="r" b="b"/>
              <a:pathLst>
                <a:path w="7419" h="7444" extrusionOk="0">
                  <a:moveTo>
                    <a:pt x="4204" y="0"/>
                  </a:moveTo>
                  <a:cubicBezTo>
                    <a:pt x="3866" y="0"/>
                    <a:pt x="3521" y="9"/>
                    <a:pt x="3202" y="25"/>
                  </a:cubicBezTo>
                  <a:cubicBezTo>
                    <a:pt x="1900" y="81"/>
                    <a:pt x="1" y="1504"/>
                    <a:pt x="156" y="1990"/>
                  </a:cubicBezTo>
                  <a:cubicBezTo>
                    <a:pt x="299" y="2465"/>
                    <a:pt x="983" y="5953"/>
                    <a:pt x="1535" y="6549"/>
                  </a:cubicBezTo>
                  <a:cubicBezTo>
                    <a:pt x="1965" y="7031"/>
                    <a:pt x="3341" y="7444"/>
                    <a:pt x="4331" y="7444"/>
                  </a:cubicBezTo>
                  <a:cubicBezTo>
                    <a:pt x="4588" y="7444"/>
                    <a:pt x="4819" y="7416"/>
                    <a:pt x="5001" y="7354"/>
                  </a:cubicBezTo>
                  <a:cubicBezTo>
                    <a:pt x="5884" y="7057"/>
                    <a:pt x="7419" y="5489"/>
                    <a:pt x="7363" y="4695"/>
                  </a:cubicBezTo>
                  <a:cubicBezTo>
                    <a:pt x="7297" y="3888"/>
                    <a:pt x="6259" y="235"/>
                    <a:pt x="6259" y="235"/>
                  </a:cubicBezTo>
                  <a:cubicBezTo>
                    <a:pt x="6209" y="77"/>
                    <a:pt x="5234" y="0"/>
                    <a:pt x="420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9"/>
            <p:cNvSpPr/>
            <p:nvPr/>
          </p:nvSpPr>
          <p:spPr>
            <a:xfrm>
              <a:off x="1144566" y="2017666"/>
              <a:ext cx="123880" cy="104273"/>
            </a:xfrm>
            <a:custGeom>
              <a:avLst/>
              <a:gdLst/>
              <a:ahLst/>
              <a:cxnLst/>
              <a:rect l="l" t="t" r="r" b="b"/>
              <a:pathLst>
                <a:path w="2502" h="2106" extrusionOk="0">
                  <a:moveTo>
                    <a:pt x="1402" y="1"/>
                  </a:moveTo>
                  <a:cubicBezTo>
                    <a:pt x="1265" y="1"/>
                    <a:pt x="1100" y="40"/>
                    <a:pt x="906" y="138"/>
                  </a:cubicBezTo>
                  <a:cubicBezTo>
                    <a:pt x="1" y="602"/>
                    <a:pt x="222" y="1540"/>
                    <a:pt x="1381" y="1992"/>
                  </a:cubicBezTo>
                  <a:cubicBezTo>
                    <a:pt x="1576" y="2070"/>
                    <a:pt x="1735" y="2105"/>
                    <a:pt x="1864" y="2105"/>
                  </a:cubicBezTo>
                  <a:cubicBezTo>
                    <a:pt x="2501" y="2105"/>
                    <a:pt x="2386" y="1252"/>
                    <a:pt x="2065" y="535"/>
                  </a:cubicBezTo>
                  <a:cubicBezTo>
                    <a:pt x="2065" y="535"/>
                    <a:pt x="1915" y="1"/>
                    <a:pt x="140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9"/>
            <p:cNvSpPr/>
            <p:nvPr/>
          </p:nvSpPr>
          <p:spPr>
            <a:xfrm>
              <a:off x="1175164" y="2041779"/>
              <a:ext cx="64564" cy="57633"/>
            </a:xfrm>
            <a:custGeom>
              <a:avLst/>
              <a:gdLst/>
              <a:ahLst/>
              <a:cxnLst/>
              <a:rect l="l" t="t" r="r" b="b"/>
              <a:pathLst>
                <a:path w="1304" h="1164" extrusionOk="0">
                  <a:moveTo>
                    <a:pt x="416" y="1"/>
                  </a:moveTo>
                  <a:cubicBezTo>
                    <a:pt x="348" y="1"/>
                    <a:pt x="287" y="13"/>
                    <a:pt x="233" y="38"/>
                  </a:cubicBezTo>
                  <a:cubicBezTo>
                    <a:pt x="111" y="93"/>
                    <a:pt x="45" y="192"/>
                    <a:pt x="23" y="269"/>
                  </a:cubicBezTo>
                  <a:cubicBezTo>
                    <a:pt x="1" y="347"/>
                    <a:pt x="57" y="435"/>
                    <a:pt x="133" y="457"/>
                  </a:cubicBezTo>
                  <a:cubicBezTo>
                    <a:pt x="149" y="461"/>
                    <a:pt x="164" y="463"/>
                    <a:pt x="179" y="463"/>
                  </a:cubicBezTo>
                  <a:cubicBezTo>
                    <a:pt x="250" y="463"/>
                    <a:pt x="314" y="422"/>
                    <a:pt x="332" y="358"/>
                  </a:cubicBezTo>
                  <a:cubicBezTo>
                    <a:pt x="332" y="347"/>
                    <a:pt x="344" y="325"/>
                    <a:pt x="366" y="325"/>
                  </a:cubicBezTo>
                  <a:cubicBezTo>
                    <a:pt x="375" y="320"/>
                    <a:pt x="395" y="314"/>
                    <a:pt x="428" y="314"/>
                  </a:cubicBezTo>
                  <a:cubicBezTo>
                    <a:pt x="476" y="314"/>
                    <a:pt x="552" y="327"/>
                    <a:pt x="663" y="380"/>
                  </a:cubicBezTo>
                  <a:cubicBezTo>
                    <a:pt x="1016" y="556"/>
                    <a:pt x="962" y="965"/>
                    <a:pt x="950" y="976"/>
                  </a:cubicBezTo>
                  <a:cubicBezTo>
                    <a:pt x="940" y="1064"/>
                    <a:pt x="994" y="1142"/>
                    <a:pt x="1083" y="1164"/>
                  </a:cubicBezTo>
                  <a:lnTo>
                    <a:pt x="1105" y="1164"/>
                  </a:lnTo>
                  <a:cubicBezTo>
                    <a:pt x="1182" y="1164"/>
                    <a:pt x="1249" y="1108"/>
                    <a:pt x="1259" y="1031"/>
                  </a:cubicBezTo>
                  <a:cubicBezTo>
                    <a:pt x="1303" y="811"/>
                    <a:pt x="1259" y="325"/>
                    <a:pt x="796" y="104"/>
                  </a:cubicBezTo>
                  <a:cubicBezTo>
                    <a:pt x="658" y="35"/>
                    <a:pt x="528"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9"/>
            <p:cNvSpPr/>
            <p:nvPr/>
          </p:nvSpPr>
          <p:spPr>
            <a:xfrm>
              <a:off x="1146596" y="1860711"/>
              <a:ext cx="115562" cy="187355"/>
            </a:xfrm>
            <a:custGeom>
              <a:avLst/>
              <a:gdLst/>
              <a:ahLst/>
              <a:cxnLst/>
              <a:rect l="l" t="t" r="r" b="b"/>
              <a:pathLst>
                <a:path w="2334" h="3784" extrusionOk="0">
                  <a:moveTo>
                    <a:pt x="1111" y="0"/>
                  </a:moveTo>
                  <a:cubicBezTo>
                    <a:pt x="586" y="0"/>
                    <a:pt x="0" y="464"/>
                    <a:pt x="214" y="1200"/>
                  </a:cubicBezTo>
                  <a:cubicBezTo>
                    <a:pt x="501" y="2238"/>
                    <a:pt x="468" y="3087"/>
                    <a:pt x="1262" y="3562"/>
                  </a:cubicBezTo>
                  <a:cubicBezTo>
                    <a:pt x="1515" y="3713"/>
                    <a:pt x="1696" y="3784"/>
                    <a:pt x="1810" y="3784"/>
                  </a:cubicBezTo>
                  <a:cubicBezTo>
                    <a:pt x="2056" y="3784"/>
                    <a:pt x="2001" y="3460"/>
                    <a:pt x="1715" y="2911"/>
                  </a:cubicBezTo>
                  <a:cubicBezTo>
                    <a:pt x="1296" y="2094"/>
                    <a:pt x="1527" y="1697"/>
                    <a:pt x="1936" y="979"/>
                  </a:cubicBezTo>
                  <a:cubicBezTo>
                    <a:pt x="2333" y="273"/>
                    <a:pt x="1649" y="229"/>
                    <a:pt x="1649" y="229"/>
                  </a:cubicBezTo>
                  <a:cubicBezTo>
                    <a:pt x="1515" y="73"/>
                    <a:pt x="13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9"/>
            <p:cNvSpPr/>
            <p:nvPr/>
          </p:nvSpPr>
          <p:spPr>
            <a:xfrm>
              <a:off x="1509126" y="1916809"/>
              <a:ext cx="113285" cy="111799"/>
            </a:xfrm>
            <a:custGeom>
              <a:avLst/>
              <a:gdLst/>
              <a:ahLst/>
              <a:cxnLst/>
              <a:rect l="l" t="t" r="r" b="b"/>
              <a:pathLst>
                <a:path w="2288" h="2258" extrusionOk="0">
                  <a:moveTo>
                    <a:pt x="1062" y="1"/>
                  </a:moveTo>
                  <a:cubicBezTo>
                    <a:pt x="1050" y="1"/>
                    <a:pt x="1039" y="1"/>
                    <a:pt x="1027" y="1"/>
                  </a:cubicBezTo>
                  <a:cubicBezTo>
                    <a:pt x="1" y="34"/>
                    <a:pt x="188" y="906"/>
                    <a:pt x="188" y="906"/>
                  </a:cubicBezTo>
                  <a:cubicBezTo>
                    <a:pt x="243" y="1579"/>
                    <a:pt x="475" y="2257"/>
                    <a:pt x="888" y="2257"/>
                  </a:cubicBezTo>
                  <a:cubicBezTo>
                    <a:pt x="1058" y="2257"/>
                    <a:pt x="1259" y="2142"/>
                    <a:pt x="1490" y="1866"/>
                  </a:cubicBezTo>
                  <a:cubicBezTo>
                    <a:pt x="2287" y="917"/>
                    <a:pt x="2048" y="1"/>
                    <a:pt x="1062"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9"/>
            <p:cNvSpPr/>
            <p:nvPr/>
          </p:nvSpPr>
          <p:spPr>
            <a:xfrm>
              <a:off x="1533684" y="1932604"/>
              <a:ext cx="54711" cy="70654"/>
            </a:xfrm>
            <a:custGeom>
              <a:avLst/>
              <a:gdLst/>
              <a:ahLst/>
              <a:cxnLst/>
              <a:rect l="l" t="t" r="r" b="b"/>
              <a:pathLst>
                <a:path w="1105" h="1427" extrusionOk="0">
                  <a:moveTo>
                    <a:pt x="796" y="0"/>
                  </a:moveTo>
                  <a:cubicBezTo>
                    <a:pt x="785" y="0"/>
                    <a:pt x="774" y="1"/>
                    <a:pt x="763" y="2"/>
                  </a:cubicBezTo>
                  <a:cubicBezTo>
                    <a:pt x="597" y="13"/>
                    <a:pt x="442" y="124"/>
                    <a:pt x="288" y="333"/>
                  </a:cubicBezTo>
                  <a:cubicBezTo>
                    <a:pt x="1" y="742"/>
                    <a:pt x="189" y="1194"/>
                    <a:pt x="332" y="1370"/>
                  </a:cubicBezTo>
                  <a:cubicBezTo>
                    <a:pt x="366" y="1404"/>
                    <a:pt x="410" y="1426"/>
                    <a:pt x="454" y="1426"/>
                  </a:cubicBezTo>
                  <a:cubicBezTo>
                    <a:pt x="487" y="1426"/>
                    <a:pt x="520" y="1415"/>
                    <a:pt x="553" y="1392"/>
                  </a:cubicBezTo>
                  <a:cubicBezTo>
                    <a:pt x="619" y="1338"/>
                    <a:pt x="631" y="1238"/>
                    <a:pt x="575" y="1172"/>
                  </a:cubicBezTo>
                  <a:cubicBezTo>
                    <a:pt x="564" y="1161"/>
                    <a:pt x="321" y="830"/>
                    <a:pt x="553" y="509"/>
                  </a:cubicBezTo>
                  <a:cubicBezTo>
                    <a:pt x="663" y="344"/>
                    <a:pt x="752" y="311"/>
                    <a:pt x="774" y="311"/>
                  </a:cubicBezTo>
                  <a:cubicBezTo>
                    <a:pt x="807" y="311"/>
                    <a:pt x="818" y="322"/>
                    <a:pt x="829" y="322"/>
                  </a:cubicBezTo>
                  <a:cubicBezTo>
                    <a:pt x="858" y="351"/>
                    <a:pt x="899" y="368"/>
                    <a:pt x="939" y="368"/>
                  </a:cubicBezTo>
                  <a:cubicBezTo>
                    <a:pt x="976" y="368"/>
                    <a:pt x="1012" y="354"/>
                    <a:pt x="1039" y="322"/>
                  </a:cubicBezTo>
                  <a:cubicBezTo>
                    <a:pt x="1105" y="267"/>
                    <a:pt x="1105" y="168"/>
                    <a:pt x="1050" y="101"/>
                  </a:cubicBezTo>
                  <a:cubicBezTo>
                    <a:pt x="999" y="51"/>
                    <a:pt x="91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9"/>
            <p:cNvSpPr/>
            <p:nvPr/>
          </p:nvSpPr>
          <p:spPr>
            <a:xfrm>
              <a:off x="1424410" y="1773074"/>
              <a:ext cx="147052" cy="188296"/>
            </a:xfrm>
            <a:custGeom>
              <a:avLst/>
              <a:gdLst/>
              <a:ahLst/>
              <a:cxnLst/>
              <a:rect l="l" t="t" r="r" b="b"/>
              <a:pathLst>
                <a:path w="2970" h="3803" extrusionOk="0">
                  <a:moveTo>
                    <a:pt x="1409" y="1"/>
                  </a:moveTo>
                  <a:cubicBezTo>
                    <a:pt x="1028" y="1"/>
                    <a:pt x="657" y="218"/>
                    <a:pt x="574" y="575"/>
                  </a:cubicBezTo>
                  <a:cubicBezTo>
                    <a:pt x="574" y="575"/>
                    <a:pt x="0" y="939"/>
                    <a:pt x="685" y="1369"/>
                  </a:cubicBezTo>
                  <a:cubicBezTo>
                    <a:pt x="1381" y="1811"/>
                    <a:pt x="1778" y="2043"/>
                    <a:pt x="1800" y="2959"/>
                  </a:cubicBezTo>
                  <a:cubicBezTo>
                    <a:pt x="1806" y="3497"/>
                    <a:pt x="1885" y="3803"/>
                    <a:pt x="2045" y="3803"/>
                  </a:cubicBezTo>
                  <a:cubicBezTo>
                    <a:pt x="2157" y="3803"/>
                    <a:pt x="2310" y="3652"/>
                    <a:pt x="2506" y="3323"/>
                  </a:cubicBezTo>
                  <a:cubicBezTo>
                    <a:pt x="2970" y="2529"/>
                    <a:pt x="2539" y="1789"/>
                    <a:pt x="2308" y="751"/>
                  </a:cubicBezTo>
                  <a:cubicBezTo>
                    <a:pt x="2191" y="224"/>
                    <a:pt x="1795"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9"/>
            <p:cNvSpPr/>
            <p:nvPr/>
          </p:nvSpPr>
          <p:spPr>
            <a:xfrm>
              <a:off x="1140208" y="1638796"/>
              <a:ext cx="380999" cy="258406"/>
            </a:xfrm>
            <a:custGeom>
              <a:avLst/>
              <a:gdLst/>
              <a:ahLst/>
              <a:cxnLst/>
              <a:rect l="l" t="t" r="r" b="b"/>
              <a:pathLst>
                <a:path w="7695" h="5219" extrusionOk="0">
                  <a:moveTo>
                    <a:pt x="4886" y="1"/>
                  </a:moveTo>
                  <a:cubicBezTo>
                    <a:pt x="4529" y="1"/>
                    <a:pt x="3899" y="695"/>
                    <a:pt x="3356" y="1112"/>
                  </a:cubicBezTo>
                  <a:cubicBezTo>
                    <a:pt x="2639" y="1664"/>
                    <a:pt x="1612" y="1554"/>
                    <a:pt x="807" y="2977"/>
                  </a:cubicBezTo>
                  <a:cubicBezTo>
                    <a:pt x="1" y="4390"/>
                    <a:pt x="520" y="4633"/>
                    <a:pt x="520" y="4633"/>
                  </a:cubicBezTo>
                  <a:cubicBezTo>
                    <a:pt x="520" y="4633"/>
                    <a:pt x="1127" y="5219"/>
                    <a:pt x="1640" y="5219"/>
                  </a:cubicBezTo>
                  <a:cubicBezTo>
                    <a:pt x="1856" y="5219"/>
                    <a:pt x="2055" y="5115"/>
                    <a:pt x="2186" y="4821"/>
                  </a:cubicBezTo>
                  <a:cubicBezTo>
                    <a:pt x="2639" y="3828"/>
                    <a:pt x="6403" y="4324"/>
                    <a:pt x="6910" y="3662"/>
                  </a:cubicBezTo>
                  <a:cubicBezTo>
                    <a:pt x="7408" y="2989"/>
                    <a:pt x="7694" y="1807"/>
                    <a:pt x="7385" y="1211"/>
                  </a:cubicBezTo>
                  <a:cubicBezTo>
                    <a:pt x="7299" y="1042"/>
                    <a:pt x="7215" y="981"/>
                    <a:pt x="7138" y="981"/>
                  </a:cubicBezTo>
                  <a:cubicBezTo>
                    <a:pt x="6939" y="981"/>
                    <a:pt x="6789" y="1388"/>
                    <a:pt x="6789" y="1388"/>
                  </a:cubicBezTo>
                  <a:cubicBezTo>
                    <a:pt x="6789" y="1388"/>
                    <a:pt x="6756" y="792"/>
                    <a:pt x="6336" y="428"/>
                  </a:cubicBezTo>
                  <a:cubicBezTo>
                    <a:pt x="6266" y="368"/>
                    <a:pt x="6191" y="343"/>
                    <a:pt x="6114" y="343"/>
                  </a:cubicBezTo>
                  <a:cubicBezTo>
                    <a:pt x="5727" y="343"/>
                    <a:pt x="5310" y="991"/>
                    <a:pt x="5310" y="991"/>
                  </a:cubicBezTo>
                  <a:lnTo>
                    <a:pt x="5134" y="252"/>
                  </a:lnTo>
                  <a:cubicBezTo>
                    <a:pt x="5088" y="74"/>
                    <a:pt x="5001"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9"/>
            <p:cNvSpPr/>
            <p:nvPr/>
          </p:nvSpPr>
          <p:spPr>
            <a:xfrm>
              <a:off x="1438620" y="1958202"/>
              <a:ext cx="86399" cy="62237"/>
            </a:xfrm>
            <a:custGeom>
              <a:avLst/>
              <a:gdLst/>
              <a:ahLst/>
              <a:cxnLst/>
              <a:rect l="l" t="t" r="r" b="b"/>
              <a:pathLst>
                <a:path w="1745" h="1257" extrusionOk="0">
                  <a:moveTo>
                    <a:pt x="942" y="0"/>
                  </a:moveTo>
                  <a:cubicBezTo>
                    <a:pt x="864" y="0"/>
                    <a:pt x="772" y="11"/>
                    <a:pt x="663" y="37"/>
                  </a:cubicBezTo>
                  <a:cubicBezTo>
                    <a:pt x="0" y="181"/>
                    <a:pt x="133" y="1162"/>
                    <a:pt x="133" y="1162"/>
                  </a:cubicBezTo>
                  <a:cubicBezTo>
                    <a:pt x="133" y="1162"/>
                    <a:pt x="272" y="1257"/>
                    <a:pt x="576" y="1257"/>
                  </a:cubicBezTo>
                  <a:cubicBezTo>
                    <a:pt x="702" y="1257"/>
                    <a:pt x="855" y="1241"/>
                    <a:pt x="1038" y="1196"/>
                  </a:cubicBezTo>
                  <a:cubicBezTo>
                    <a:pt x="1579" y="1064"/>
                    <a:pt x="1744" y="313"/>
                    <a:pt x="1535" y="291"/>
                  </a:cubicBezTo>
                  <a:cubicBezTo>
                    <a:pt x="1369" y="272"/>
                    <a:pt x="1334" y="0"/>
                    <a:pt x="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9"/>
            <p:cNvSpPr/>
            <p:nvPr/>
          </p:nvSpPr>
          <p:spPr>
            <a:xfrm>
              <a:off x="1433719" y="1957211"/>
              <a:ext cx="87489" cy="58573"/>
            </a:xfrm>
            <a:custGeom>
              <a:avLst/>
              <a:gdLst/>
              <a:ahLst/>
              <a:cxnLst/>
              <a:rect l="l" t="t" r="r" b="b"/>
              <a:pathLst>
                <a:path w="1767" h="1183" extrusionOk="0">
                  <a:moveTo>
                    <a:pt x="989" y="0"/>
                  </a:moveTo>
                  <a:cubicBezTo>
                    <a:pt x="880" y="0"/>
                    <a:pt x="763" y="22"/>
                    <a:pt x="641" y="79"/>
                  </a:cubicBezTo>
                  <a:cubicBezTo>
                    <a:pt x="0" y="366"/>
                    <a:pt x="232" y="1182"/>
                    <a:pt x="232" y="1182"/>
                  </a:cubicBezTo>
                  <a:cubicBezTo>
                    <a:pt x="232" y="1182"/>
                    <a:pt x="155" y="476"/>
                    <a:pt x="619" y="223"/>
                  </a:cubicBezTo>
                  <a:cubicBezTo>
                    <a:pt x="742" y="157"/>
                    <a:pt x="865" y="131"/>
                    <a:pt x="981" y="131"/>
                  </a:cubicBezTo>
                  <a:cubicBezTo>
                    <a:pt x="1344" y="131"/>
                    <a:pt x="1640" y="377"/>
                    <a:pt x="1698" y="377"/>
                  </a:cubicBezTo>
                  <a:cubicBezTo>
                    <a:pt x="1699" y="377"/>
                    <a:pt x="1699" y="377"/>
                    <a:pt x="1700" y="377"/>
                  </a:cubicBezTo>
                  <a:cubicBezTo>
                    <a:pt x="1766" y="366"/>
                    <a:pt x="1623" y="255"/>
                    <a:pt x="1578" y="223"/>
                  </a:cubicBezTo>
                  <a:cubicBezTo>
                    <a:pt x="1538" y="181"/>
                    <a:pt x="1302" y="0"/>
                    <a:pt x="9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9"/>
            <p:cNvSpPr/>
            <p:nvPr/>
          </p:nvSpPr>
          <p:spPr>
            <a:xfrm>
              <a:off x="1452286" y="1970679"/>
              <a:ext cx="49760" cy="44809"/>
            </a:xfrm>
            <a:custGeom>
              <a:avLst/>
              <a:gdLst/>
              <a:ahLst/>
              <a:cxnLst/>
              <a:rect l="l" t="t" r="r" b="b"/>
              <a:pathLst>
                <a:path w="1005" h="905" extrusionOk="0">
                  <a:moveTo>
                    <a:pt x="506" y="1"/>
                  </a:moveTo>
                  <a:cubicBezTo>
                    <a:pt x="467" y="1"/>
                    <a:pt x="427" y="6"/>
                    <a:pt x="387" y="17"/>
                  </a:cubicBezTo>
                  <a:cubicBezTo>
                    <a:pt x="144" y="72"/>
                    <a:pt x="1" y="326"/>
                    <a:pt x="55" y="569"/>
                  </a:cubicBezTo>
                  <a:cubicBezTo>
                    <a:pt x="111" y="771"/>
                    <a:pt x="297" y="905"/>
                    <a:pt x="498" y="905"/>
                  </a:cubicBezTo>
                  <a:cubicBezTo>
                    <a:pt x="538" y="905"/>
                    <a:pt x="579" y="899"/>
                    <a:pt x="619" y="888"/>
                  </a:cubicBezTo>
                  <a:cubicBezTo>
                    <a:pt x="862" y="834"/>
                    <a:pt x="1005" y="579"/>
                    <a:pt x="938" y="336"/>
                  </a:cubicBezTo>
                  <a:cubicBezTo>
                    <a:pt x="883" y="134"/>
                    <a:pt x="705" y="1"/>
                    <a:pt x="50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9"/>
            <p:cNvSpPr/>
            <p:nvPr/>
          </p:nvSpPr>
          <p:spPr>
            <a:xfrm>
              <a:off x="1427133" y="1917205"/>
              <a:ext cx="65109" cy="24806"/>
            </a:xfrm>
            <a:custGeom>
              <a:avLst/>
              <a:gdLst/>
              <a:ahLst/>
              <a:cxnLst/>
              <a:rect l="l" t="t" r="r" b="b"/>
              <a:pathLst>
                <a:path w="1315" h="501" extrusionOk="0">
                  <a:moveTo>
                    <a:pt x="791" y="0"/>
                  </a:moveTo>
                  <a:cubicBezTo>
                    <a:pt x="673" y="0"/>
                    <a:pt x="526" y="19"/>
                    <a:pt x="354" y="81"/>
                  </a:cubicBezTo>
                  <a:cubicBezTo>
                    <a:pt x="200" y="136"/>
                    <a:pt x="67" y="246"/>
                    <a:pt x="1" y="401"/>
                  </a:cubicBezTo>
                  <a:cubicBezTo>
                    <a:pt x="1" y="423"/>
                    <a:pt x="45" y="445"/>
                    <a:pt x="67" y="457"/>
                  </a:cubicBezTo>
                  <a:cubicBezTo>
                    <a:pt x="100" y="479"/>
                    <a:pt x="144" y="489"/>
                    <a:pt x="178" y="501"/>
                  </a:cubicBezTo>
                  <a:cubicBezTo>
                    <a:pt x="299" y="346"/>
                    <a:pt x="487" y="224"/>
                    <a:pt x="696" y="170"/>
                  </a:cubicBezTo>
                  <a:cubicBezTo>
                    <a:pt x="840" y="136"/>
                    <a:pt x="972" y="125"/>
                    <a:pt x="1115" y="125"/>
                  </a:cubicBezTo>
                  <a:lnTo>
                    <a:pt x="1314" y="125"/>
                  </a:lnTo>
                  <a:cubicBezTo>
                    <a:pt x="1204" y="70"/>
                    <a:pt x="1093" y="37"/>
                    <a:pt x="972" y="15"/>
                  </a:cubicBezTo>
                  <a:cubicBezTo>
                    <a:pt x="923" y="7"/>
                    <a:pt x="862" y="0"/>
                    <a:pt x="791"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9"/>
            <p:cNvSpPr/>
            <p:nvPr/>
          </p:nvSpPr>
          <p:spPr>
            <a:xfrm>
              <a:off x="1477983" y="1975580"/>
              <a:ext cx="13121" cy="12081"/>
            </a:xfrm>
            <a:custGeom>
              <a:avLst/>
              <a:gdLst/>
              <a:ahLst/>
              <a:cxnLst/>
              <a:rect l="l" t="t" r="r" b="b"/>
              <a:pathLst>
                <a:path w="265" h="244" extrusionOk="0">
                  <a:moveTo>
                    <a:pt x="135" y="0"/>
                  </a:moveTo>
                  <a:cubicBezTo>
                    <a:pt x="123" y="0"/>
                    <a:pt x="112" y="2"/>
                    <a:pt x="100" y="6"/>
                  </a:cubicBezTo>
                  <a:cubicBezTo>
                    <a:pt x="44" y="28"/>
                    <a:pt x="0" y="83"/>
                    <a:pt x="22" y="149"/>
                  </a:cubicBezTo>
                  <a:cubicBezTo>
                    <a:pt x="32" y="204"/>
                    <a:pt x="78" y="243"/>
                    <a:pt x="131" y="243"/>
                  </a:cubicBezTo>
                  <a:cubicBezTo>
                    <a:pt x="143" y="243"/>
                    <a:pt x="154" y="241"/>
                    <a:pt x="166" y="237"/>
                  </a:cubicBezTo>
                  <a:cubicBezTo>
                    <a:pt x="232" y="227"/>
                    <a:pt x="265" y="161"/>
                    <a:pt x="254" y="94"/>
                  </a:cubicBezTo>
                  <a:cubicBezTo>
                    <a:pt x="236" y="40"/>
                    <a:pt x="18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9"/>
            <p:cNvSpPr/>
            <p:nvPr/>
          </p:nvSpPr>
          <p:spPr>
            <a:xfrm>
              <a:off x="1295777" y="1994148"/>
              <a:ext cx="89321" cy="62138"/>
            </a:xfrm>
            <a:custGeom>
              <a:avLst/>
              <a:gdLst/>
              <a:ahLst/>
              <a:cxnLst/>
              <a:rect l="l" t="t" r="r" b="b"/>
              <a:pathLst>
                <a:path w="1804" h="1255" extrusionOk="0">
                  <a:moveTo>
                    <a:pt x="969" y="1"/>
                  </a:moveTo>
                  <a:cubicBezTo>
                    <a:pt x="912" y="1"/>
                    <a:pt x="851" y="9"/>
                    <a:pt x="788" y="28"/>
                  </a:cubicBezTo>
                  <a:cubicBezTo>
                    <a:pt x="137" y="216"/>
                    <a:pt x="314" y="558"/>
                    <a:pt x="148" y="679"/>
                  </a:cubicBezTo>
                  <a:cubicBezTo>
                    <a:pt x="1" y="788"/>
                    <a:pt x="387" y="1254"/>
                    <a:pt x="847" y="1254"/>
                  </a:cubicBezTo>
                  <a:cubicBezTo>
                    <a:pt x="904" y="1254"/>
                    <a:pt x="962" y="1247"/>
                    <a:pt x="1020" y="1231"/>
                  </a:cubicBezTo>
                  <a:cubicBezTo>
                    <a:pt x="1649" y="1055"/>
                    <a:pt x="1804" y="757"/>
                    <a:pt x="1804" y="757"/>
                  </a:cubicBezTo>
                  <a:cubicBezTo>
                    <a:pt x="1804" y="757"/>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9"/>
            <p:cNvSpPr/>
            <p:nvPr/>
          </p:nvSpPr>
          <p:spPr>
            <a:xfrm>
              <a:off x="1299193" y="1993207"/>
              <a:ext cx="85904" cy="39065"/>
            </a:xfrm>
            <a:custGeom>
              <a:avLst/>
              <a:gdLst/>
              <a:ahLst/>
              <a:cxnLst/>
              <a:rect l="l" t="t" r="r" b="b"/>
              <a:pathLst>
                <a:path w="1735" h="789" extrusionOk="0">
                  <a:moveTo>
                    <a:pt x="896" y="1"/>
                  </a:moveTo>
                  <a:cubicBezTo>
                    <a:pt x="874" y="1"/>
                    <a:pt x="852" y="2"/>
                    <a:pt x="829" y="3"/>
                  </a:cubicBezTo>
                  <a:cubicBezTo>
                    <a:pt x="311" y="47"/>
                    <a:pt x="112" y="522"/>
                    <a:pt x="90" y="588"/>
                  </a:cubicBezTo>
                  <a:cubicBezTo>
                    <a:pt x="70" y="640"/>
                    <a:pt x="0" y="789"/>
                    <a:pt x="46" y="789"/>
                  </a:cubicBezTo>
                  <a:cubicBezTo>
                    <a:pt x="49" y="789"/>
                    <a:pt x="53" y="788"/>
                    <a:pt x="57" y="787"/>
                  </a:cubicBezTo>
                  <a:cubicBezTo>
                    <a:pt x="123" y="765"/>
                    <a:pt x="333" y="136"/>
                    <a:pt x="918" y="124"/>
                  </a:cubicBezTo>
                  <a:cubicBezTo>
                    <a:pt x="922" y="124"/>
                    <a:pt x="926" y="124"/>
                    <a:pt x="931" y="124"/>
                  </a:cubicBezTo>
                  <a:cubicBezTo>
                    <a:pt x="1463" y="124"/>
                    <a:pt x="1735" y="776"/>
                    <a:pt x="1735" y="776"/>
                  </a:cubicBezTo>
                  <a:cubicBezTo>
                    <a:pt x="1735" y="776"/>
                    <a:pt x="1539" y="1"/>
                    <a:pt x="89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9"/>
            <p:cNvSpPr/>
            <p:nvPr/>
          </p:nvSpPr>
          <p:spPr>
            <a:xfrm>
              <a:off x="1320582" y="2004248"/>
              <a:ext cx="49760" cy="45106"/>
            </a:xfrm>
            <a:custGeom>
              <a:avLst/>
              <a:gdLst/>
              <a:ahLst/>
              <a:cxnLst/>
              <a:rect l="l" t="t" r="r" b="b"/>
              <a:pathLst>
                <a:path w="1005" h="911" extrusionOk="0">
                  <a:moveTo>
                    <a:pt x="491" y="0"/>
                  </a:moveTo>
                  <a:cubicBezTo>
                    <a:pt x="457" y="0"/>
                    <a:pt x="422" y="4"/>
                    <a:pt x="387" y="12"/>
                  </a:cubicBezTo>
                  <a:cubicBezTo>
                    <a:pt x="144" y="78"/>
                    <a:pt x="0" y="332"/>
                    <a:pt x="66" y="575"/>
                  </a:cubicBezTo>
                  <a:cubicBezTo>
                    <a:pt x="113" y="778"/>
                    <a:pt x="297" y="911"/>
                    <a:pt x="498" y="911"/>
                  </a:cubicBezTo>
                  <a:cubicBezTo>
                    <a:pt x="538" y="911"/>
                    <a:pt x="578" y="906"/>
                    <a:pt x="618" y="895"/>
                  </a:cubicBezTo>
                  <a:cubicBezTo>
                    <a:pt x="861" y="829"/>
                    <a:pt x="1005" y="586"/>
                    <a:pt x="939" y="343"/>
                  </a:cubicBezTo>
                  <a:cubicBezTo>
                    <a:pt x="891" y="135"/>
                    <a:pt x="698" y="0"/>
                    <a:pt x="491"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9"/>
            <p:cNvSpPr/>
            <p:nvPr/>
          </p:nvSpPr>
          <p:spPr>
            <a:xfrm>
              <a:off x="1298698" y="1948200"/>
              <a:ext cx="64020" cy="25499"/>
            </a:xfrm>
            <a:custGeom>
              <a:avLst/>
              <a:gdLst/>
              <a:ahLst/>
              <a:cxnLst/>
              <a:rect l="l" t="t" r="r" b="b"/>
              <a:pathLst>
                <a:path w="1293" h="515" extrusionOk="0">
                  <a:moveTo>
                    <a:pt x="912" y="1"/>
                  </a:moveTo>
                  <a:cubicBezTo>
                    <a:pt x="877" y="1"/>
                    <a:pt x="842" y="3"/>
                    <a:pt x="807" y="7"/>
                  </a:cubicBezTo>
                  <a:cubicBezTo>
                    <a:pt x="530" y="51"/>
                    <a:pt x="343" y="172"/>
                    <a:pt x="243" y="250"/>
                  </a:cubicBezTo>
                  <a:cubicBezTo>
                    <a:pt x="155" y="327"/>
                    <a:pt x="67" y="415"/>
                    <a:pt x="1" y="515"/>
                  </a:cubicBezTo>
                  <a:cubicBezTo>
                    <a:pt x="56" y="481"/>
                    <a:pt x="111" y="449"/>
                    <a:pt x="167" y="427"/>
                  </a:cubicBezTo>
                  <a:cubicBezTo>
                    <a:pt x="299" y="360"/>
                    <a:pt x="420" y="294"/>
                    <a:pt x="552" y="261"/>
                  </a:cubicBezTo>
                  <a:cubicBezTo>
                    <a:pt x="638" y="234"/>
                    <a:pt x="725" y="221"/>
                    <a:pt x="811" y="221"/>
                  </a:cubicBezTo>
                  <a:cubicBezTo>
                    <a:pt x="938" y="221"/>
                    <a:pt x="1064" y="248"/>
                    <a:pt x="1182" y="294"/>
                  </a:cubicBezTo>
                  <a:cubicBezTo>
                    <a:pt x="1204" y="261"/>
                    <a:pt x="1226" y="239"/>
                    <a:pt x="1248" y="206"/>
                  </a:cubicBezTo>
                  <a:cubicBezTo>
                    <a:pt x="1259" y="172"/>
                    <a:pt x="1292" y="140"/>
                    <a:pt x="1281" y="106"/>
                  </a:cubicBezTo>
                  <a:cubicBezTo>
                    <a:pt x="1175" y="36"/>
                    <a:pt x="1049" y="1"/>
                    <a:pt x="91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9"/>
            <p:cNvSpPr/>
            <p:nvPr/>
          </p:nvSpPr>
          <p:spPr>
            <a:xfrm>
              <a:off x="1327712" y="2014002"/>
              <a:ext cx="11487" cy="10645"/>
            </a:xfrm>
            <a:custGeom>
              <a:avLst/>
              <a:gdLst/>
              <a:ahLst/>
              <a:cxnLst/>
              <a:rect l="l" t="t" r="r" b="b"/>
              <a:pathLst>
                <a:path w="232" h="215" extrusionOk="0">
                  <a:moveTo>
                    <a:pt x="110" y="1"/>
                  </a:moveTo>
                  <a:cubicBezTo>
                    <a:pt x="103" y="1"/>
                    <a:pt x="96" y="1"/>
                    <a:pt x="88" y="3"/>
                  </a:cubicBezTo>
                  <a:cubicBezTo>
                    <a:pt x="33" y="13"/>
                    <a:pt x="0" y="69"/>
                    <a:pt x="11" y="135"/>
                  </a:cubicBezTo>
                  <a:cubicBezTo>
                    <a:pt x="30" y="183"/>
                    <a:pt x="74" y="214"/>
                    <a:pt x="121" y="214"/>
                  </a:cubicBezTo>
                  <a:cubicBezTo>
                    <a:pt x="129" y="214"/>
                    <a:pt x="136" y="214"/>
                    <a:pt x="143" y="212"/>
                  </a:cubicBezTo>
                  <a:cubicBezTo>
                    <a:pt x="199" y="190"/>
                    <a:pt x="231" y="135"/>
                    <a:pt x="221" y="80"/>
                  </a:cubicBezTo>
                  <a:cubicBezTo>
                    <a:pt x="211" y="32"/>
                    <a:pt x="16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9"/>
            <p:cNvSpPr/>
            <p:nvPr/>
          </p:nvSpPr>
          <p:spPr>
            <a:xfrm>
              <a:off x="1387820" y="2082973"/>
              <a:ext cx="89667" cy="49909"/>
            </a:xfrm>
            <a:custGeom>
              <a:avLst/>
              <a:gdLst/>
              <a:ahLst/>
              <a:cxnLst/>
              <a:rect l="l" t="t" r="r" b="b"/>
              <a:pathLst>
                <a:path w="1811" h="1008" extrusionOk="0">
                  <a:moveTo>
                    <a:pt x="1744" y="1"/>
                  </a:moveTo>
                  <a:lnTo>
                    <a:pt x="0" y="464"/>
                  </a:lnTo>
                  <a:cubicBezTo>
                    <a:pt x="0" y="464"/>
                    <a:pt x="272" y="1007"/>
                    <a:pt x="830" y="1007"/>
                  </a:cubicBezTo>
                  <a:cubicBezTo>
                    <a:pt x="908" y="1007"/>
                    <a:pt x="992" y="996"/>
                    <a:pt x="1082" y="972"/>
                  </a:cubicBezTo>
                  <a:cubicBezTo>
                    <a:pt x="1810" y="762"/>
                    <a:pt x="1744" y="1"/>
                    <a:pt x="174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9"/>
            <p:cNvSpPr/>
            <p:nvPr/>
          </p:nvSpPr>
          <p:spPr>
            <a:xfrm>
              <a:off x="1387226" y="2080795"/>
              <a:ext cx="87489" cy="38075"/>
            </a:xfrm>
            <a:custGeom>
              <a:avLst/>
              <a:gdLst/>
              <a:ahLst/>
              <a:cxnLst/>
              <a:rect l="l" t="t" r="r" b="b"/>
              <a:pathLst>
                <a:path w="1767" h="769" extrusionOk="0">
                  <a:moveTo>
                    <a:pt x="1767" y="0"/>
                  </a:moveTo>
                  <a:lnTo>
                    <a:pt x="1" y="497"/>
                  </a:lnTo>
                  <a:cubicBezTo>
                    <a:pt x="1" y="497"/>
                    <a:pt x="167" y="740"/>
                    <a:pt x="388" y="762"/>
                  </a:cubicBezTo>
                  <a:cubicBezTo>
                    <a:pt x="417" y="766"/>
                    <a:pt x="450" y="768"/>
                    <a:pt x="486" y="768"/>
                  </a:cubicBezTo>
                  <a:cubicBezTo>
                    <a:pt x="806" y="768"/>
                    <a:pt x="1365" y="605"/>
                    <a:pt x="1524" y="486"/>
                  </a:cubicBezTo>
                  <a:cubicBezTo>
                    <a:pt x="1690" y="364"/>
                    <a:pt x="1767"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9"/>
            <p:cNvSpPr/>
            <p:nvPr/>
          </p:nvSpPr>
          <p:spPr>
            <a:xfrm>
              <a:off x="1116145" y="2115206"/>
              <a:ext cx="654258" cy="726398"/>
            </a:xfrm>
            <a:custGeom>
              <a:avLst/>
              <a:gdLst/>
              <a:ahLst/>
              <a:cxnLst/>
              <a:rect l="l" t="t" r="r" b="b"/>
              <a:pathLst>
                <a:path w="13214" h="14671" extrusionOk="0">
                  <a:moveTo>
                    <a:pt x="7396" y="0"/>
                  </a:moveTo>
                  <a:lnTo>
                    <a:pt x="4361" y="972"/>
                  </a:lnTo>
                  <a:cubicBezTo>
                    <a:pt x="4361" y="972"/>
                    <a:pt x="4737" y="2749"/>
                    <a:pt x="4615" y="3113"/>
                  </a:cubicBezTo>
                  <a:cubicBezTo>
                    <a:pt x="4494" y="3478"/>
                    <a:pt x="1" y="4979"/>
                    <a:pt x="366" y="5828"/>
                  </a:cubicBezTo>
                  <a:cubicBezTo>
                    <a:pt x="727" y="6672"/>
                    <a:pt x="1023" y="14638"/>
                    <a:pt x="1611" y="14638"/>
                  </a:cubicBezTo>
                  <a:cubicBezTo>
                    <a:pt x="1615" y="14638"/>
                    <a:pt x="1619" y="14638"/>
                    <a:pt x="1624" y="14637"/>
                  </a:cubicBezTo>
                  <a:cubicBezTo>
                    <a:pt x="2231" y="14516"/>
                    <a:pt x="12242" y="14670"/>
                    <a:pt x="12728" y="14428"/>
                  </a:cubicBezTo>
                  <a:cubicBezTo>
                    <a:pt x="13214" y="14185"/>
                    <a:pt x="12463" y="4482"/>
                    <a:pt x="12220" y="3996"/>
                  </a:cubicBezTo>
                  <a:cubicBezTo>
                    <a:pt x="11978" y="3510"/>
                    <a:pt x="8588" y="2981"/>
                    <a:pt x="8103" y="2860"/>
                  </a:cubicBezTo>
                  <a:cubicBezTo>
                    <a:pt x="7617" y="2738"/>
                    <a:pt x="7396" y="0"/>
                    <a:pt x="739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9"/>
            <p:cNvSpPr/>
            <p:nvPr/>
          </p:nvSpPr>
          <p:spPr>
            <a:xfrm>
              <a:off x="1121740" y="2264238"/>
              <a:ext cx="647574" cy="574642"/>
            </a:xfrm>
            <a:custGeom>
              <a:avLst/>
              <a:gdLst/>
              <a:ahLst/>
              <a:cxnLst/>
              <a:rect l="l" t="t" r="r" b="b"/>
              <a:pathLst>
                <a:path w="13079" h="11606" extrusionOk="0">
                  <a:moveTo>
                    <a:pt x="9074" y="1"/>
                  </a:moveTo>
                  <a:cubicBezTo>
                    <a:pt x="8851" y="1"/>
                    <a:pt x="8678" y="9"/>
                    <a:pt x="8586" y="26"/>
                  </a:cubicBezTo>
                  <a:cubicBezTo>
                    <a:pt x="8045" y="125"/>
                    <a:pt x="7560" y="1837"/>
                    <a:pt x="6875" y="2024"/>
                  </a:cubicBezTo>
                  <a:cubicBezTo>
                    <a:pt x="6835" y="2035"/>
                    <a:pt x="6789" y="2041"/>
                    <a:pt x="6738" y="2041"/>
                  </a:cubicBezTo>
                  <a:cubicBezTo>
                    <a:pt x="5912" y="2041"/>
                    <a:pt x="3729" y="622"/>
                    <a:pt x="3729" y="622"/>
                  </a:cubicBezTo>
                  <a:cubicBezTo>
                    <a:pt x="2846" y="622"/>
                    <a:pt x="484" y="2013"/>
                    <a:pt x="329" y="2477"/>
                  </a:cubicBezTo>
                  <a:cubicBezTo>
                    <a:pt x="0" y="3486"/>
                    <a:pt x="424" y="11606"/>
                    <a:pt x="1101" y="11606"/>
                  </a:cubicBezTo>
                  <a:cubicBezTo>
                    <a:pt x="1105" y="11606"/>
                    <a:pt x="1109" y="11605"/>
                    <a:pt x="1114" y="11605"/>
                  </a:cubicBezTo>
                  <a:cubicBezTo>
                    <a:pt x="1798" y="11506"/>
                    <a:pt x="13035" y="11605"/>
                    <a:pt x="12935" y="11362"/>
                  </a:cubicBezTo>
                  <a:cubicBezTo>
                    <a:pt x="12836" y="11119"/>
                    <a:pt x="13079" y="1152"/>
                    <a:pt x="12736" y="633"/>
                  </a:cubicBezTo>
                  <a:cubicBezTo>
                    <a:pt x="12443" y="203"/>
                    <a:pt x="10157" y="1"/>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9"/>
            <p:cNvSpPr/>
            <p:nvPr/>
          </p:nvSpPr>
          <p:spPr>
            <a:xfrm>
              <a:off x="1167539" y="2826750"/>
              <a:ext cx="673370" cy="475914"/>
            </a:xfrm>
            <a:custGeom>
              <a:avLst/>
              <a:gdLst/>
              <a:ahLst/>
              <a:cxnLst/>
              <a:rect l="l" t="t" r="r" b="b"/>
              <a:pathLst>
                <a:path w="13600" h="9612" extrusionOk="0">
                  <a:moveTo>
                    <a:pt x="12010" y="1"/>
                  </a:moveTo>
                  <a:cubicBezTo>
                    <a:pt x="11502" y="1"/>
                    <a:pt x="0" y="398"/>
                    <a:pt x="0" y="398"/>
                  </a:cubicBezTo>
                  <a:cubicBezTo>
                    <a:pt x="0" y="398"/>
                    <a:pt x="12" y="9218"/>
                    <a:pt x="520" y="9472"/>
                  </a:cubicBezTo>
                  <a:cubicBezTo>
                    <a:pt x="716" y="9570"/>
                    <a:pt x="1595" y="9612"/>
                    <a:pt x="2623" y="9612"/>
                  </a:cubicBezTo>
                  <a:cubicBezTo>
                    <a:pt x="4252" y="9612"/>
                    <a:pt x="6254" y="9506"/>
                    <a:pt x="6491" y="9351"/>
                  </a:cubicBezTo>
                  <a:cubicBezTo>
                    <a:pt x="6854" y="9105"/>
                    <a:pt x="6485" y="3889"/>
                    <a:pt x="6569" y="3889"/>
                  </a:cubicBezTo>
                  <a:cubicBezTo>
                    <a:pt x="6572" y="3889"/>
                    <a:pt x="6575" y="3896"/>
                    <a:pt x="6579" y="3908"/>
                  </a:cubicBezTo>
                  <a:cubicBezTo>
                    <a:pt x="6710" y="4279"/>
                    <a:pt x="7111" y="9353"/>
                    <a:pt x="7493" y="9353"/>
                  </a:cubicBezTo>
                  <a:cubicBezTo>
                    <a:pt x="7497" y="9353"/>
                    <a:pt x="7502" y="9352"/>
                    <a:pt x="7506" y="9351"/>
                  </a:cubicBezTo>
                  <a:cubicBezTo>
                    <a:pt x="7882" y="9218"/>
                    <a:pt x="12330" y="9472"/>
                    <a:pt x="12971" y="8964"/>
                  </a:cubicBezTo>
                  <a:cubicBezTo>
                    <a:pt x="13599" y="8456"/>
                    <a:pt x="12518" y="1"/>
                    <a:pt x="1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9"/>
            <p:cNvSpPr/>
            <p:nvPr/>
          </p:nvSpPr>
          <p:spPr>
            <a:xfrm>
              <a:off x="754407" y="2062970"/>
              <a:ext cx="240482" cy="175819"/>
            </a:xfrm>
            <a:custGeom>
              <a:avLst/>
              <a:gdLst/>
              <a:ahLst/>
              <a:cxnLst/>
              <a:rect l="l" t="t" r="r" b="b"/>
              <a:pathLst>
                <a:path w="4857" h="3551" extrusionOk="0">
                  <a:moveTo>
                    <a:pt x="3083" y="0"/>
                  </a:moveTo>
                  <a:cubicBezTo>
                    <a:pt x="2266" y="0"/>
                    <a:pt x="220" y="636"/>
                    <a:pt x="220" y="636"/>
                  </a:cubicBezTo>
                  <a:cubicBezTo>
                    <a:pt x="1" y="636"/>
                    <a:pt x="1593" y="3550"/>
                    <a:pt x="1872" y="3550"/>
                  </a:cubicBezTo>
                  <a:cubicBezTo>
                    <a:pt x="1873" y="3550"/>
                    <a:pt x="1875" y="3550"/>
                    <a:pt x="1876" y="3550"/>
                  </a:cubicBezTo>
                  <a:cubicBezTo>
                    <a:pt x="2141" y="3517"/>
                    <a:pt x="4856" y="2789"/>
                    <a:pt x="4636" y="2314"/>
                  </a:cubicBezTo>
                  <a:cubicBezTo>
                    <a:pt x="4426" y="1828"/>
                    <a:pt x="3731" y="360"/>
                    <a:pt x="3377" y="62"/>
                  </a:cubicBezTo>
                  <a:cubicBezTo>
                    <a:pt x="3326" y="19"/>
                    <a:pt x="3222" y="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9"/>
            <p:cNvSpPr/>
            <p:nvPr/>
          </p:nvSpPr>
          <p:spPr>
            <a:xfrm>
              <a:off x="743415" y="2051186"/>
              <a:ext cx="227857" cy="143834"/>
            </a:xfrm>
            <a:custGeom>
              <a:avLst/>
              <a:gdLst/>
              <a:ahLst/>
              <a:cxnLst/>
              <a:rect l="l" t="t" r="r" b="b"/>
              <a:pathLst>
                <a:path w="4602" h="2905" extrusionOk="0">
                  <a:moveTo>
                    <a:pt x="3307" y="1"/>
                  </a:moveTo>
                  <a:cubicBezTo>
                    <a:pt x="3301" y="1"/>
                    <a:pt x="3296" y="1"/>
                    <a:pt x="3290" y="2"/>
                  </a:cubicBezTo>
                  <a:cubicBezTo>
                    <a:pt x="2993" y="79"/>
                    <a:pt x="1" y="731"/>
                    <a:pt x="1" y="984"/>
                  </a:cubicBezTo>
                  <a:cubicBezTo>
                    <a:pt x="1" y="1239"/>
                    <a:pt x="785" y="2905"/>
                    <a:pt x="785" y="2905"/>
                  </a:cubicBezTo>
                  <a:cubicBezTo>
                    <a:pt x="785" y="2905"/>
                    <a:pt x="4251" y="1845"/>
                    <a:pt x="4428" y="1813"/>
                  </a:cubicBezTo>
                  <a:cubicBezTo>
                    <a:pt x="4601" y="1780"/>
                    <a:pt x="3634" y="1"/>
                    <a:pt x="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9"/>
            <p:cNvSpPr/>
            <p:nvPr/>
          </p:nvSpPr>
          <p:spPr>
            <a:xfrm>
              <a:off x="667661" y="2040244"/>
              <a:ext cx="231619" cy="203694"/>
            </a:xfrm>
            <a:custGeom>
              <a:avLst/>
              <a:gdLst/>
              <a:ahLst/>
              <a:cxnLst/>
              <a:rect l="l" t="t" r="r" b="b"/>
              <a:pathLst>
                <a:path w="4678" h="4114" extrusionOk="0">
                  <a:moveTo>
                    <a:pt x="3159" y="1"/>
                  </a:moveTo>
                  <a:cubicBezTo>
                    <a:pt x="2629" y="1"/>
                    <a:pt x="174" y="753"/>
                    <a:pt x="174" y="753"/>
                  </a:cubicBezTo>
                  <a:cubicBezTo>
                    <a:pt x="1" y="828"/>
                    <a:pt x="1035" y="4113"/>
                    <a:pt x="1326" y="4113"/>
                  </a:cubicBezTo>
                  <a:cubicBezTo>
                    <a:pt x="1333" y="4113"/>
                    <a:pt x="1338" y="4112"/>
                    <a:pt x="1344" y="4109"/>
                  </a:cubicBezTo>
                  <a:cubicBezTo>
                    <a:pt x="1609" y="3965"/>
                    <a:pt x="4677" y="2905"/>
                    <a:pt x="4600" y="2618"/>
                  </a:cubicBezTo>
                  <a:cubicBezTo>
                    <a:pt x="4511" y="2321"/>
                    <a:pt x="3640" y="35"/>
                    <a:pt x="3198" y="3"/>
                  </a:cubicBezTo>
                  <a:cubicBezTo>
                    <a:pt x="3186" y="1"/>
                    <a:pt x="3173"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9"/>
            <p:cNvSpPr/>
            <p:nvPr/>
          </p:nvSpPr>
          <p:spPr>
            <a:xfrm>
              <a:off x="663106" y="2029302"/>
              <a:ext cx="227758" cy="153192"/>
            </a:xfrm>
            <a:custGeom>
              <a:avLst/>
              <a:gdLst/>
              <a:ahLst/>
              <a:cxnLst/>
              <a:rect l="l" t="t" r="r" b="b"/>
              <a:pathLst>
                <a:path w="4600" h="3094" extrusionOk="0">
                  <a:moveTo>
                    <a:pt x="3320" y="0"/>
                  </a:moveTo>
                  <a:cubicBezTo>
                    <a:pt x="3313" y="0"/>
                    <a:pt x="3307" y="1"/>
                    <a:pt x="3301" y="3"/>
                  </a:cubicBezTo>
                  <a:cubicBezTo>
                    <a:pt x="2992" y="69"/>
                    <a:pt x="1" y="720"/>
                    <a:pt x="1" y="974"/>
                  </a:cubicBezTo>
                  <a:cubicBezTo>
                    <a:pt x="1" y="1239"/>
                    <a:pt x="818" y="3094"/>
                    <a:pt x="818" y="3094"/>
                  </a:cubicBezTo>
                  <a:cubicBezTo>
                    <a:pt x="818" y="3094"/>
                    <a:pt x="4250" y="1846"/>
                    <a:pt x="4427" y="1802"/>
                  </a:cubicBezTo>
                  <a:cubicBezTo>
                    <a:pt x="4600" y="1770"/>
                    <a:pt x="3640" y="0"/>
                    <a:pt x="3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9"/>
            <p:cNvSpPr/>
            <p:nvPr/>
          </p:nvSpPr>
          <p:spPr>
            <a:xfrm>
              <a:off x="677316" y="2265922"/>
              <a:ext cx="197901" cy="170273"/>
            </a:xfrm>
            <a:custGeom>
              <a:avLst/>
              <a:gdLst/>
              <a:ahLst/>
              <a:cxnLst/>
              <a:rect l="l" t="t" r="r" b="b"/>
              <a:pathLst>
                <a:path w="3997" h="3439" extrusionOk="0">
                  <a:moveTo>
                    <a:pt x="2346" y="0"/>
                  </a:moveTo>
                  <a:cubicBezTo>
                    <a:pt x="1805" y="0"/>
                    <a:pt x="729" y="919"/>
                    <a:pt x="729" y="919"/>
                  </a:cubicBezTo>
                  <a:cubicBezTo>
                    <a:pt x="0" y="2069"/>
                    <a:pt x="961" y="3438"/>
                    <a:pt x="1517" y="3438"/>
                  </a:cubicBezTo>
                  <a:cubicBezTo>
                    <a:pt x="1558" y="3438"/>
                    <a:pt x="1598" y="3430"/>
                    <a:pt x="1634" y="3414"/>
                  </a:cubicBezTo>
                  <a:cubicBezTo>
                    <a:pt x="2153" y="3182"/>
                    <a:pt x="3246" y="2983"/>
                    <a:pt x="3621" y="2421"/>
                  </a:cubicBezTo>
                  <a:cubicBezTo>
                    <a:pt x="3997" y="1869"/>
                    <a:pt x="2903" y="731"/>
                    <a:pt x="2606" y="147"/>
                  </a:cubicBezTo>
                  <a:cubicBezTo>
                    <a:pt x="2555" y="43"/>
                    <a:pt x="2463" y="0"/>
                    <a:pt x="2346"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9"/>
            <p:cNvSpPr/>
            <p:nvPr/>
          </p:nvSpPr>
          <p:spPr>
            <a:xfrm>
              <a:off x="1227152" y="3853689"/>
              <a:ext cx="304997" cy="226470"/>
            </a:xfrm>
            <a:custGeom>
              <a:avLst/>
              <a:gdLst/>
              <a:ahLst/>
              <a:cxnLst/>
              <a:rect l="l" t="t" r="r" b="b"/>
              <a:pathLst>
                <a:path w="6160" h="4574" extrusionOk="0">
                  <a:moveTo>
                    <a:pt x="4106" y="1"/>
                  </a:moveTo>
                  <a:cubicBezTo>
                    <a:pt x="4106" y="1"/>
                    <a:pt x="982" y="144"/>
                    <a:pt x="817" y="509"/>
                  </a:cubicBezTo>
                  <a:cubicBezTo>
                    <a:pt x="651" y="872"/>
                    <a:pt x="0" y="3632"/>
                    <a:pt x="651" y="4073"/>
                  </a:cubicBezTo>
                  <a:cubicBezTo>
                    <a:pt x="1082" y="4354"/>
                    <a:pt x="2244" y="4574"/>
                    <a:pt x="3343" y="4574"/>
                  </a:cubicBezTo>
                  <a:cubicBezTo>
                    <a:pt x="3932" y="4574"/>
                    <a:pt x="4502" y="4511"/>
                    <a:pt x="4934" y="4360"/>
                  </a:cubicBezTo>
                  <a:cubicBezTo>
                    <a:pt x="6159" y="3919"/>
                    <a:pt x="4602" y="3047"/>
                    <a:pt x="4271" y="2253"/>
                  </a:cubicBezTo>
                  <a:cubicBezTo>
                    <a:pt x="3940" y="1446"/>
                    <a:pt x="4106"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1242947" y="3544384"/>
              <a:ext cx="242166" cy="337428"/>
            </a:xfrm>
            <a:custGeom>
              <a:avLst/>
              <a:gdLst/>
              <a:ahLst/>
              <a:cxnLst/>
              <a:rect l="l" t="t" r="r" b="b"/>
              <a:pathLst>
                <a:path w="4891" h="6815" extrusionOk="0">
                  <a:moveTo>
                    <a:pt x="419" y="0"/>
                  </a:moveTo>
                  <a:cubicBezTo>
                    <a:pt x="349" y="0"/>
                    <a:pt x="310" y="0"/>
                    <a:pt x="310" y="0"/>
                  </a:cubicBezTo>
                  <a:cubicBezTo>
                    <a:pt x="67" y="0"/>
                    <a:pt x="1" y="6756"/>
                    <a:pt x="498" y="6756"/>
                  </a:cubicBezTo>
                  <a:cubicBezTo>
                    <a:pt x="731" y="6756"/>
                    <a:pt x="1554" y="6814"/>
                    <a:pt x="2355" y="6814"/>
                  </a:cubicBezTo>
                  <a:cubicBezTo>
                    <a:pt x="3256" y="6814"/>
                    <a:pt x="4130" y="6740"/>
                    <a:pt x="4107" y="6424"/>
                  </a:cubicBezTo>
                  <a:cubicBezTo>
                    <a:pt x="3952" y="4261"/>
                    <a:pt x="4891" y="739"/>
                    <a:pt x="4207" y="188"/>
                  </a:cubicBezTo>
                  <a:cubicBezTo>
                    <a:pt x="3979" y="9"/>
                    <a:pt x="1028"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1590624" y="3551266"/>
              <a:ext cx="225727" cy="327674"/>
            </a:xfrm>
            <a:custGeom>
              <a:avLst/>
              <a:gdLst/>
              <a:ahLst/>
              <a:cxnLst/>
              <a:rect l="l" t="t" r="r" b="b"/>
              <a:pathLst>
                <a:path w="4559" h="6618" extrusionOk="0">
                  <a:moveTo>
                    <a:pt x="3205" y="0"/>
                  </a:moveTo>
                  <a:cubicBezTo>
                    <a:pt x="2075" y="0"/>
                    <a:pt x="242" y="181"/>
                    <a:pt x="242" y="181"/>
                  </a:cubicBezTo>
                  <a:cubicBezTo>
                    <a:pt x="0" y="214"/>
                    <a:pt x="414" y="6617"/>
                    <a:pt x="897" y="6617"/>
                  </a:cubicBezTo>
                  <a:cubicBezTo>
                    <a:pt x="899" y="6617"/>
                    <a:pt x="902" y="6617"/>
                    <a:pt x="904" y="6617"/>
                  </a:cubicBezTo>
                  <a:cubicBezTo>
                    <a:pt x="989" y="6603"/>
                    <a:pt x="1140" y="6600"/>
                    <a:pt x="1332" y="6600"/>
                  </a:cubicBezTo>
                  <a:cubicBezTo>
                    <a:pt x="1556" y="6600"/>
                    <a:pt x="1837" y="6605"/>
                    <a:pt x="2135" y="6605"/>
                  </a:cubicBezTo>
                  <a:cubicBezTo>
                    <a:pt x="3076" y="6605"/>
                    <a:pt x="4194" y="6556"/>
                    <a:pt x="4271" y="6153"/>
                  </a:cubicBezTo>
                  <a:cubicBezTo>
                    <a:pt x="4558" y="4751"/>
                    <a:pt x="4183" y="1506"/>
                    <a:pt x="4072" y="137"/>
                  </a:cubicBezTo>
                  <a:cubicBezTo>
                    <a:pt x="4066" y="35"/>
                    <a:pt x="3704" y="0"/>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928741" y="2335982"/>
              <a:ext cx="386396" cy="375404"/>
            </a:xfrm>
            <a:custGeom>
              <a:avLst/>
              <a:gdLst/>
              <a:ahLst/>
              <a:cxnLst/>
              <a:rect l="l" t="t" r="r" b="b"/>
              <a:pathLst>
                <a:path w="7804" h="7582" extrusionOk="0">
                  <a:moveTo>
                    <a:pt x="5895" y="1"/>
                  </a:moveTo>
                  <a:cubicBezTo>
                    <a:pt x="5895" y="1"/>
                    <a:pt x="0" y="2838"/>
                    <a:pt x="121" y="3489"/>
                  </a:cubicBezTo>
                  <a:cubicBezTo>
                    <a:pt x="232" y="4151"/>
                    <a:pt x="1634" y="6171"/>
                    <a:pt x="2307" y="7297"/>
                  </a:cubicBezTo>
                  <a:cubicBezTo>
                    <a:pt x="2429" y="7499"/>
                    <a:pt x="2641" y="7582"/>
                    <a:pt x="2911" y="7582"/>
                  </a:cubicBezTo>
                  <a:cubicBezTo>
                    <a:pt x="4148" y="7582"/>
                    <a:pt x="6598" y="5829"/>
                    <a:pt x="7141" y="5730"/>
                  </a:cubicBezTo>
                  <a:cubicBezTo>
                    <a:pt x="7804" y="5620"/>
                    <a:pt x="5895"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699102" y="2342121"/>
              <a:ext cx="356985" cy="434423"/>
            </a:xfrm>
            <a:custGeom>
              <a:avLst/>
              <a:gdLst/>
              <a:ahLst/>
              <a:cxnLst/>
              <a:rect l="l" t="t" r="r" b="b"/>
              <a:pathLst>
                <a:path w="7210" h="8774" extrusionOk="0">
                  <a:moveTo>
                    <a:pt x="1038" y="1"/>
                  </a:moveTo>
                  <a:cubicBezTo>
                    <a:pt x="533" y="1"/>
                    <a:pt x="0" y="138"/>
                    <a:pt x="91" y="738"/>
                  </a:cubicBezTo>
                  <a:cubicBezTo>
                    <a:pt x="256" y="1842"/>
                    <a:pt x="2850" y="8376"/>
                    <a:pt x="3733" y="8729"/>
                  </a:cubicBezTo>
                  <a:cubicBezTo>
                    <a:pt x="3812" y="8759"/>
                    <a:pt x="3916" y="8774"/>
                    <a:pt x="4038" y="8774"/>
                  </a:cubicBezTo>
                  <a:cubicBezTo>
                    <a:pt x="4639" y="8774"/>
                    <a:pt x="5689" y="8420"/>
                    <a:pt x="6404" y="7769"/>
                  </a:cubicBezTo>
                  <a:cubicBezTo>
                    <a:pt x="7210" y="7041"/>
                    <a:pt x="1867" y="98"/>
                    <a:pt x="1867" y="98"/>
                  </a:cubicBezTo>
                  <a:cubicBezTo>
                    <a:pt x="1867" y="98"/>
                    <a:pt x="1462" y="1"/>
                    <a:pt x="1038"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1633749" y="1729998"/>
              <a:ext cx="424124" cy="676836"/>
            </a:xfrm>
            <a:custGeom>
              <a:avLst/>
              <a:gdLst/>
              <a:ahLst/>
              <a:cxnLst/>
              <a:rect l="l" t="t" r="r" b="b"/>
              <a:pathLst>
                <a:path w="8566" h="13670" extrusionOk="0">
                  <a:moveTo>
                    <a:pt x="4403" y="0"/>
                  </a:moveTo>
                  <a:cubicBezTo>
                    <a:pt x="3851" y="0"/>
                    <a:pt x="3200" y="437"/>
                    <a:pt x="2914" y="495"/>
                  </a:cubicBezTo>
                  <a:cubicBezTo>
                    <a:pt x="2528" y="584"/>
                    <a:pt x="4559" y="6622"/>
                    <a:pt x="4559" y="7063"/>
                  </a:cubicBezTo>
                  <a:cubicBezTo>
                    <a:pt x="4559" y="7505"/>
                    <a:pt x="0" y="10672"/>
                    <a:pt x="0" y="10672"/>
                  </a:cubicBezTo>
                  <a:cubicBezTo>
                    <a:pt x="0" y="10672"/>
                    <a:pt x="729" y="11975"/>
                    <a:pt x="1335" y="13608"/>
                  </a:cubicBezTo>
                  <a:cubicBezTo>
                    <a:pt x="1350" y="13650"/>
                    <a:pt x="1392" y="13670"/>
                    <a:pt x="1458" y="13670"/>
                  </a:cubicBezTo>
                  <a:cubicBezTo>
                    <a:pt x="2366" y="13670"/>
                    <a:pt x="7791" y="9909"/>
                    <a:pt x="8069" y="8962"/>
                  </a:cubicBezTo>
                  <a:cubicBezTo>
                    <a:pt x="8566" y="7273"/>
                    <a:pt x="5475" y="617"/>
                    <a:pt x="4879" y="154"/>
                  </a:cubicBezTo>
                  <a:cubicBezTo>
                    <a:pt x="4740" y="43"/>
                    <a:pt x="4576" y="0"/>
                    <a:pt x="4403"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1694402" y="1631964"/>
              <a:ext cx="209883" cy="183394"/>
            </a:xfrm>
            <a:custGeom>
              <a:avLst/>
              <a:gdLst/>
              <a:ahLst/>
              <a:cxnLst/>
              <a:rect l="l" t="t" r="r" b="b"/>
              <a:pathLst>
                <a:path w="4239" h="3704" extrusionOk="0">
                  <a:moveTo>
                    <a:pt x="3174" y="1"/>
                  </a:moveTo>
                  <a:cubicBezTo>
                    <a:pt x="2441" y="1"/>
                    <a:pt x="733" y="893"/>
                    <a:pt x="397" y="1228"/>
                  </a:cubicBezTo>
                  <a:cubicBezTo>
                    <a:pt x="0" y="1614"/>
                    <a:pt x="563" y="2299"/>
                    <a:pt x="828" y="2906"/>
                  </a:cubicBezTo>
                  <a:cubicBezTo>
                    <a:pt x="1093" y="3513"/>
                    <a:pt x="1788" y="3689"/>
                    <a:pt x="1788" y="3689"/>
                  </a:cubicBezTo>
                  <a:cubicBezTo>
                    <a:pt x="1788" y="3689"/>
                    <a:pt x="1988" y="3704"/>
                    <a:pt x="2241" y="3704"/>
                  </a:cubicBezTo>
                  <a:cubicBezTo>
                    <a:pt x="2660" y="3704"/>
                    <a:pt x="3226" y="3665"/>
                    <a:pt x="3267" y="3458"/>
                  </a:cubicBezTo>
                  <a:cubicBezTo>
                    <a:pt x="3334" y="3127"/>
                    <a:pt x="4074" y="2862"/>
                    <a:pt x="4162" y="2409"/>
                  </a:cubicBezTo>
                  <a:cubicBezTo>
                    <a:pt x="4239" y="1957"/>
                    <a:pt x="3809" y="555"/>
                    <a:pt x="3466" y="103"/>
                  </a:cubicBezTo>
                  <a:cubicBezTo>
                    <a:pt x="3412" y="32"/>
                    <a:pt x="3310" y="1"/>
                    <a:pt x="31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1714851" y="1688755"/>
              <a:ext cx="109670" cy="72387"/>
            </a:xfrm>
            <a:custGeom>
              <a:avLst/>
              <a:gdLst/>
              <a:ahLst/>
              <a:cxnLst/>
              <a:rect l="l" t="t" r="r" b="b"/>
              <a:pathLst>
                <a:path w="2215" h="1462" extrusionOk="0">
                  <a:moveTo>
                    <a:pt x="1674" y="1"/>
                  </a:moveTo>
                  <a:cubicBezTo>
                    <a:pt x="1206" y="1"/>
                    <a:pt x="261" y="302"/>
                    <a:pt x="261" y="302"/>
                  </a:cubicBezTo>
                  <a:cubicBezTo>
                    <a:pt x="1" y="541"/>
                    <a:pt x="103" y="1462"/>
                    <a:pt x="472" y="1462"/>
                  </a:cubicBezTo>
                  <a:cubicBezTo>
                    <a:pt x="479" y="1462"/>
                    <a:pt x="486" y="1461"/>
                    <a:pt x="492" y="1461"/>
                  </a:cubicBezTo>
                  <a:cubicBezTo>
                    <a:pt x="890" y="1428"/>
                    <a:pt x="1343" y="1152"/>
                    <a:pt x="1773" y="1009"/>
                  </a:cubicBezTo>
                  <a:cubicBezTo>
                    <a:pt x="2214" y="865"/>
                    <a:pt x="2082" y="313"/>
                    <a:pt x="1917" y="70"/>
                  </a:cubicBezTo>
                  <a:cubicBezTo>
                    <a:pt x="1883" y="20"/>
                    <a:pt x="1794" y="1"/>
                    <a:pt x="1674" y="1"/>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1731041" y="1644045"/>
              <a:ext cx="156856" cy="123088"/>
            </a:xfrm>
            <a:custGeom>
              <a:avLst/>
              <a:gdLst/>
              <a:ahLst/>
              <a:cxnLst/>
              <a:rect l="l" t="t" r="r" b="b"/>
              <a:pathLst>
                <a:path w="3168" h="2486" extrusionOk="0">
                  <a:moveTo>
                    <a:pt x="2424" y="0"/>
                  </a:moveTo>
                  <a:cubicBezTo>
                    <a:pt x="2403" y="0"/>
                    <a:pt x="2382" y="4"/>
                    <a:pt x="2362" y="13"/>
                  </a:cubicBezTo>
                  <a:cubicBezTo>
                    <a:pt x="2274" y="46"/>
                    <a:pt x="2240" y="134"/>
                    <a:pt x="2274" y="212"/>
                  </a:cubicBezTo>
                  <a:cubicBezTo>
                    <a:pt x="2461" y="653"/>
                    <a:pt x="2627" y="1194"/>
                    <a:pt x="2660" y="1426"/>
                  </a:cubicBezTo>
                  <a:cubicBezTo>
                    <a:pt x="2451" y="1271"/>
                    <a:pt x="2042" y="796"/>
                    <a:pt x="1722" y="377"/>
                  </a:cubicBezTo>
                  <a:cubicBezTo>
                    <a:pt x="1690" y="332"/>
                    <a:pt x="1642" y="309"/>
                    <a:pt x="1596" y="309"/>
                  </a:cubicBezTo>
                  <a:cubicBezTo>
                    <a:pt x="1562" y="309"/>
                    <a:pt x="1529" y="321"/>
                    <a:pt x="1501" y="344"/>
                  </a:cubicBezTo>
                  <a:cubicBezTo>
                    <a:pt x="1435" y="388"/>
                    <a:pt x="1413" y="487"/>
                    <a:pt x="1468" y="553"/>
                  </a:cubicBezTo>
                  <a:cubicBezTo>
                    <a:pt x="1799" y="1029"/>
                    <a:pt x="2053" y="1547"/>
                    <a:pt x="2086" y="1724"/>
                  </a:cubicBezTo>
                  <a:cubicBezTo>
                    <a:pt x="1899" y="1625"/>
                    <a:pt x="1468" y="1161"/>
                    <a:pt x="1082" y="653"/>
                  </a:cubicBezTo>
                  <a:cubicBezTo>
                    <a:pt x="1053" y="610"/>
                    <a:pt x="1006" y="586"/>
                    <a:pt x="959" y="586"/>
                  </a:cubicBezTo>
                  <a:cubicBezTo>
                    <a:pt x="933" y="586"/>
                    <a:pt x="907" y="593"/>
                    <a:pt x="883" y="609"/>
                  </a:cubicBezTo>
                  <a:cubicBezTo>
                    <a:pt x="805" y="653"/>
                    <a:pt x="783" y="742"/>
                    <a:pt x="817" y="818"/>
                  </a:cubicBezTo>
                  <a:cubicBezTo>
                    <a:pt x="1070" y="1316"/>
                    <a:pt x="1291" y="1956"/>
                    <a:pt x="1214" y="2165"/>
                  </a:cubicBezTo>
                  <a:cubicBezTo>
                    <a:pt x="1004" y="2110"/>
                    <a:pt x="397" y="1370"/>
                    <a:pt x="320" y="1006"/>
                  </a:cubicBezTo>
                  <a:cubicBezTo>
                    <a:pt x="300" y="935"/>
                    <a:pt x="233" y="883"/>
                    <a:pt x="154" y="883"/>
                  </a:cubicBezTo>
                  <a:cubicBezTo>
                    <a:pt x="147" y="883"/>
                    <a:pt x="140" y="884"/>
                    <a:pt x="133" y="885"/>
                  </a:cubicBezTo>
                  <a:cubicBezTo>
                    <a:pt x="55" y="907"/>
                    <a:pt x="0" y="984"/>
                    <a:pt x="11" y="1073"/>
                  </a:cubicBezTo>
                  <a:cubicBezTo>
                    <a:pt x="99" y="1492"/>
                    <a:pt x="805" y="2430"/>
                    <a:pt x="1203" y="2486"/>
                  </a:cubicBezTo>
                  <a:lnTo>
                    <a:pt x="1236" y="2486"/>
                  </a:lnTo>
                  <a:cubicBezTo>
                    <a:pt x="1347" y="2486"/>
                    <a:pt x="1446" y="2430"/>
                    <a:pt x="1490" y="2331"/>
                  </a:cubicBezTo>
                  <a:cubicBezTo>
                    <a:pt x="1578" y="2154"/>
                    <a:pt x="1545" y="1878"/>
                    <a:pt x="1468" y="1591"/>
                  </a:cubicBezTo>
                  <a:lnTo>
                    <a:pt x="1468" y="1591"/>
                  </a:lnTo>
                  <a:cubicBezTo>
                    <a:pt x="1711" y="1845"/>
                    <a:pt x="1953" y="2055"/>
                    <a:pt x="2119" y="2066"/>
                  </a:cubicBezTo>
                  <a:cubicBezTo>
                    <a:pt x="2196" y="2066"/>
                    <a:pt x="2262" y="2033"/>
                    <a:pt x="2318" y="1988"/>
                  </a:cubicBezTo>
                  <a:cubicBezTo>
                    <a:pt x="2395" y="1900"/>
                    <a:pt x="2406" y="1757"/>
                    <a:pt x="2362" y="1580"/>
                  </a:cubicBezTo>
                  <a:lnTo>
                    <a:pt x="2362" y="1580"/>
                  </a:lnTo>
                  <a:cubicBezTo>
                    <a:pt x="2559" y="1751"/>
                    <a:pt x="2677" y="1797"/>
                    <a:pt x="2753" y="1797"/>
                  </a:cubicBezTo>
                  <a:cubicBezTo>
                    <a:pt x="2805" y="1797"/>
                    <a:pt x="2836" y="1775"/>
                    <a:pt x="2859" y="1757"/>
                  </a:cubicBezTo>
                  <a:cubicBezTo>
                    <a:pt x="2947" y="1701"/>
                    <a:pt x="3168" y="1558"/>
                    <a:pt x="2561" y="90"/>
                  </a:cubicBezTo>
                  <a:cubicBezTo>
                    <a:pt x="2536" y="33"/>
                    <a:pt x="2482"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1759956" y="1726136"/>
              <a:ext cx="79864" cy="49166"/>
            </a:xfrm>
            <a:custGeom>
              <a:avLst/>
              <a:gdLst/>
              <a:ahLst/>
              <a:cxnLst/>
              <a:rect l="l" t="t" r="r" b="b"/>
              <a:pathLst>
                <a:path w="1613" h="993" extrusionOk="0">
                  <a:moveTo>
                    <a:pt x="1334" y="0"/>
                  </a:moveTo>
                  <a:cubicBezTo>
                    <a:pt x="980" y="0"/>
                    <a:pt x="1" y="607"/>
                    <a:pt x="1" y="607"/>
                  </a:cubicBezTo>
                  <a:lnTo>
                    <a:pt x="873" y="993"/>
                  </a:lnTo>
                  <a:cubicBezTo>
                    <a:pt x="873" y="993"/>
                    <a:pt x="1612" y="220"/>
                    <a:pt x="1436" y="33"/>
                  </a:cubicBezTo>
                  <a:cubicBezTo>
                    <a:pt x="1414" y="10"/>
                    <a:pt x="1379" y="0"/>
                    <a:pt x="1334" y="0"/>
                  </a:cubicBezTo>
                  <a:close/>
                </a:path>
              </a:pathLst>
            </a:custGeom>
            <a:solidFill>
              <a:srgbClr val="E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1751242" y="1718264"/>
              <a:ext cx="96797" cy="64713"/>
            </a:xfrm>
            <a:custGeom>
              <a:avLst/>
              <a:gdLst/>
              <a:ahLst/>
              <a:cxnLst/>
              <a:rect l="l" t="t" r="r" b="b"/>
              <a:pathLst>
                <a:path w="1955" h="1307" extrusionOk="0">
                  <a:moveTo>
                    <a:pt x="1519" y="0"/>
                  </a:moveTo>
                  <a:cubicBezTo>
                    <a:pt x="1318" y="0"/>
                    <a:pt x="919" y="123"/>
                    <a:pt x="100" y="633"/>
                  </a:cubicBezTo>
                  <a:cubicBezTo>
                    <a:pt x="22" y="678"/>
                    <a:pt x="0" y="766"/>
                    <a:pt x="44" y="843"/>
                  </a:cubicBezTo>
                  <a:cubicBezTo>
                    <a:pt x="73" y="894"/>
                    <a:pt x="126" y="921"/>
                    <a:pt x="181" y="921"/>
                  </a:cubicBezTo>
                  <a:cubicBezTo>
                    <a:pt x="210" y="921"/>
                    <a:pt x="239" y="913"/>
                    <a:pt x="265" y="898"/>
                  </a:cubicBezTo>
                  <a:cubicBezTo>
                    <a:pt x="762" y="589"/>
                    <a:pt x="1280" y="335"/>
                    <a:pt x="1479" y="313"/>
                  </a:cubicBezTo>
                  <a:lnTo>
                    <a:pt x="1479" y="313"/>
                  </a:lnTo>
                  <a:cubicBezTo>
                    <a:pt x="1435" y="457"/>
                    <a:pt x="1204" y="776"/>
                    <a:pt x="939" y="1041"/>
                  </a:cubicBezTo>
                  <a:cubicBezTo>
                    <a:pt x="883" y="1108"/>
                    <a:pt x="883" y="1207"/>
                    <a:pt x="949" y="1262"/>
                  </a:cubicBezTo>
                  <a:cubicBezTo>
                    <a:pt x="971" y="1296"/>
                    <a:pt x="1016" y="1306"/>
                    <a:pt x="1049" y="1306"/>
                  </a:cubicBezTo>
                  <a:cubicBezTo>
                    <a:pt x="1093" y="1306"/>
                    <a:pt x="1137" y="1296"/>
                    <a:pt x="1170" y="1262"/>
                  </a:cubicBezTo>
                  <a:cubicBezTo>
                    <a:pt x="1545" y="865"/>
                    <a:pt x="1954" y="324"/>
                    <a:pt x="1722" y="81"/>
                  </a:cubicBezTo>
                  <a:cubicBezTo>
                    <a:pt x="1696" y="51"/>
                    <a:pt x="164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1515711" y="2139120"/>
              <a:ext cx="409914" cy="332575"/>
            </a:xfrm>
            <a:custGeom>
              <a:avLst/>
              <a:gdLst/>
              <a:ahLst/>
              <a:cxnLst/>
              <a:rect l="l" t="t" r="r" b="b"/>
              <a:pathLst>
                <a:path w="8279" h="6717" extrusionOk="0">
                  <a:moveTo>
                    <a:pt x="4764" y="0"/>
                  </a:moveTo>
                  <a:cubicBezTo>
                    <a:pt x="3956" y="0"/>
                    <a:pt x="397" y="2476"/>
                    <a:pt x="397" y="2476"/>
                  </a:cubicBezTo>
                  <a:cubicBezTo>
                    <a:pt x="0" y="2907"/>
                    <a:pt x="3863" y="6637"/>
                    <a:pt x="4183" y="6714"/>
                  </a:cubicBezTo>
                  <a:cubicBezTo>
                    <a:pt x="4188" y="6715"/>
                    <a:pt x="4194" y="6716"/>
                    <a:pt x="4201" y="6716"/>
                  </a:cubicBezTo>
                  <a:cubicBezTo>
                    <a:pt x="4607" y="6716"/>
                    <a:pt x="7468" y="4369"/>
                    <a:pt x="7870" y="4065"/>
                  </a:cubicBezTo>
                  <a:cubicBezTo>
                    <a:pt x="8279" y="3745"/>
                    <a:pt x="5331" y="423"/>
                    <a:pt x="4890" y="37"/>
                  </a:cubicBezTo>
                  <a:cubicBezTo>
                    <a:pt x="4862" y="12"/>
                    <a:pt x="4820" y="0"/>
                    <a:pt x="4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1444661" y="2385049"/>
              <a:ext cx="153588" cy="445315"/>
            </a:xfrm>
            <a:custGeom>
              <a:avLst/>
              <a:gdLst/>
              <a:ahLst/>
              <a:cxnLst/>
              <a:rect l="l" t="t" r="r" b="b"/>
              <a:pathLst>
                <a:path w="3102" h="8994" extrusionOk="0">
                  <a:moveTo>
                    <a:pt x="553" y="0"/>
                  </a:moveTo>
                  <a:cubicBezTo>
                    <a:pt x="512" y="0"/>
                    <a:pt x="494" y="18"/>
                    <a:pt x="508" y="59"/>
                  </a:cubicBezTo>
                  <a:cubicBezTo>
                    <a:pt x="508" y="59"/>
                    <a:pt x="0" y="1173"/>
                    <a:pt x="0" y="1460"/>
                  </a:cubicBezTo>
                  <a:cubicBezTo>
                    <a:pt x="0" y="1759"/>
                    <a:pt x="673" y="1725"/>
                    <a:pt x="806" y="1979"/>
                  </a:cubicBezTo>
                  <a:cubicBezTo>
                    <a:pt x="938" y="2233"/>
                    <a:pt x="342" y="5677"/>
                    <a:pt x="607" y="6439"/>
                  </a:cubicBezTo>
                  <a:cubicBezTo>
                    <a:pt x="853" y="7188"/>
                    <a:pt x="1649" y="8994"/>
                    <a:pt x="2079" y="8994"/>
                  </a:cubicBezTo>
                  <a:cubicBezTo>
                    <a:pt x="2093" y="8994"/>
                    <a:pt x="2107" y="8992"/>
                    <a:pt x="2119" y="8988"/>
                  </a:cubicBezTo>
                  <a:cubicBezTo>
                    <a:pt x="2550" y="8856"/>
                    <a:pt x="2770" y="7013"/>
                    <a:pt x="2936" y="6251"/>
                  </a:cubicBezTo>
                  <a:cubicBezTo>
                    <a:pt x="3101" y="5490"/>
                    <a:pt x="1700" y="2311"/>
                    <a:pt x="1700" y="1935"/>
                  </a:cubicBezTo>
                  <a:cubicBezTo>
                    <a:pt x="1700" y="1549"/>
                    <a:pt x="2064" y="886"/>
                    <a:pt x="1821" y="665"/>
                  </a:cubicBezTo>
                  <a:cubicBezTo>
                    <a:pt x="1608" y="480"/>
                    <a:pt x="767"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1367174" y="3913203"/>
              <a:ext cx="73080" cy="30203"/>
            </a:xfrm>
            <a:custGeom>
              <a:avLst/>
              <a:gdLst/>
              <a:ahLst/>
              <a:cxnLst/>
              <a:rect l="l" t="t" r="r" b="b"/>
              <a:pathLst>
                <a:path w="1476" h="610" extrusionOk="0">
                  <a:moveTo>
                    <a:pt x="1269" y="0"/>
                  </a:moveTo>
                  <a:cubicBezTo>
                    <a:pt x="1261" y="0"/>
                    <a:pt x="1253" y="1"/>
                    <a:pt x="1245" y="2"/>
                  </a:cubicBezTo>
                  <a:cubicBezTo>
                    <a:pt x="1002" y="13"/>
                    <a:pt x="119" y="244"/>
                    <a:pt x="119" y="244"/>
                  </a:cubicBezTo>
                  <a:cubicBezTo>
                    <a:pt x="117" y="244"/>
                    <a:pt x="116" y="244"/>
                    <a:pt x="114" y="244"/>
                  </a:cubicBezTo>
                  <a:cubicBezTo>
                    <a:pt x="1" y="244"/>
                    <a:pt x="53" y="609"/>
                    <a:pt x="212" y="609"/>
                  </a:cubicBezTo>
                  <a:cubicBezTo>
                    <a:pt x="214" y="609"/>
                    <a:pt x="216" y="609"/>
                    <a:pt x="219" y="609"/>
                  </a:cubicBezTo>
                  <a:cubicBezTo>
                    <a:pt x="384" y="587"/>
                    <a:pt x="1421" y="344"/>
                    <a:pt x="1377" y="311"/>
                  </a:cubicBezTo>
                  <a:cubicBezTo>
                    <a:pt x="1324" y="279"/>
                    <a:pt x="1476" y="0"/>
                    <a:pt x="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1379750" y="3952020"/>
              <a:ext cx="72585" cy="30153"/>
            </a:xfrm>
            <a:custGeom>
              <a:avLst/>
              <a:gdLst/>
              <a:ahLst/>
              <a:cxnLst/>
              <a:rect l="l" t="t" r="r" b="b"/>
              <a:pathLst>
                <a:path w="1466" h="609" extrusionOk="0">
                  <a:moveTo>
                    <a:pt x="1258" y="1"/>
                  </a:moveTo>
                  <a:cubicBezTo>
                    <a:pt x="1250" y="1"/>
                    <a:pt x="1242" y="1"/>
                    <a:pt x="1233" y="2"/>
                  </a:cubicBezTo>
                  <a:cubicBezTo>
                    <a:pt x="991" y="12"/>
                    <a:pt x="108" y="245"/>
                    <a:pt x="108" y="245"/>
                  </a:cubicBezTo>
                  <a:cubicBezTo>
                    <a:pt x="106" y="244"/>
                    <a:pt x="104" y="244"/>
                    <a:pt x="103" y="244"/>
                  </a:cubicBezTo>
                  <a:cubicBezTo>
                    <a:pt x="0" y="244"/>
                    <a:pt x="42" y="609"/>
                    <a:pt x="200" y="609"/>
                  </a:cubicBezTo>
                  <a:cubicBezTo>
                    <a:pt x="203" y="609"/>
                    <a:pt x="205" y="609"/>
                    <a:pt x="207" y="608"/>
                  </a:cubicBezTo>
                  <a:cubicBezTo>
                    <a:pt x="372" y="586"/>
                    <a:pt x="1410" y="343"/>
                    <a:pt x="1366" y="311"/>
                  </a:cubicBezTo>
                  <a:cubicBezTo>
                    <a:pt x="1323" y="278"/>
                    <a:pt x="1466"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1399010" y="3979203"/>
              <a:ext cx="70506" cy="35401"/>
            </a:xfrm>
            <a:custGeom>
              <a:avLst/>
              <a:gdLst/>
              <a:ahLst/>
              <a:cxnLst/>
              <a:rect l="l" t="t" r="r" b="b"/>
              <a:pathLst>
                <a:path w="1424" h="715" extrusionOk="0">
                  <a:moveTo>
                    <a:pt x="1241" y="0"/>
                  </a:moveTo>
                  <a:cubicBezTo>
                    <a:pt x="1228" y="0"/>
                    <a:pt x="1214" y="2"/>
                    <a:pt x="1198" y="5"/>
                  </a:cubicBezTo>
                  <a:cubicBezTo>
                    <a:pt x="955" y="49"/>
                    <a:pt x="105" y="368"/>
                    <a:pt x="105" y="368"/>
                  </a:cubicBezTo>
                  <a:cubicBezTo>
                    <a:pt x="1" y="368"/>
                    <a:pt x="74" y="715"/>
                    <a:pt x="222" y="715"/>
                  </a:cubicBezTo>
                  <a:cubicBezTo>
                    <a:pt x="231" y="715"/>
                    <a:pt x="239" y="713"/>
                    <a:pt x="248" y="711"/>
                  </a:cubicBezTo>
                  <a:cubicBezTo>
                    <a:pt x="403" y="678"/>
                    <a:pt x="1418" y="324"/>
                    <a:pt x="1364" y="292"/>
                  </a:cubicBezTo>
                  <a:cubicBezTo>
                    <a:pt x="1312" y="271"/>
                    <a:pt x="1424" y="0"/>
                    <a:pt x="1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1239679" y="4017724"/>
              <a:ext cx="286974" cy="68624"/>
            </a:xfrm>
            <a:custGeom>
              <a:avLst/>
              <a:gdLst/>
              <a:ahLst/>
              <a:cxnLst/>
              <a:rect l="l" t="t" r="r" b="b"/>
              <a:pathLst>
                <a:path w="5796" h="1386" extrusionOk="0">
                  <a:moveTo>
                    <a:pt x="4800" y="0"/>
                  </a:moveTo>
                  <a:cubicBezTo>
                    <a:pt x="4502" y="0"/>
                    <a:pt x="3457" y="775"/>
                    <a:pt x="2959" y="816"/>
                  </a:cubicBezTo>
                  <a:cubicBezTo>
                    <a:pt x="2777" y="830"/>
                    <a:pt x="2606" y="836"/>
                    <a:pt x="2446" y="836"/>
                  </a:cubicBezTo>
                  <a:cubicBezTo>
                    <a:pt x="666" y="836"/>
                    <a:pt x="155" y="66"/>
                    <a:pt x="155" y="66"/>
                  </a:cubicBezTo>
                  <a:lnTo>
                    <a:pt x="155" y="66"/>
                  </a:lnTo>
                  <a:cubicBezTo>
                    <a:pt x="34" y="264"/>
                    <a:pt x="0" y="1191"/>
                    <a:pt x="409" y="1268"/>
                  </a:cubicBezTo>
                  <a:cubicBezTo>
                    <a:pt x="801" y="1346"/>
                    <a:pt x="1762" y="1386"/>
                    <a:pt x="2761" y="1386"/>
                  </a:cubicBezTo>
                  <a:cubicBezTo>
                    <a:pt x="4187" y="1386"/>
                    <a:pt x="5691" y="1304"/>
                    <a:pt x="5730" y="1136"/>
                  </a:cubicBezTo>
                  <a:cubicBezTo>
                    <a:pt x="5796" y="860"/>
                    <a:pt x="5056" y="132"/>
                    <a:pt x="4847" y="10"/>
                  </a:cubicBezTo>
                  <a:cubicBezTo>
                    <a:pt x="4834" y="3"/>
                    <a:pt x="4818" y="0"/>
                    <a:pt x="4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1360490" y="2162639"/>
              <a:ext cx="127940" cy="43323"/>
            </a:xfrm>
            <a:custGeom>
              <a:avLst/>
              <a:gdLst/>
              <a:ahLst/>
              <a:cxnLst/>
              <a:rect l="l" t="t" r="r" b="b"/>
              <a:pathLst>
                <a:path w="2584" h="875" extrusionOk="0">
                  <a:moveTo>
                    <a:pt x="2419" y="1"/>
                  </a:moveTo>
                  <a:cubicBezTo>
                    <a:pt x="2373" y="1"/>
                    <a:pt x="2327" y="20"/>
                    <a:pt x="2296" y="58"/>
                  </a:cubicBezTo>
                  <a:cubicBezTo>
                    <a:pt x="2196" y="180"/>
                    <a:pt x="1865" y="499"/>
                    <a:pt x="1556" y="555"/>
                  </a:cubicBezTo>
                  <a:cubicBezTo>
                    <a:pt x="1503" y="564"/>
                    <a:pt x="1440" y="567"/>
                    <a:pt x="1371" y="567"/>
                  </a:cubicBezTo>
                  <a:cubicBezTo>
                    <a:pt x="994" y="567"/>
                    <a:pt x="424" y="456"/>
                    <a:pt x="210" y="401"/>
                  </a:cubicBezTo>
                  <a:cubicBezTo>
                    <a:pt x="196" y="397"/>
                    <a:pt x="183" y="396"/>
                    <a:pt x="170" y="396"/>
                  </a:cubicBezTo>
                  <a:cubicBezTo>
                    <a:pt x="99" y="396"/>
                    <a:pt x="41" y="445"/>
                    <a:pt x="22" y="511"/>
                  </a:cubicBezTo>
                  <a:cubicBezTo>
                    <a:pt x="0" y="599"/>
                    <a:pt x="44" y="687"/>
                    <a:pt x="133" y="698"/>
                  </a:cubicBezTo>
                  <a:cubicBezTo>
                    <a:pt x="165" y="710"/>
                    <a:pt x="861" y="875"/>
                    <a:pt x="1358" y="875"/>
                  </a:cubicBezTo>
                  <a:cubicBezTo>
                    <a:pt x="1457" y="875"/>
                    <a:pt x="1534" y="875"/>
                    <a:pt x="1600" y="864"/>
                  </a:cubicBezTo>
                  <a:cubicBezTo>
                    <a:pt x="2098" y="776"/>
                    <a:pt x="2517" y="279"/>
                    <a:pt x="2528" y="257"/>
                  </a:cubicBezTo>
                  <a:cubicBezTo>
                    <a:pt x="2583" y="190"/>
                    <a:pt x="2583" y="91"/>
                    <a:pt x="2517" y="36"/>
                  </a:cubicBezTo>
                  <a:cubicBezTo>
                    <a:pt x="2488" y="12"/>
                    <a:pt x="2453" y="1"/>
                    <a:pt x="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782778" y="2401239"/>
              <a:ext cx="60752" cy="39214"/>
            </a:xfrm>
            <a:custGeom>
              <a:avLst/>
              <a:gdLst/>
              <a:ahLst/>
              <a:cxnLst/>
              <a:rect l="l" t="t" r="r" b="b"/>
              <a:pathLst>
                <a:path w="1227" h="792" extrusionOk="0">
                  <a:moveTo>
                    <a:pt x="1051" y="0"/>
                  </a:moveTo>
                  <a:cubicBezTo>
                    <a:pt x="1009" y="0"/>
                    <a:pt x="968" y="17"/>
                    <a:pt x="939" y="51"/>
                  </a:cubicBezTo>
                  <a:cubicBezTo>
                    <a:pt x="663" y="350"/>
                    <a:pt x="133" y="482"/>
                    <a:pt x="133" y="482"/>
                  </a:cubicBezTo>
                  <a:cubicBezTo>
                    <a:pt x="45" y="504"/>
                    <a:pt x="1" y="593"/>
                    <a:pt x="12" y="670"/>
                  </a:cubicBezTo>
                  <a:cubicBezTo>
                    <a:pt x="34" y="747"/>
                    <a:pt x="100" y="791"/>
                    <a:pt x="167" y="791"/>
                  </a:cubicBezTo>
                  <a:lnTo>
                    <a:pt x="199" y="791"/>
                  </a:lnTo>
                  <a:cubicBezTo>
                    <a:pt x="233" y="780"/>
                    <a:pt x="829" y="637"/>
                    <a:pt x="1171" y="262"/>
                  </a:cubicBezTo>
                  <a:cubicBezTo>
                    <a:pt x="1226" y="195"/>
                    <a:pt x="1226" y="96"/>
                    <a:pt x="1160" y="41"/>
                  </a:cubicBezTo>
                  <a:cubicBezTo>
                    <a:pt x="1128" y="14"/>
                    <a:pt x="1089"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1585623" y="2462338"/>
              <a:ext cx="137249" cy="176710"/>
            </a:xfrm>
            <a:custGeom>
              <a:avLst/>
              <a:gdLst/>
              <a:ahLst/>
              <a:cxnLst/>
              <a:rect l="l" t="t" r="r" b="b"/>
              <a:pathLst>
                <a:path w="2772" h="3569" extrusionOk="0">
                  <a:moveTo>
                    <a:pt x="1596" y="0"/>
                  </a:moveTo>
                  <a:cubicBezTo>
                    <a:pt x="918" y="0"/>
                    <a:pt x="128" y="35"/>
                    <a:pt x="78" y="198"/>
                  </a:cubicBezTo>
                  <a:cubicBezTo>
                    <a:pt x="1" y="473"/>
                    <a:pt x="122" y="2251"/>
                    <a:pt x="310" y="2626"/>
                  </a:cubicBezTo>
                  <a:cubicBezTo>
                    <a:pt x="488" y="2983"/>
                    <a:pt x="1135" y="3569"/>
                    <a:pt x="1550" y="3569"/>
                  </a:cubicBezTo>
                  <a:cubicBezTo>
                    <a:pt x="1571" y="3569"/>
                    <a:pt x="1592" y="3567"/>
                    <a:pt x="1613" y="3564"/>
                  </a:cubicBezTo>
                  <a:cubicBezTo>
                    <a:pt x="2010" y="3509"/>
                    <a:pt x="2650" y="2736"/>
                    <a:pt x="2694" y="2427"/>
                  </a:cubicBezTo>
                  <a:cubicBezTo>
                    <a:pt x="2749" y="2107"/>
                    <a:pt x="2771" y="54"/>
                    <a:pt x="2572" y="21"/>
                  </a:cubicBezTo>
                  <a:cubicBezTo>
                    <a:pt x="2572" y="21"/>
                    <a:pt x="211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591511" y="3870127"/>
              <a:ext cx="36095" cy="36095"/>
            </a:xfrm>
            <a:custGeom>
              <a:avLst/>
              <a:gdLst/>
              <a:ahLst/>
              <a:cxnLst/>
              <a:rect l="l" t="t" r="r" b="b"/>
              <a:pathLst>
                <a:path w="729" h="729" extrusionOk="0">
                  <a:moveTo>
                    <a:pt x="365" y="11"/>
                  </a:moveTo>
                  <a:cubicBezTo>
                    <a:pt x="464" y="11"/>
                    <a:pt x="542" y="55"/>
                    <a:pt x="608" y="121"/>
                  </a:cubicBezTo>
                  <a:cubicBezTo>
                    <a:pt x="674" y="177"/>
                    <a:pt x="707" y="265"/>
                    <a:pt x="707" y="364"/>
                  </a:cubicBezTo>
                  <a:cubicBezTo>
                    <a:pt x="707" y="464"/>
                    <a:pt x="674" y="552"/>
                    <a:pt x="608" y="607"/>
                  </a:cubicBezTo>
                  <a:cubicBezTo>
                    <a:pt x="542" y="673"/>
                    <a:pt x="464" y="717"/>
                    <a:pt x="365" y="717"/>
                  </a:cubicBezTo>
                  <a:cubicBezTo>
                    <a:pt x="265" y="717"/>
                    <a:pt x="177" y="673"/>
                    <a:pt x="122" y="607"/>
                  </a:cubicBezTo>
                  <a:cubicBezTo>
                    <a:pt x="56" y="552"/>
                    <a:pt x="12" y="464"/>
                    <a:pt x="12" y="364"/>
                  </a:cubicBezTo>
                  <a:cubicBezTo>
                    <a:pt x="12" y="265"/>
                    <a:pt x="56" y="177"/>
                    <a:pt x="122" y="121"/>
                  </a:cubicBezTo>
                  <a:cubicBezTo>
                    <a:pt x="177" y="55"/>
                    <a:pt x="265" y="11"/>
                    <a:pt x="365" y="11"/>
                  </a:cubicBezTo>
                  <a:close/>
                  <a:moveTo>
                    <a:pt x="365" y="0"/>
                  </a:moveTo>
                  <a:cubicBezTo>
                    <a:pt x="166" y="0"/>
                    <a:pt x="0" y="165"/>
                    <a:pt x="0" y="364"/>
                  </a:cubicBezTo>
                  <a:cubicBezTo>
                    <a:pt x="0" y="563"/>
                    <a:pt x="166" y="729"/>
                    <a:pt x="365" y="729"/>
                  </a:cubicBezTo>
                  <a:cubicBezTo>
                    <a:pt x="564" y="729"/>
                    <a:pt x="729" y="563"/>
                    <a:pt x="729" y="364"/>
                  </a:cubicBezTo>
                  <a:cubicBezTo>
                    <a:pt x="729" y="165"/>
                    <a:pt x="564" y="0"/>
                    <a:pt x="365" y="0"/>
                  </a:cubicBezTo>
                  <a:close/>
                </a:path>
              </a:pathLst>
            </a:custGeom>
            <a:solidFill>
              <a:srgbClr val="EA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1237451" y="2216756"/>
              <a:ext cx="367333" cy="230629"/>
            </a:xfrm>
            <a:custGeom>
              <a:avLst/>
              <a:gdLst/>
              <a:ahLst/>
              <a:cxnLst/>
              <a:rect l="l" t="t" r="r" b="b"/>
              <a:pathLst>
                <a:path w="7419" h="4658" extrusionOk="0">
                  <a:moveTo>
                    <a:pt x="5549" y="0"/>
                  </a:moveTo>
                  <a:cubicBezTo>
                    <a:pt x="5260" y="0"/>
                    <a:pt x="4776" y="2402"/>
                    <a:pt x="4494" y="2597"/>
                  </a:cubicBezTo>
                  <a:cubicBezTo>
                    <a:pt x="4479" y="2607"/>
                    <a:pt x="4457" y="2612"/>
                    <a:pt x="4430" y="2612"/>
                  </a:cubicBezTo>
                  <a:cubicBezTo>
                    <a:pt x="3933" y="2612"/>
                    <a:pt x="1602" y="985"/>
                    <a:pt x="1602" y="985"/>
                  </a:cubicBezTo>
                  <a:cubicBezTo>
                    <a:pt x="1588" y="977"/>
                    <a:pt x="1573" y="973"/>
                    <a:pt x="1555" y="973"/>
                  </a:cubicBezTo>
                  <a:cubicBezTo>
                    <a:pt x="1271" y="973"/>
                    <a:pt x="559" y="2034"/>
                    <a:pt x="288" y="2398"/>
                  </a:cubicBezTo>
                  <a:cubicBezTo>
                    <a:pt x="1" y="2782"/>
                    <a:pt x="3140" y="4657"/>
                    <a:pt x="3615" y="4657"/>
                  </a:cubicBezTo>
                  <a:cubicBezTo>
                    <a:pt x="3632" y="4657"/>
                    <a:pt x="3645" y="4655"/>
                    <a:pt x="3655" y="4650"/>
                  </a:cubicBezTo>
                  <a:cubicBezTo>
                    <a:pt x="3953" y="4506"/>
                    <a:pt x="4593" y="3181"/>
                    <a:pt x="4593" y="3181"/>
                  </a:cubicBezTo>
                  <a:cubicBezTo>
                    <a:pt x="4593" y="3181"/>
                    <a:pt x="5609" y="4010"/>
                    <a:pt x="6006" y="4064"/>
                  </a:cubicBezTo>
                  <a:cubicBezTo>
                    <a:pt x="6009" y="4065"/>
                    <a:pt x="6012" y="4065"/>
                    <a:pt x="6015" y="4065"/>
                  </a:cubicBezTo>
                  <a:cubicBezTo>
                    <a:pt x="6409" y="4065"/>
                    <a:pt x="7419" y="1324"/>
                    <a:pt x="7419" y="985"/>
                  </a:cubicBezTo>
                  <a:cubicBezTo>
                    <a:pt x="7419" y="643"/>
                    <a:pt x="5863" y="102"/>
                    <a:pt x="5564" y="2"/>
                  </a:cubicBezTo>
                  <a:cubicBezTo>
                    <a:pt x="5559" y="1"/>
                    <a:pt x="555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4" name="Google Shape;3124;p69"/>
          <p:cNvGrpSpPr/>
          <p:nvPr/>
        </p:nvGrpSpPr>
        <p:grpSpPr>
          <a:xfrm>
            <a:off x="2952163" y="620869"/>
            <a:ext cx="646889" cy="588519"/>
            <a:chOff x="3941900" y="2460900"/>
            <a:chExt cx="1676746" cy="1525451"/>
          </a:xfrm>
        </p:grpSpPr>
        <p:sp>
          <p:nvSpPr>
            <p:cNvPr id="3125" name="Google Shape;312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69"/>
          <p:cNvGrpSpPr/>
          <p:nvPr/>
        </p:nvGrpSpPr>
        <p:grpSpPr>
          <a:xfrm>
            <a:off x="1117666" y="277241"/>
            <a:ext cx="646891" cy="343645"/>
            <a:chOff x="4260451" y="3853933"/>
            <a:chExt cx="996905" cy="529581"/>
          </a:xfrm>
        </p:grpSpPr>
        <p:sp>
          <p:nvSpPr>
            <p:cNvPr id="3131" name="Google Shape;3131;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9"/>
          <p:cNvGrpSpPr/>
          <p:nvPr/>
        </p:nvGrpSpPr>
        <p:grpSpPr>
          <a:xfrm flipH="1">
            <a:off x="810879" y="1209396"/>
            <a:ext cx="398395" cy="362447"/>
            <a:chOff x="3941900" y="2460900"/>
            <a:chExt cx="1676746" cy="1525451"/>
          </a:xfrm>
        </p:grpSpPr>
        <p:sp>
          <p:nvSpPr>
            <p:cNvPr id="3135" name="Google Shape;3135;p69"/>
            <p:cNvSpPr/>
            <p:nvPr/>
          </p:nvSpPr>
          <p:spPr>
            <a:xfrm>
              <a:off x="3941900" y="2460900"/>
              <a:ext cx="1676746" cy="1016603"/>
            </a:xfrm>
            <a:custGeom>
              <a:avLst/>
              <a:gdLst/>
              <a:ahLst/>
              <a:cxnLst/>
              <a:rect l="l" t="t" r="r" b="b"/>
              <a:pathLst>
                <a:path w="13820" h="8379" extrusionOk="0">
                  <a:moveTo>
                    <a:pt x="0" y="1"/>
                  </a:moveTo>
                  <a:lnTo>
                    <a:pt x="10851" y="8378"/>
                  </a:lnTo>
                  <a:lnTo>
                    <a:pt x="11347" y="7728"/>
                  </a:lnTo>
                  <a:lnTo>
                    <a:pt x="11347" y="7716"/>
                  </a:lnTo>
                  <a:lnTo>
                    <a:pt x="13820" y="4515"/>
                  </a:lnTo>
                  <a:lnTo>
                    <a:pt x="861" y="277"/>
                  </a:lnTo>
                  <a:lnTo>
                    <a:pt x="839" y="277"/>
                  </a:lnTo>
                  <a:lnTo>
                    <a:pt x="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9"/>
            <p:cNvSpPr/>
            <p:nvPr/>
          </p:nvSpPr>
          <p:spPr>
            <a:xfrm>
              <a:off x="3941900" y="2460900"/>
              <a:ext cx="1315190" cy="1461268"/>
            </a:xfrm>
            <a:custGeom>
              <a:avLst/>
              <a:gdLst/>
              <a:ahLst/>
              <a:cxnLst/>
              <a:rect l="l" t="t" r="r" b="b"/>
              <a:pathLst>
                <a:path w="10840" h="12044" extrusionOk="0">
                  <a:moveTo>
                    <a:pt x="0" y="1"/>
                  </a:moveTo>
                  <a:lnTo>
                    <a:pt x="10840" y="12043"/>
                  </a:lnTo>
                  <a:lnTo>
                    <a:pt x="10454" y="886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9"/>
            <p:cNvSpPr/>
            <p:nvPr/>
          </p:nvSpPr>
          <p:spPr>
            <a:xfrm>
              <a:off x="3941900" y="2460900"/>
              <a:ext cx="1268358" cy="1525451"/>
            </a:xfrm>
            <a:custGeom>
              <a:avLst/>
              <a:gdLst/>
              <a:ahLst/>
              <a:cxnLst/>
              <a:rect l="l" t="t" r="r" b="b"/>
              <a:pathLst>
                <a:path w="10454" h="12573" extrusionOk="0">
                  <a:moveTo>
                    <a:pt x="0" y="1"/>
                  </a:moveTo>
                  <a:lnTo>
                    <a:pt x="7307" y="12573"/>
                  </a:lnTo>
                  <a:lnTo>
                    <a:pt x="10454" y="886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9"/>
            <p:cNvSpPr/>
            <p:nvPr/>
          </p:nvSpPr>
          <p:spPr>
            <a:xfrm>
              <a:off x="3941900" y="2460900"/>
              <a:ext cx="1376824" cy="1461268"/>
            </a:xfrm>
            <a:custGeom>
              <a:avLst/>
              <a:gdLst/>
              <a:ahLst/>
              <a:cxnLst/>
              <a:rect l="l" t="t" r="r" b="b"/>
              <a:pathLst>
                <a:path w="11348" h="12044" extrusionOk="0">
                  <a:moveTo>
                    <a:pt x="0" y="1"/>
                  </a:moveTo>
                  <a:lnTo>
                    <a:pt x="10454" y="8864"/>
                  </a:lnTo>
                  <a:lnTo>
                    <a:pt x="10840" y="12043"/>
                  </a:lnTo>
                  <a:lnTo>
                    <a:pt x="11347" y="772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9"/>
            <p:cNvSpPr/>
            <p:nvPr/>
          </p:nvSpPr>
          <p:spPr>
            <a:xfrm>
              <a:off x="4046363" y="2494386"/>
              <a:ext cx="1572283" cy="902798"/>
            </a:xfrm>
            <a:custGeom>
              <a:avLst/>
              <a:gdLst/>
              <a:ahLst/>
              <a:cxnLst/>
              <a:rect l="l" t="t" r="r" b="b"/>
              <a:pathLst>
                <a:path w="12959" h="7441" extrusionOk="0">
                  <a:moveTo>
                    <a:pt x="0" y="1"/>
                  </a:moveTo>
                  <a:cubicBezTo>
                    <a:pt x="2892" y="983"/>
                    <a:pt x="12076" y="4372"/>
                    <a:pt x="10486" y="7440"/>
                  </a:cubicBezTo>
                  <a:lnTo>
                    <a:pt x="12959" y="423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9"/>
          <p:cNvGrpSpPr/>
          <p:nvPr/>
        </p:nvGrpSpPr>
        <p:grpSpPr>
          <a:xfrm>
            <a:off x="6759505" y="1345913"/>
            <a:ext cx="343505" cy="426273"/>
            <a:chOff x="10404042" y="2373100"/>
            <a:chExt cx="343505" cy="426273"/>
          </a:xfrm>
        </p:grpSpPr>
        <p:sp>
          <p:nvSpPr>
            <p:cNvPr id="3141" name="Google Shape;3141;p69"/>
            <p:cNvSpPr/>
            <p:nvPr/>
          </p:nvSpPr>
          <p:spPr>
            <a:xfrm>
              <a:off x="10566634" y="2373100"/>
              <a:ext cx="21919" cy="158994"/>
            </a:xfrm>
            <a:custGeom>
              <a:avLst/>
              <a:gdLst/>
              <a:ahLst/>
              <a:cxnLst/>
              <a:rect l="l" t="t" r="r" b="b"/>
              <a:pathLst>
                <a:path w="67" h="486" extrusionOk="0">
                  <a:moveTo>
                    <a:pt x="0" y="0"/>
                  </a:moveTo>
                  <a:lnTo>
                    <a:pt x="0" y="486"/>
                  </a:lnTo>
                  <a:lnTo>
                    <a:pt x="66" y="48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9"/>
            <p:cNvSpPr/>
            <p:nvPr/>
          </p:nvSpPr>
          <p:spPr>
            <a:xfrm>
              <a:off x="10566634" y="2643651"/>
              <a:ext cx="21919" cy="155722"/>
            </a:xfrm>
            <a:custGeom>
              <a:avLst/>
              <a:gdLst/>
              <a:ahLst/>
              <a:cxnLst/>
              <a:rect l="l" t="t" r="r" b="b"/>
              <a:pathLst>
                <a:path w="67" h="476" extrusionOk="0">
                  <a:moveTo>
                    <a:pt x="0" y="1"/>
                  </a:moveTo>
                  <a:lnTo>
                    <a:pt x="0" y="476"/>
                  </a:lnTo>
                  <a:lnTo>
                    <a:pt x="66" y="476"/>
                  </a:lnTo>
                  <a:lnTo>
                    <a:pt x="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9"/>
            <p:cNvSpPr/>
            <p:nvPr/>
          </p:nvSpPr>
          <p:spPr>
            <a:xfrm>
              <a:off x="10635008" y="2575277"/>
              <a:ext cx="112539" cy="25518"/>
            </a:xfrm>
            <a:custGeom>
              <a:avLst/>
              <a:gdLst/>
              <a:ahLst/>
              <a:cxnLst/>
              <a:rect l="l" t="t" r="r" b="b"/>
              <a:pathLst>
                <a:path w="344" h="78" extrusionOk="0">
                  <a:moveTo>
                    <a:pt x="0" y="0"/>
                  </a:moveTo>
                  <a:lnTo>
                    <a:pt x="0" y="77"/>
                  </a:lnTo>
                  <a:lnTo>
                    <a:pt x="343" y="77"/>
                  </a:lnTo>
                  <a:lnTo>
                    <a:pt x="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9"/>
            <p:cNvSpPr/>
            <p:nvPr/>
          </p:nvSpPr>
          <p:spPr>
            <a:xfrm>
              <a:off x="10404042" y="2575277"/>
              <a:ext cx="115810" cy="25518"/>
            </a:xfrm>
            <a:custGeom>
              <a:avLst/>
              <a:gdLst/>
              <a:ahLst/>
              <a:cxnLst/>
              <a:rect l="l" t="t" r="r" b="b"/>
              <a:pathLst>
                <a:path w="354" h="78" extrusionOk="0">
                  <a:moveTo>
                    <a:pt x="0" y="0"/>
                  </a:moveTo>
                  <a:lnTo>
                    <a:pt x="0" y="77"/>
                  </a:lnTo>
                  <a:lnTo>
                    <a:pt x="353" y="77"/>
                  </a:lnTo>
                  <a:lnTo>
                    <a:pt x="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9"/>
            <p:cNvSpPr/>
            <p:nvPr/>
          </p:nvSpPr>
          <p:spPr>
            <a:xfrm>
              <a:off x="10609818" y="2618461"/>
              <a:ext cx="79824" cy="79824"/>
            </a:xfrm>
            <a:custGeom>
              <a:avLst/>
              <a:gdLst/>
              <a:ahLst/>
              <a:cxnLst/>
              <a:rect l="l" t="t" r="r" b="b"/>
              <a:pathLst>
                <a:path w="244" h="244" extrusionOk="0">
                  <a:moveTo>
                    <a:pt x="45" y="1"/>
                  </a:moveTo>
                  <a:lnTo>
                    <a:pt x="1" y="56"/>
                  </a:lnTo>
                  <a:lnTo>
                    <a:pt x="188" y="244"/>
                  </a:lnTo>
                  <a:lnTo>
                    <a:pt x="243" y="20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9"/>
            <p:cNvSpPr/>
            <p:nvPr/>
          </p:nvSpPr>
          <p:spPr>
            <a:xfrm>
              <a:off x="10465546" y="2474189"/>
              <a:ext cx="79497" cy="79824"/>
            </a:xfrm>
            <a:custGeom>
              <a:avLst/>
              <a:gdLst/>
              <a:ahLst/>
              <a:cxnLst/>
              <a:rect l="l" t="t" r="r" b="b"/>
              <a:pathLst>
                <a:path w="243" h="244" extrusionOk="0">
                  <a:moveTo>
                    <a:pt x="55" y="0"/>
                  </a:moveTo>
                  <a:lnTo>
                    <a:pt x="0" y="55"/>
                  </a:lnTo>
                  <a:lnTo>
                    <a:pt x="187" y="243"/>
                  </a:lnTo>
                  <a:lnTo>
                    <a:pt x="243" y="199"/>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9"/>
            <p:cNvSpPr/>
            <p:nvPr/>
          </p:nvSpPr>
          <p:spPr>
            <a:xfrm>
              <a:off x="10465546" y="2618461"/>
              <a:ext cx="79497" cy="79824"/>
            </a:xfrm>
            <a:custGeom>
              <a:avLst/>
              <a:gdLst/>
              <a:ahLst/>
              <a:cxnLst/>
              <a:rect l="l" t="t" r="r" b="b"/>
              <a:pathLst>
                <a:path w="243" h="244" extrusionOk="0">
                  <a:moveTo>
                    <a:pt x="187" y="1"/>
                  </a:moveTo>
                  <a:lnTo>
                    <a:pt x="0" y="200"/>
                  </a:lnTo>
                  <a:lnTo>
                    <a:pt x="55" y="244"/>
                  </a:lnTo>
                  <a:lnTo>
                    <a:pt x="243" y="56"/>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9"/>
            <p:cNvSpPr/>
            <p:nvPr/>
          </p:nvSpPr>
          <p:spPr>
            <a:xfrm>
              <a:off x="10609818" y="2474189"/>
              <a:ext cx="79824" cy="79824"/>
            </a:xfrm>
            <a:custGeom>
              <a:avLst/>
              <a:gdLst/>
              <a:ahLst/>
              <a:cxnLst/>
              <a:rect l="l" t="t" r="r" b="b"/>
              <a:pathLst>
                <a:path w="244" h="244" extrusionOk="0">
                  <a:moveTo>
                    <a:pt x="188" y="0"/>
                  </a:moveTo>
                  <a:lnTo>
                    <a:pt x="1" y="199"/>
                  </a:lnTo>
                  <a:lnTo>
                    <a:pt x="45" y="243"/>
                  </a:lnTo>
                  <a:lnTo>
                    <a:pt x="243" y="55"/>
                  </a:lnTo>
                  <a:lnTo>
                    <a:pt x="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69"/>
          <p:cNvGrpSpPr/>
          <p:nvPr/>
        </p:nvGrpSpPr>
        <p:grpSpPr>
          <a:xfrm rot="10800000">
            <a:off x="3827641" y="1613566"/>
            <a:ext cx="646891" cy="343645"/>
            <a:chOff x="4260451" y="3853933"/>
            <a:chExt cx="996905" cy="529581"/>
          </a:xfrm>
        </p:grpSpPr>
        <p:sp>
          <p:nvSpPr>
            <p:cNvPr id="3150" name="Google Shape;3150;p69"/>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9"/>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9"/>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68030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47"/>
          <p:cNvSpPr txBox="1">
            <a:spLocks noGrp="1"/>
          </p:cNvSpPr>
          <p:nvPr>
            <p:ph type="title"/>
          </p:nvPr>
        </p:nvSpPr>
        <p:spPr>
          <a:xfrm>
            <a:off x="720000" y="339502"/>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PRESENTASI</a:t>
            </a:r>
            <a:endParaRPr dirty="0"/>
          </a:p>
        </p:txBody>
      </p:sp>
      <p:sp>
        <p:nvSpPr>
          <p:cNvPr id="1116" name="Google Shape;1116;p47"/>
          <p:cNvSpPr txBox="1">
            <a:spLocks noGrp="1"/>
          </p:cNvSpPr>
          <p:nvPr>
            <p:ph type="title" idx="2"/>
          </p:nvPr>
        </p:nvSpPr>
        <p:spPr>
          <a:xfrm>
            <a:off x="720000" y="1811850"/>
            <a:ext cx="2501100" cy="3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Perkenalan</a:t>
            </a:r>
            <a:endParaRPr dirty="0"/>
          </a:p>
        </p:txBody>
      </p:sp>
      <p:sp>
        <p:nvSpPr>
          <p:cNvPr id="1118" name="Google Shape;1118;p47"/>
          <p:cNvSpPr txBox="1">
            <a:spLocks noGrp="1"/>
          </p:cNvSpPr>
          <p:nvPr>
            <p:ph type="title" idx="3"/>
          </p:nvPr>
        </p:nvSpPr>
        <p:spPr>
          <a:xfrm>
            <a:off x="3321480" y="1811850"/>
            <a:ext cx="2501100" cy="3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Peta</a:t>
            </a:r>
            <a:r>
              <a:rPr lang="en-US" dirty="0" smtClean="0"/>
              <a:t> </a:t>
            </a:r>
            <a:r>
              <a:rPr lang="en-US" dirty="0" err="1" smtClean="0"/>
              <a:t>Konsep</a:t>
            </a:r>
            <a:endParaRPr dirty="0"/>
          </a:p>
        </p:txBody>
      </p:sp>
      <p:sp>
        <p:nvSpPr>
          <p:cNvPr id="1120" name="Google Shape;1120;p47"/>
          <p:cNvSpPr txBox="1">
            <a:spLocks noGrp="1"/>
          </p:cNvSpPr>
          <p:nvPr>
            <p:ph type="title" idx="5"/>
          </p:nvPr>
        </p:nvSpPr>
        <p:spPr>
          <a:xfrm>
            <a:off x="720000" y="3661775"/>
            <a:ext cx="2501100" cy="3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Diskusi</a:t>
            </a:r>
            <a:endParaRPr dirty="0"/>
          </a:p>
        </p:txBody>
      </p:sp>
      <p:sp>
        <p:nvSpPr>
          <p:cNvPr id="1122" name="Google Shape;1122;p47"/>
          <p:cNvSpPr txBox="1">
            <a:spLocks noGrp="1"/>
          </p:cNvSpPr>
          <p:nvPr>
            <p:ph type="title" idx="7"/>
          </p:nvPr>
        </p:nvSpPr>
        <p:spPr>
          <a:xfrm>
            <a:off x="3321480" y="3661775"/>
            <a:ext cx="2501100" cy="3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Kesimpulan</a:t>
            </a:r>
            <a:endParaRPr dirty="0"/>
          </a:p>
        </p:txBody>
      </p:sp>
      <p:sp>
        <p:nvSpPr>
          <p:cNvPr id="1124" name="Google Shape;1124;p47"/>
          <p:cNvSpPr txBox="1">
            <a:spLocks noGrp="1"/>
          </p:cNvSpPr>
          <p:nvPr>
            <p:ph type="title" idx="9"/>
          </p:nvPr>
        </p:nvSpPr>
        <p:spPr>
          <a:xfrm>
            <a:off x="5922946" y="1811850"/>
            <a:ext cx="2501100" cy="3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Materi</a:t>
            </a:r>
            <a:endParaRPr dirty="0"/>
          </a:p>
        </p:txBody>
      </p:sp>
      <p:sp>
        <p:nvSpPr>
          <p:cNvPr id="1126" name="Google Shape;1126;p47"/>
          <p:cNvSpPr txBox="1">
            <a:spLocks noGrp="1"/>
          </p:cNvSpPr>
          <p:nvPr>
            <p:ph type="title" idx="14"/>
          </p:nvPr>
        </p:nvSpPr>
        <p:spPr>
          <a:xfrm>
            <a:off x="5922946" y="3661775"/>
            <a:ext cx="2501100" cy="3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Motivasi</a:t>
            </a:r>
            <a:endParaRPr dirty="0"/>
          </a:p>
        </p:txBody>
      </p:sp>
      <p:sp>
        <p:nvSpPr>
          <p:cNvPr id="1128" name="Google Shape;1128;p47"/>
          <p:cNvSpPr/>
          <p:nvPr/>
        </p:nvSpPr>
        <p:spPr>
          <a:xfrm>
            <a:off x="720000" y="1110150"/>
            <a:ext cx="672491" cy="572703"/>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7"/>
          <p:cNvSpPr/>
          <p:nvPr/>
        </p:nvSpPr>
        <p:spPr>
          <a:xfrm>
            <a:off x="3321475" y="1110150"/>
            <a:ext cx="672491" cy="572703"/>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7"/>
          <p:cNvSpPr/>
          <p:nvPr/>
        </p:nvSpPr>
        <p:spPr>
          <a:xfrm>
            <a:off x="5922938" y="1110150"/>
            <a:ext cx="672491" cy="572703"/>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7"/>
          <p:cNvSpPr/>
          <p:nvPr/>
        </p:nvSpPr>
        <p:spPr>
          <a:xfrm>
            <a:off x="720000" y="2960075"/>
            <a:ext cx="672491" cy="572703"/>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7"/>
          <p:cNvSpPr/>
          <p:nvPr/>
        </p:nvSpPr>
        <p:spPr>
          <a:xfrm>
            <a:off x="3321475" y="2960075"/>
            <a:ext cx="672491" cy="572703"/>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7"/>
          <p:cNvSpPr/>
          <p:nvPr/>
        </p:nvSpPr>
        <p:spPr>
          <a:xfrm>
            <a:off x="5922938" y="2960075"/>
            <a:ext cx="672491" cy="572703"/>
          </a:xfrm>
          <a:custGeom>
            <a:avLst/>
            <a:gdLst/>
            <a:ahLst/>
            <a:cxnLst/>
            <a:rect l="l" t="t" r="r" b="b"/>
            <a:pathLst>
              <a:path w="3423" h="2915" extrusionOk="0">
                <a:moveTo>
                  <a:pt x="1600" y="1"/>
                </a:moveTo>
                <a:cubicBezTo>
                  <a:pt x="1534" y="1"/>
                  <a:pt x="1457" y="11"/>
                  <a:pt x="1391" y="23"/>
                </a:cubicBezTo>
                <a:lnTo>
                  <a:pt x="1380" y="23"/>
                </a:lnTo>
                <a:cubicBezTo>
                  <a:pt x="729" y="89"/>
                  <a:pt x="276" y="718"/>
                  <a:pt x="99" y="1314"/>
                </a:cubicBezTo>
                <a:cubicBezTo>
                  <a:pt x="0" y="1645"/>
                  <a:pt x="11" y="2010"/>
                  <a:pt x="210" y="2297"/>
                </a:cubicBezTo>
                <a:cubicBezTo>
                  <a:pt x="376" y="2550"/>
                  <a:pt x="651" y="2705"/>
                  <a:pt x="938" y="2793"/>
                </a:cubicBezTo>
                <a:cubicBezTo>
                  <a:pt x="1170" y="2871"/>
                  <a:pt x="1424" y="2915"/>
                  <a:pt x="1678" y="2915"/>
                </a:cubicBezTo>
                <a:cubicBezTo>
                  <a:pt x="2086" y="2915"/>
                  <a:pt x="2483" y="2793"/>
                  <a:pt x="2770" y="2484"/>
                </a:cubicBezTo>
                <a:cubicBezTo>
                  <a:pt x="3201" y="2042"/>
                  <a:pt x="3422" y="1237"/>
                  <a:pt x="3035" y="707"/>
                </a:cubicBezTo>
                <a:cubicBezTo>
                  <a:pt x="2826" y="409"/>
                  <a:pt x="2473" y="232"/>
                  <a:pt x="2142" y="100"/>
                </a:cubicBezTo>
                <a:cubicBezTo>
                  <a:pt x="1965" y="45"/>
                  <a:pt x="1788" y="1"/>
                  <a:pt x="1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7"/>
          <p:cNvSpPr txBox="1">
            <a:spLocks noGrp="1"/>
          </p:cNvSpPr>
          <p:nvPr>
            <p:ph type="title" idx="16"/>
          </p:nvPr>
        </p:nvSpPr>
        <p:spPr>
          <a:xfrm>
            <a:off x="701090" y="3062850"/>
            <a:ext cx="672600" cy="3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135" name="Google Shape;1135;p47"/>
          <p:cNvSpPr txBox="1">
            <a:spLocks noGrp="1"/>
          </p:cNvSpPr>
          <p:nvPr>
            <p:ph type="title" idx="17"/>
          </p:nvPr>
        </p:nvSpPr>
        <p:spPr>
          <a:xfrm>
            <a:off x="3302567" y="3062850"/>
            <a:ext cx="672600" cy="3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1136" name="Google Shape;1136;p47"/>
          <p:cNvSpPr txBox="1">
            <a:spLocks noGrp="1"/>
          </p:cNvSpPr>
          <p:nvPr>
            <p:ph type="title" idx="18"/>
          </p:nvPr>
        </p:nvSpPr>
        <p:spPr>
          <a:xfrm>
            <a:off x="5904041" y="3062850"/>
            <a:ext cx="672600" cy="3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1137" name="Google Shape;1137;p47"/>
          <p:cNvSpPr txBox="1">
            <a:spLocks noGrp="1"/>
          </p:cNvSpPr>
          <p:nvPr>
            <p:ph type="title" idx="19"/>
          </p:nvPr>
        </p:nvSpPr>
        <p:spPr>
          <a:xfrm>
            <a:off x="701090" y="1213050"/>
            <a:ext cx="672600" cy="3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138" name="Google Shape;1138;p47"/>
          <p:cNvSpPr txBox="1">
            <a:spLocks noGrp="1"/>
          </p:cNvSpPr>
          <p:nvPr>
            <p:ph type="title" idx="20"/>
          </p:nvPr>
        </p:nvSpPr>
        <p:spPr>
          <a:xfrm>
            <a:off x="3302566" y="1213050"/>
            <a:ext cx="672600" cy="3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139" name="Google Shape;1139;p47"/>
          <p:cNvSpPr txBox="1">
            <a:spLocks noGrp="1"/>
          </p:cNvSpPr>
          <p:nvPr>
            <p:ph type="title" idx="21"/>
          </p:nvPr>
        </p:nvSpPr>
        <p:spPr>
          <a:xfrm>
            <a:off x="5904040" y="1213050"/>
            <a:ext cx="672600" cy="3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extLst>
      <p:ext uri="{BB962C8B-B14F-4D97-AF65-F5344CB8AC3E}">
        <p14:creationId xmlns:p14="http://schemas.microsoft.com/office/powerpoint/2010/main" val="40653619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grpSp>
        <p:nvGrpSpPr>
          <p:cNvPr id="835" name="Google Shape;835;p45"/>
          <p:cNvGrpSpPr/>
          <p:nvPr/>
        </p:nvGrpSpPr>
        <p:grpSpPr>
          <a:xfrm>
            <a:off x="5032918" y="2014508"/>
            <a:ext cx="3398237" cy="3250087"/>
            <a:chOff x="7256638" y="2058283"/>
            <a:chExt cx="3754958" cy="3591257"/>
          </a:xfrm>
        </p:grpSpPr>
        <p:sp>
          <p:nvSpPr>
            <p:cNvPr id="836" name="Google Shape;836;p45"/>
            <p:cNvSpPr/>
            <p:nvPr/>
          </p:nvSpPr>
          <p:spPr>
            <a:xfrm>
              <a:off x="9933001" y="2277013"/>
              <a:ext cx="747530" cy="357984"/>
            </a:xfrm>
            <a:custGeom>
              <a:avLst/>
              <a:gdLst/>
              <a:ahLst/>
              <a:cxnLst/>
              <a:rect l="l" t="t" r="r" b="b"/>
              <a:pathLst>
                <a:path w="7054" h="3378" extrusionOk="0">
                  <a:moveTo>
                    <a:pt x="6667" y="0"/>
                  </a:moveTo>
                  <a:cubicBezTo>
                    <a:pt x="6076" y="565"/>
                    <a:pt x="5412" y="726"/>
                    <a:pt x="4723" y="726"/>
                  </a:cubicBezTo>
                  <a:cubicBezTo>
                    <a:pt x="4267" y="726"/>
                    <a:pt x="3799" y="656"/>
                    <a:pt x="3334" y="586"/>
                  </a:cubicBezTo>
                  <a:cubicBezTo>
                    <a:pt x="2861" y="510"/>
                    <a:pt x="2387" y="437"/>
                    <a:pt x="1928" y="437"/>
                  </a:cubicBezTo>
                  <a:cubicBezTo>
                    <a:pt x="1240" y="437"/>
                    <a:pt x="582" y="601"/>
                    <a:pt x="0" y="1170"/>
                  </a:cubicBezTo>
                  <a:cubicBezTo>
                    <a:pt x="122" y="1899"/>
                    <a:pt x="254" y="2639"/>
                    <a:pt x="387" y="3378"/>
                  </a:cubicBezTo>
                  <a:cubicBezTo>
                    <a:pt x="975" y="2809"/>
                    <a:pt x="1632" y="2645"/>
                    <a:pt x="2317" y="2645"/>
                  </a:cubicBezTo>
                  <a:cubicBezTo>
                    <a:pt x="2775" y="2645"/>
                    <a:pt x="3247" y="2718"/>
                    <a:pt x="3720" y="2793"/>
                  </a:cubicBezTo>
                  <a:cubicBezTo>
                    <a:pt x="4190" y="2864"/>
                    <a:pt x="4662" y="2937"/>
                    <a:pt x="5122" y="2937"/>
                  </a:cubicBezTo>
                  <a:cubicBezTo>
                    <a:pt x="5807" y="2937"/>
                    <a:pt x="6466" y="2776"/>
                    <a:pt x="7054" y="2208"/>
                  </a:cubicBezTo>
                  <a:cubicBezTo>
                    <a:pt x="6921" y="1469"/>
                    <a:pt x="6789" y="729"/>
                    <a:pt x="6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5"/>
            <p:cNvSpPr/>
            <p:nvPr/>
          </p:nvSpPr>
          <p:spPr>
            <a:xfrm>
              <a:off x="9973907" y="2510898"/>
              <a:ext cx="747530" cy="358090"/>
            </a:xfrm>
            <a:custGeom>
              <a:avLst/>
              <a:gdLst/>
              <a:ahLst/>
              <a:cxnLst/>
              <a:rect l="l" t="t" r="r" b="b"/>
              <a:pathLst>
                <a:path w="7054" h="3379" extrusionOk="0">
                  <a:moveTo>
                    <a:pt x="6668" y="1"/>
                  </a:moveTo>
                  <a:cubicBezTo>
                    <a:pt x="6080" y="569"/>
                    <a:pt x="5421" y="730"/>
                    <a:pt x="4736" y="730"/>
                  </a:cubicBezTo>
                  <a:cubicBezTo>
                    <a:pt x="4276" y="730"/>
                    <a:pt x="3804" y="657"/>
                    <a:pt x="3334" y="586"/>
                  </a:cubicBezTo>
                  <a:cubicBezTo>
                    <a:pt x="2861" y="511"/>
                    <a:pt x="2389" y="438"/>
                    <a:pt x="1931" y="438"/>
                  </a:cubicBezTo>
                  <a:cubicBezTo>
                    <a:pt x="1246" y="438"/>
                    <a:pt x="589" y="602"/>
                    <a:pt x="1" y="1171"/>
                  </a:cubicBezTo>
                  <a:cubicBezTo>
                    <a:pt x="122" y="1899"/>
                    <a:pt x="254" y="2639"/>
                    <a:pt x="387" y="3379"/>
                  </a:cubicBezTo>
                  <a:cubicBezTo>
                    <a:pt x="976" y="2810"/>
                    <a:pt x="1632" y="2645"/>
                    <a:pt x="2318" y="2645"/>
                  </a:cubicBezTo>
                  <a:cubicBezTo>
                    <a:pt x="2776" y="2645"/>
                    <a:pt x="3247" y="2719"/>
                    <a:pt x="3720" y="2794"/>
                  </a:cubicBezTo>
                  <a:cubicBezTo>
                    <a:pt x="4190" y="2865"/>
                    <a:pt x="4662" y="2938"/>
                    <a:pt x="5122" y="2938"/>
                  </a:cubicBezTo>
                  <a:cubicBezTo>
                    <a:pt x="5807" y="2938"/>
                    <a:pt x="6466" y="2776"/>
                    <a:pt x="7054" y="2209"/>
                  </a:cubicBezTo>
                  <a:cubicBezTo>
                    <a:pt x="6921" y="1469"/>
                    <a:pt x="6800" y="741"/>
                    <a:pt x="6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5"/>
            <p:cNvSpPr/>
            <p:nvPr/>
          </p:nvSpPr>
          <p:spPr>
            <a:xfrm>
              <a:off x="9990333" y="2608076"/>
              <a:ext cx="14094" cy="11763"/>
            </a:xfrm>
            <a:custGeom>
              <a:avLst/>
              <a:gdLst/>
              <a:ahLst/>
              <a:cxnLst/>
              <a:rect l="l" t="t" r="r" b="b"/>
              <a:pathLst>
                <a:path w="133" h="111" extrusionOk="0">
                  <a:moveTo>
                    <a:pt x="133" y="1"/>
                  </a:moveTo>
                  <a:cubicBezTo>
                    <a:pt x="89" y="33"/>
                    <a:pt x="45" y="77"/>
                    <a:pt x="0" y="111"/>
                  </a:cubicBezTo>
                  <a:lnTo>
                    <a:pt x="0" y="111"/>
                  </a:lnTo>
                  <a:cubicBezTo>
                    <a:pt x="45" y="77"/>
                    <a:pt x="89" y="33"/>
                    <a:pt x="13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5"/>
            <p:cNvSpPr/>
            <p:nvPr/>
          </p:nvSpPr>
          <p:spPr>
            <a:xfrm>
              <a:off x="9945930" y="2385848"/>
              <a:ext cx="58497" cy="233993"/>
            </a:xfrm>
            <a:custGeom>
              <a:avLst/>
              <a:gdLst/>
              <a:ahLst/>
              <a:cxnLst/>
              <a:rect l="l" t="t" r="r" b="b"/>
              <a:pathLst>
                <a:path w="552" h="2208" extrusionOk="0">
                  <a:moveTo>
                    <a:pt x="33" y="0"/>
                  </a:moveTo>
                  <a:cubicBezTo>
                    <a:pt x="22" y="0"/>
                    <a:pt x="11" y="11"/>
                    <a:pt x="0" y="22"/>
                  </a:cubicBezTo>
                  <a:lnTo>
                    <a:pt x="419" y="2208"/>
                  </a:lnTo>
                  <a:cubicBezTo>
                    <a:pt x="464" y="2174"/>
                    <a:pt x="508" y="2130"/>
                    <a:pt x="552" y="2098"/>
                  </a:cubicBezTo>
                  <a:lnTo>
                    <a:pt x="486" y="1865"/>
                  </a:lnTo>
                  <a:cubicBezTo>
                    <a:pt x="408" y="1512"/>
                    <a:pt x="364" y="1170"/>
                    <a:pt x="253" y="817"/>
                  </a:cubicBezTo>
                  <a:cubicBezTo>
                    <a:pt x="177" y="552"/>
                    <a:pt x="88" y="276"/>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5"/>
            <p:cNvSpPr/>
            <p:nvPr/>
          </p:nvSpPr>
          <p:spPr>
            <a:xfrm>
              <a:off x="9956315" y="2535589"/>
              <a:ext cx="11869" cy="67930"/>
            </a:xfrm>
            <a:custGeom>
              <a:avLst/>
              <a:gdLst/>
              <a:ahLst/>
              <a:cxnLst/>
              <a:rect l="l" t="t" r="r" b="b"/>
              <a:pathLst>
                <a:path w="112" h="641" extrusionOk="0">
                  <a:moveTo>
                    <a:pt x="1" y="0"/>
                  </a:moveTo>
                  <a:lnTo>
                    <a:pt x="1" y="0"/>
                  </a:lnTo>
                  <a:cubicBezTo>
                    <a:pt x="34" y="221"/>
                    <a:pt x="79" y="430"/>
                    <a:pt x="111" y="640"/>
                  </a:cubicBezTo>
                  <a:cubicBezTo>
                    <a:pt x="79" y="420"/>
                    <a:pt x="34" y="209"/>
                    <a:pt x="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5"/>
            <p:cNvSpPr/>
            <p:nvPr/>
          </p:nvSpPr>
          <p:spPr>
            <a:xfrm>
              <a:off x="9933001" y="2399837"/>
              <a:ext cx="35183" cy="203684"/>
            </a:xfrm>
            <a:custGeom>
              <a:avLst/>
              <a:gdLst/>
              <a:ahLst/>
              <a:cxnLst/>
              <a:rect l="l" t="t" r="r" b="b"/>
              <a:pathLst>
                <a:path w="332" h="1922" extrusionOk="0">
                  <a:moveTo>
                    <a:pt x="0" y="1"/>
                  </a:moveTo>
                  <a:lnTo>
                    <a:pt x="0" y="11"/>
                  </a:lnTo>
                  <a:cubicBezTo>
                    <a:pt x="66" y="431"/>
                    <a:pt x="144" y="862"/>
                    <a:pt x="221" y="1281"/>
                  </a:cubicBezTo>
                  <a:lnTo>
                    <a:pt x="0" y="1"/>
                  </a:lnTo>
                  <a:close/>
                  <a:moveTo>
                    <a:pt x="221" y="1281"/>
                  </a:moveTo>
                  <a:cubicBezTo>
                    <a:pt x="232" y="1348"/>
                    <a:pt x="243" y="1415"/>
                    <a:pt x="256" y="1482"/>
                  </a:cubicBezTo>
                  <a:lnTo>
                    <a:pt x="256" y="1482"/>
                  </a:lnTo>
                  <a:lnTo>
                    <a:pt x="221" y="1281"/>
                  </a:lnTo>
                  <a:close/>
                  <a:moveTo>
                    <a:pt x="256" y="1482"/>
                  </a:moveTo>
                  <a:lnTo>
                    <a:pt x="331" y="1921"/>
                  </a:lnTo>
                  <a:cubicBezTo>
                    <a:pt x="309" y="1771"/>
                    <a:pt x="281" y="1626"/>
                    <a:pt x="256" y="1482"/>
                  </a:cubicBezTo>
                  <a:close/>
                </a:path>
              </a:pathLst>
            </a:custGeom>
            <a:solidFill>
              <a:srgbClr val="D6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5"/>
            <p:cNvSpPr/>
            <p:nvPr/>
          </p:nvSpPr>
          <p:spPr>
            <a:xfrm>
              <a:off x="9990333" y="2608076"/>
              <a:ext cx="731104" cy="214175"/>
            </a:xfrm>
            <a:custGeom>
              <a:avLst/>
              <a:gdLst/>
              <a:ahLst/>
              <a:cxnLst/>
              <a:rect l="l" t="t" r="r" b="b"/>
              <a:pathLst>
                <a:path w="6899" h="2021" extrusionOk="0">
                  <a:moveTo>
                    <a:pt x="133" y="1"/>
                  </a:moveTo>
                  <a:cubicBezTo>
                    <a:pt x="89" y="33"/>
                    <a:pt x="45" y="77"/>
                    <a:pt x="0" y="111"/>
                  </a:cubicBezTo>
                  <a:lnTo>
                    <a:pt x="210" y="1215"/>
                  </a:lnTo>
                  <a:cubicBezTo>
                    <a:pt x="597" y="1104"/>
                    <a:pt x="1027" y="1049"/>
                    <a:pt x="1480" y="1049"/>
                  </a:cubicBezTo>
                  <a:cubicBezTo>
                    <a:pt x="1767" y="1049"/>
                    <a:pt x="2076" y="1071"/>
                    <a:pt x="2373" y="1115"/>
                  </a:cubicBezTo>
                  <a:cubicBezTo>
                    <a:pt x="3224" y="1237"/>
                    <a:pt x="3896" y="1546"/>
                    <a:pt x="4382" y="1987"/>
                  </a:cubicBezTo>
                  <a:cubicBezTo>
                    <a:pt x="4581" y="2009"/>
                    <a:pt x="4769" y="2020"/>
                    <a:pt x="4968" y="2020"/>
                  </a:cubicBezTo>
                  <a:cubicBezTo>
                    <a:pt x="5652" y="2020"/>
                    <a:pt x="6314" y="1855"/>
                    <a:pt x="6899" y="1292"/>
                  </a:cubicBezTo>
                  <a:lnTo>
                    <a:pt x="6899" y="1281"/>
                  </a:lnTo>
                  <a:cubicBezTo>
                    <a:pt x="6678" y="1402"/>
                    <a:pt x="6447" y="1502"/>
                    <a:pt x="6204" y="1556"/>
                  </a:cubicBezTo>
                  <a:cubicBezTo>
                    <a:pt x="6093" y="1579"/>
                    <a:pt x="5994" y="1590"/>
                    <a:pt x="5883" y="1590"/>
                  </a:cubicBezTo>
                  <a:cubicBezTo>
                    <a:pt x="5652" y="1590"/>
                    <a:pt x="5420" y="1534"/>
                    <a:pt x="5188" y="1480"/>
                  </a:cubicBezTo>
                  <a:cubicBezTo>
                    <a:pt x="4857" y="1402"/>
                    <a:pt x="4537" y="1281"/>
                    <a:pt x="4239" y="1126"/>
                  </a:cubicBezTo>
                  <a:cubicBezTo>
                    <a:pt x="3908" y="960"/>
                    <a:pt x="3599" y="784"/>
                    <a:pt x="3234" y="729"/>
                  </a:cubicBezTo>
                  <a:cubicBezTo>
                    <a:pt x="3113" y="707"/>
                    <a:pt x="2981" y="696"/>
                    <a:pt x="2859" y="696"/>
                  </a:cubicBezTo>
                  <a:cubicBezTo>
                    <a:pt x="2605" y="696"/>
                    <a:pt x="2363" y="729"/>
                    <a:pt x="2108" y="762"/>
                  </a:cubicBezTo>
                  <a:cubicBezTo>
                    <a:pt x="1855" y="795"/>
                    <a:pt x="1601" y="828"/>
                    <a:pt x="1358" y="828"/>
                  </a:cubicBezTo>
                  <a:cubicBezTo>
                    <a:pt x="1247" y="828"/>
                    <a:pt x="1148" y="828"/>
                    <a:pt x="1049" y="817"/>
                  </a:cubicBezTo>
                  <a:cubicBezTo>
                    <a:pt x="574" y="751"/>
                    <a:pt x="287" y="420"/>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5"/>
            <p:cNvSpPr/>
            <p:nvPr/>
          </p:nvSpPr>
          <p:spPr>
            <a:xfrm>
              <a:off x="9929504" y="2377582"/>
              <a:ext cx="136916" cy="651322"/>
            </a:xfrm>
            <a:custGeom>
              <a:avLst/>
              <a:gdLst/>
              <a:ahLst/>
              <a:cxnLst/>
              <a:rect l="l" t="t" r="r" b="b"/>
              <a:pathLst>
                <a:path w="1292" h="6146" extrusionOk="0">
                  <a:moveTo>
                    <a:pt x="86" y="1"/>
                  </a:moveTo>
                  <a:cubicBezTo>
                    <a:pt x="57" y="1"/>
                    <a:pt x="29" y="13"/>
                    <a:pt x="0" y="34"/>
                  </a:cubicBezTo>
                  <a:lnTo>
                    <a:pt x="1060" y="6127"/>
                  </a:lnTo>
                  <a:cubicBezTo>
                    <a:pt x="1092" y="6139"/>
                    <a:pt x="1124" y="6145"/>
                    <a:pt x="1154" y="6145"/>
                  </a:cubicBezTo>
                  <a:cubicBezTo>
                    <a:pt x="1208" y="6145"/>
                    <a:pt x="1256" y="6125"/>
                    <a:pt x="1291" y="6083"/>
                  </a:cubicBezTo>
                  <a:lnTo>
                    <a:pt x="133" y="12"/>
                  </a:lnTo>
                  <a:cubicBezTo>
                    <a:pt x="117" y="4"/>
                    <a:pt x="101"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5"/>
            <p:cNvSpPr/>
            <p:nvPr/>
          </p:nvSpPr>
          <p:spPr>
            <a:xfrm>
              <a:off x="7296378" y="2377370"/>
              <a:ext cx="731210" cy="359149"/>
            </a:xfrm>
            <a:custGeom>
              <a:avLst/>
              <a:gdLst/>
              <a:ahLst/>
              <a:cxnLst/>
              <a:rect l="l" t="t" r="r" b="b"/>
              <a:pathLst>
                <a:path w="6900" h="3389" extrusionOk="0">
                  <a:moveTo>
                    <a:pt x="5476" y="1"/>
                  </a:moveTo>
                  <a:cubicBezTo>
                    <a:pt x="4763" y="1"/>
                    <a:pt x="4068" y="291"/>
                    <a:pt x="3378" y="577"/>
                  </a:cubicBezTo>
                  <a:cubicBezTo>
                    <a:pt x="2678" y="864"/>
                    <a:pt x="1977" y="1156"/>
                    <a:pt x="1260" y="1156"/>
                  </a:cubicBezTo>
                  <a:cubicBezTo>
                    <a:pt x="847" y="1156"/>
                    <a:pt x="428" y="1059"/>
                    <a:pt x="0" y="809"/>
                  </a:cubicBezTo>
                  <a:lnTo>
                    <a:pt x="0" y="809"/>
                  </a:lnTo>
                  <a:cubicBezTo>
                    <a:pt x="45" y="1548"/>
                    <a:pt x="100" y="2299"/>
                    <a:pt x="144" y="3039"/>
                  </a:cubicBezTo>
                  <a:cubicBezTo>
                    <a:pt x="580" y="3291"/>
                    <a:pt x="1004" y="3389"/>
                    <a:pt x="1420" y="3389"/>
                  </a:cubicBezTo>
                  <a:cubicBezTo>
                    <a:pt x="2133" y="3389"/>
                    <a:pt x="2825" y="3103"/>
                    <a:pt x="3522" y="2818"/>
                  </a:cubicBezTo>
                  <a:cubicBezTo>
                    <a:pt x="4222" y="2530"/>
                    <a:pt x="4918" y="2239"/>
                    <a:pt x="5635" y="2239"/>
                  </a:cubicBezTo>
                  <a:cubicBezTo>
                    <a:pt x="6048" y="2239"/>
                    <a:pt x="6468" y="2335"/>
                    <a:pt x="6900" y="2586"/>
                  </a:cubicBezTo>
                  <a:cubicBezTo>
                    <a:pt x="6855" y="1846"/>
                    <a:pt x="6800" y="1096"/>
                    <a:pt x="6745" y="356"/>
                  </a:cubicBezTo>
                  <a:cubicBezTo>
                    <a:pt x="6314" y="100"/>
                    <a:pt x="5892" y="1"/>
                    <a:pt x="5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5"/>
            <p:cNvSpPr/>
            <p:nvPr/>
          </p:nvSpPr>
          <p:spPr>
            <a:xfrm>
              <a:off x="7311638" y="2614540"/>
              <a:ext cx="732376" cy="359467"/>
            </a:xfrm>
            <a:custGeom>
              <a:avLst/>
              <a:gdLst/>
              <a:ahLst/>
              <a:cxnLst/>
              <a:rect l="l" t="t" r="r" b="b"/>
              <a:pathLst>
                <a:path w="6911" h="3392" extrusionOk="0">
                  <a:moveTo>
                    <a:pt x="5491" y="1"/>
                  </a:moveTo>
                  <a:cubicBezTo>
                    <a:pt x="4774" y="1"/>
                    <a:pt x="4078" y="292"/>
                    <a:pt x="3378" y="580"/>
                  </a:cubicBezTo>
                  <a:cubicBezTo>
                    <a:pt x="2681" y="865"/>
                    <a:pt x="1989" y="1151"/>
                    <a:pt x="1276" y="1151"/>
                  </a:cubicBezTo>
                  <a:cubicBezTo>
                    <a:pt x="860" y="1151"/>
                    <a:pt x="436" y="1053"/>
                    <a:pt x="0" y="801"/>
                  </a:cubicBezTo>
                  <a:lnTo>
                    <a:pt x="0" y="801"/>
                  </a:lnTo>
                  <a:cubicBezTo>
                    <a:pt x="55" y="1551"/>
                    <a:pt x="99" y="2290"/>
                    <a:pt x="155" y="3041"/>
                  </a:cubicBezTo>
                  <a:cubicBezTo>
                    <a:pt x="587" y="3293"/>
                    <a:pt x="1010" y="3391"/>
                    <a:pt x="1427" y="3391"/>
                  </a:cubicBezTo>
                  <a:cubicBezTo>
                    <a:pt x="2140" y="3391"/>
                    <a:pt x="2836" y="3106"/>
                    <a:pt x="3533" y="2820"/>
                  </a:cubicBezTo>
                  <a:cubicBezTo>
                    <a:pt x="4223" y="2527"/>
                    <a:pt x="4917" y="2239"/>
                    <a:pt x="5633" y="2239"/>
                  </a:cubicBezTo>
                  <a:cubicBezTo>
                    <a:pt x="6051" y="2239"/>
                    <a:pt x="6475" y="2337"/>
                    <a:pt x="6910" y="2589"/>
                  </a:cubicBezTo>
                  <a:cubicBezTo>
                    <a:pt x="6855" y="1838"/>
                    <a:pt x="6810" y="1098"/>
                    <a:pt x="6756" y="348"/>
                  </a:cubicBezTo>
                  <a:cubicBezTo>
                    <a:pt x="6324" y="97"/>
                    <a:pt x="5904" y="1"/>
                    <a:pt x="5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5"/>
            <p:cNvSpPr/>
            <p:nvPr/>
          </p:nvSpPr>
          <p:spPr>
            <a:xfrm>
              <a:off x="7991247" y="2633827"/>
              <a:ext cx="16426" cy="7100"/>
            </a:xfrm>
            <a:custGeom>
              <a:avLst/>
              <a:gdLst/>
              <a:ahLst/>
              <a:cxnLst/>
              <a:rect l="l" t="t" r="r" b="b"/>
              <a:pathLst>
                <a:path w="155" h="67" extrusionOk="0">
                  <a:moveTo>
                    <a:pt x="0" y="0"/>
                  </a:moveTo>
                  <a:lnTo>
                    <a:pt x="0" y="0"/>
                  </a:lnTo>
                  <a:cubicBezTo>
                    <a:pt x="56" y="22"/>
                    <a:pt x="100" y="45"/>
                    <a:pt x="155" y="67"/>
                  </a:cubicBezTo>
                  <a:lnTo>
                    <a:pt x="155" y="67"/>
                  </a:lnTo>
                  <a:cubicBezTo>
                    <a:pt x="100" y="45"/>
                    <a:pt x="56" y="22"/>
                    <a:pt x="0"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5"/>
            <p:cNvSpPr/>
            <p:nvPr/>
          </p:nvSpPr>
          <p:spPr>
            <a:xfrm>
              <a:off x="7987750" y="2403334"/>
              <a:ext cx="19923" cy="237596"/>
            </a:xfrm>
            <a:custGeom>
              <a:avLst/>
              <a:gdLst/>
              <a:ahLst/>
              <a:cxnLst/>
              <a:rect l="l" t="t" r="r" b="b"/>
              <a:pathLst>
                <a:path w="188" h="2242" extrusionOk="0">
                  <a:moveTo>
                    <a:pt x="33" y="0"/>
                  </a:moveTo>
                  <a:cubicBezTo>
                    <a:pt x="55" y="287"/>
                    <a:pt x="33" y="574"/>
                    <a:pt x="22" y="861"/>
                  </a:cubicBezTo>
                  <a:cubicBezTo>
                    <a:pt x="0" y="1215"/>
                    <a:pt x="33" y="1568"/>
                    <a:pt x="45" y="1933"/>
                  </a:cubicBezTo>
                  <a:cubicBezTo>
                    <a:pt x="45" y="2009"/>
                    <a:pt x="45" y="2098"/>
                    <a:pt x="33" y="2175"/>
                  </a:cubicBezTo>
                  <a:cubicBezTo>
                    <a:pt x="89" y="2197"/>
                    <a:pt x="133" y="2220"/>
                    <a:pt x="188" y="2242"/>
                  </a:cubicBezTo>
                  <a:lnTo>
                    <a:pt x="77" y="23"/>
                  </a:lnTo>
                  <a:cubicBezTo>
                    <a:pt x="67" y="23"/>
                    <a:pt x="45" y="12"/>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5"/>
            <p:cNvSpPr/>
            <p:nvPr/>
          </p:nvSpPr>
          <p:spPr>
            <a:xfrm>
              <a:off x="7327958" y="2633827"/>
              <a:ext cx="683311" cy="340498"/>
            </a:xfrm>
            <a:custGeom>
              <a:avLst/>
              <a:gdLst/>
              <a:ahLst/>
              <a:cxnLst/>
              <a:rect l="l" t="t" r="r" b="b"/>
              <a:pathLst>
                <a:path w="6448" h="3213" extrusionOk="0">
                  <a:moveTo>
                    <a:pt x="6259" y="0"/>
                  </a:moveTo>
                  <a:cubicBezTo>
                    <a:pt x="6226" y="276"/>
                    <a:pt x="6138" y="541"/>
                    <a:pt x="5950" y="739"/>
                  </a:cubicBezTo>
                  <a:cubicBezTo>
                    <a:pt x="6116" y="707"/>
                    <a:pt x="6281" y="685"/>
                    <a:pt x="6447" y="673"/>
                  </a:cubicBezTo>
                  <a:lnTo>
                    <a:pt x="6414" y="67"/>
                  </a:lnTo>
                  <a:cubicBezTo>
                    <a:pt x="6359" y="45"/>
                    <a:pt x="6315" y="22"/>
                    <a:pt x="6259" y="0"/>
                  </a:cubicBezTo>
                  <a:close/>
                  <a:moveTo>
                    <a:pt x="4637" y="1193"/>
                  </a:moveTo>
                  <a:lnTo>
                    <a:pt x="4637" y="1193"/>
                  </a:lnTo>
                  <a:cubicBezTo>
                    <a:pt x="4240" y="1237"/>
                    <a:pt x="3842" y="1281"/>
                    <a:pt x="3467" y="1435"/>
                  </a:cubicBezTo>
                  <a:cubicBezTo>
                    <a:pt x="3124" y="1578"/>
                    <a:pt x="2827" y="1833"/>
                    <a:pt x="2540" y="2064"/>
                  </a:cubicBezTo>
                  <a:cubicBezTo>
                    <a:pt x="2285" y="2285"/>
                    <a:pt x="1998" y="2484"/>
                    <a:pt x="1701" y="2638"/>
                  </a:cubicBezTo>
                  <a:cubicBezTo>
                    <a:pt x="1392" y="2804"/>
                    <a:pt x="1083" y="2937"/>
                    <a:pt x="729" y="2947"/>
                  </a:cubicBezTo>
                  <a:lnTo>
                    <a:pt x="663" y="2947"/>
                  </a:lnTo>
                  <a:cubicBezTo>
                    <a:pt x="442" y="2947"/>
                    <a:pt x="210" y="2914"/>
                    <a:pt x="1" y="2848"/>
                  </a:cubicBezTo>
                  <a:lnTo>
                    <a:pt x="1" y="2859"/>
                  </a:lnTo>
                  <a:cubicBezTo>
                    <a:pt x="431" y="3113"/>
                    <a:pt x="850" y="3212"/>
                    <a:pt x="1270" y="3212"/>
                  </a:cubicBezTo>
                  <a:cubicBezTo>
                    <a:pt x="1988" y="3212"/>
                    <a:pt x="2683" y="2925"/>
                    <a:pt x="3379" y="2638"/>
                  </a:cubicBezTo>
                  <a:cubicBezTo>
                    <a:pt x="3423" y="2616"/>
                    <a:pt x="3477" y="2594"/>
                    <a:pt x="3522" y="2572"/>
                  </a:cubicBezTo>
                  <a:cubicBezTo>
                    <a:pt x="3654" y="2230"/>
                    <a:pt x="3831" y="1910"/>
                    <a:pt x="4085" y="1634"/>
                  </a:cubicBezTo>
                  <a:cubicBezTo>
                    <a:pt x="4228" y="1468"/>
                    <a:pt x="4416" y="1325"/>
                    <a:pt x="4637" y="11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5"/>
            <p:cNvSpPr/>
            <p:nvPr/>
          </p:nvSpPr>
          <p:spPr>
            <a:xfrm>
              <a:off x="8014667" y="2464587"/>
              <a:ext cx="10597" cy="155253"/>
            </a:xfrm>
            <a:custGeom>
              <a:avLst/>
              <a:gdLst/>
              <a:ahLst/>
              <a:cxnLst/>
              <a:rect l="l" t="t" r="r" b="b"/>
              <a:pathLst>
                <a:path w="100" h="1465" extrusionOk="0">
                  <a:moveTo>
                    <a:pt x="0" y="1"/>
                  </a:moveTo>
                  <a:cubicBezTo>
                    <a:pt x="34" y="485"/>
                    <a:pt x="66" y="981"/>
                    <a:pt x="100" y="1465"/>
                  </a:cubicBezTo>
                  <a:lnTo>
                    <a:pt x="100" y="1443"/>
                  </a:lnTo>
                  <a:cubicBezTo>
                    <a:pt x="66" y="969"/>
                    <a:pt x="34" y="485"/>
                    <a:pt x="0"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5"/>
            <p:cNvSpPr/>
            <p:nvPr/>
          </p:nvSpPr>
          <p:spPr>
            <a:xfrm>
              <a:off x="8011170" y="2413931"/>
              <a:ext cx="14094" cy="203578"/>
            </a:xfrm>
            <a:custGeom>
              <a:avLst/>
              <a:gdLst/>
              <a:ahLst/>
              <a:cxnLst/>
              <a:rect l="l" t="t" r="r" b="b"/>
              <a:pathLst>
                <a:path w="133" h="1921" extrusionOk="0">
                  <a:moveTo>
                    <a:pt x="0" y="0"/>
                  </a:moveTo>
                  <a:lnTo>
                    <a:pt x="0" y="11"/>
                  </a:lnTo>
                  <a:lnTo>
                    <a:pt x="33" y="474"/>
                  </a:lnTo>
                  <a:cubicBezTo>
                    <a:pt x="66" y="960"/>
                    <a:pt x="99" y="1446"/>
                    <a:pt x="133" y="1921"/>
                  </a:cubicBezTo>
                  <a:lnTo>
                    <a:pt x="0" y="0"/>
                  </a:lnTo>
                  <a:close/>
                </a:path>
              </a:pathLst>
            </a:custGeom>
            <a:solidFill>
              <a:srgbClr val="D2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5"/>
            <p:cNvSpPr/>
            <p:nvPr/>
          </p:nvSpPr>
          <p:spPr>
            <a:xfrm>
              <a:off x="7995910" y="2393584"/>
              <a:ext cx="59768" cy="660118"/>
            </a:xfrm>
            <a:custGeom>
              <a:avLst/>
              <a:gdLst/>
              <a:ahLst/>
              <a:cxnLst/>
              <a:rect l="l" t="t" r="r" b="b"/>
              <a:pathLst>
                <a:path w="564" h="6229" extrusionOk="0">
                  <a:moveTo>
                    <a:pt x="73" y="0"/>
                  </a:moveTo>
                  <a:cubicBezTo>
                    <a:pt x="49" y="0"/>
                    <a:pt x="24" y="8"/>
                    <a:pt x="0" y="26"/>
                  </a:cubicBezTo>
                  <a:lnTo>
                    <a:pt x="309" y="6197"/>
                  </a:lnTo>
                  <a:cubicBezTo>
                    <a:pt x="351" y="6218"/>
                    <a:pt x="390" y="6229"/>
                    <a:pt x="429" y="6229"/>
                  </a:cubicBezTo>
                  <a:cubicBezTo>
                    <a:pt x="473" y="6229"/>
                    <a:pt x="517" y="6215"/>
                    <a:pt x="564" y="6185"/>
                  </a:cubicBezTo>
                  <a:lnTo>
                    <a:pt x="133" y="16"/>
                  </a:lnTo>
                  <a:cubicBezTo>
                    <a:pt x="113" y="6"/>
                    <a:pt x="9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5"/>
            <p:cNvSpPr/>
            <p:nvPr/>
          </p:nvSpPr>
          <p:spPr>
            <a:xfrm>
              <a:off x="9888492" y="2891556"/>
              <a:ext cx="234093" cy="295564"/>
            </a:xfrm>
            <a:custGeom>
              <a:avLst/>
              <a:gdLst/>
              <a:ahLst/>
              <a:cxnLst/>
              <a:rect l="l" t="t" r="r" b="b"/>
              <a:pathLst>
                <a:path w="2209" h="2789" extrusionOk="0">
                  <a:moveTo>
                    <a:pt x="1643" y="0"/>
                  </a:moveTo>
                  <a:cubicBezTo>
                    <a:pt x="1420" y="0"/>
                    <a:pt x="1088" y="134"/>
                    <a:pt x="873" y="250"/>
                  </a:cubicBezTo>
                  <a:cubicBezTo>
                    <a:pt x="663" y="372"/>
                    <a:pt x="520" y="625"/>
                    <a:pt x="432" y="846"/>
                  </a:cubicBezTo>
                  <a:cubicBezTo>
                    <a:pt x="343" y="1089"/>
                    <a:pt x="310" y="1222"/>
                    <a:pt x="288" y="1354"/>
                  </a:cubicBezTo>
                  <a:cubicBezTo>
                    <a:pt x="189" y="1398"/>
                    <a:pt x="100" y="1442"/>
                    <a:pt x="1" y="1476"/>
                  </a:cubicBezTo>
                  <a:cubicBezTo>
                    <a:pt x="133" y="1917"/>
                    <a:pt x="244" y="2392"/>
                    <a:pt x="454" y="2789"/>
                  </a:cubicBezTo>
                  <a:cubicBezTo>
                    <a:pt x="663" y="2656"/>
                    <a:pt x="1469" y="2403"/>
                    <a:pt x="1624" y="2359"/>
                  </a:cubicBezTo>
                  <a:cubicBezTo>
                    <a:pt x="1778" y="2303"/>
                    <a:pt x="1943" y="2193"/>
                    <a:pt x="2065" y="2072"/>
                  </a:cubicBezTo>
                  <a:cubicBezTo>
                    <a:pt x="2208" y="1928"/>
                    <a:pt x="2208" y="1685"/>
                    <a:pt x="2186" y="1476"/>
                  </a:cubicBezTo>
                  <a:cubicBezTo>
                    <a:pt x="2164" y="1199"/>
                    <a:pt x="2131" y="935"/>
                    <a:pt x="2076" y="681"/>
                  </a:cubicBezTo>
                  <a:cubicBezTo>
                    <a:pt x="2065" y="625"/>
                    <a:pt x="2054" y="571"/>
                    <a:pt x="2021" y="527"/>
                  </a:cubicBezTo>
                  <a:cubicBezTo>
                    <a:pt x="1955" y="460"/>
                    <a:pt x="1855" y="460"/>
                    <a:pt x="1767" y="460"/>
                  </a:cubicBezTo>
                  <a:cubicBezTo>
                    <a:pt x="1663" y="460"/>
                    <a:pt x="1315" y="617"/>
                    <a:pt x="1228" y="617"/>
                  </a:cubicBezTo>
                  <a:cubicBezTo>
                    <a:pt x="1223" y="617"/>
                    <a:pt x="1218" y="616"/>
                    <a:pt x="1215" y="615"/>
                  </a:cubicBezTo>
                  <a:cubicBezTo>
                    <a:pt x="1171" y="593"/>
                    <a:pt x="1546" y="394"/>
                    <a:pt x="1690" y="350"/>
                  </a:cubicBezTo>
                  <a:cubicBezTo>
                    <a:pt x="1734" y="339"/>
                    <a:pt x="1889" y="206"/>
                    <a:pt x="1822" y="52"/>
                  </a:cubicBezTo>
                  <a:cubicBezTo>
                    <a:pt x="1781" y="16"/>
                    <a:pt x="1718" y="0"/>
                    <a:pt x="1643"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5"/>
            <p:cNvSpPr/>
            <p:nvPr/>
          </p:nvSpPr>
          <p:spPr>
            <a:xfrm>
              <a:off x="7966661" y="2949523"/>
              <a:ext cx="232822" cy="264620"/>
            </a:xfrm>
            <a:custGeom>
              <a:avLst/>
              <a:gdLst/>
              <a:ahLst/>
              <a:cxnLst/>
              <a:rect l="l" t="t" r="r" b="b"/>
              <a:pathLst>
                <a:path w="2197" h="2497" extrusionOk="0">
                  <a:moveTo>
                    <a:pt x="403" y="0"/>
                  </a:moveTo>
                  <a:cubicBezTo>
                    <a:pt x="285" y="0"/>
                    <a:pt x="193" y="11"/>
                    <a:pt x="155" y="34"/>
                  </a:cubicBezTo>
                  <a:cubicBezTo>
                    <a:pt x="111" y="200"/>
                    <a:pt x="288" y="289"/>
                    <a:pt x="332" y="289"/>
                  </a:cubicBezTo>
                  <a:cubicBezTo>
                    <a:pt x="486" y="311"/>
                    <a:pt x="795" y="321"/>
                    <a:pt x="751" y="355"/>
                  </a:cubicBezTo>
                  <a:cubicBezTo>
                    <a:pt x="707" y="388"/>
                    <a:pt x="641" y="377"/>
                    <a:pt x="597" y="388"/>
                  </a:cubicBezTo>
                  <a:cubicBezTo>
                    <a:pt x="486" y="399"/>
                    <a:pt x="376" y="421"/>
                    <a:pt x="276" y="432"/>
                  </a:cubicBezTo>
                  <a:cubicBezTo>
                    <a:pt x="188" y="443"/>
                    <a:pt x="89" y="465"/>
                    <a:pt x="33" y="542"/>
                  </a:cubicBezTo>
                  <a:cubicBezTo>
                    <a:pt x="11" y="586"/>
                    <a:pt x="11" y="652"/>
                    <a:pt x="1" y="708"/>
                  </a:cubicBezTo>
                  <a:cubicBezTo>
                    <a:pt x="1" y="973"/>
                    <a:pt x="23" y="1238"/>
                    <a:pt x="33" y="1503"/>
                  </a:cubicBezTo>
                  <a:cubicBezTo>
                    <a:pt x="67" y="2055"/>
                    <a:pt x="575" y="2165"/>
                    <a:pt x="740" y="2187"/>
                  </a:cubicBezTo>
                  <a:cubicBezTo>
                    <a:pt x="906" y="2209"/>
                    <a:pt x="1369" y="2308"/>
                    <a:pt x="1380" y="2308"/>
                  </a:cubicBezTo>
                  <a:cubicBezTo>
                    <a:pt x="1546" y="2330"/>
                    <a:pt x="1745" y="2408"/>
                    <a:pt x="1965" y="2496"/>
                  </a:cubicBezTo>
                  <a:cubicBezTo>
                    <a:pt x="2108" y="2077"/>
                    <a:pt x="2142" y="1580"/>
                    <a:pt x="2197" y="1128"/>
                  </a:cubicBezTo>
                  <a:cubicBezTo>
                    <a:pt x="2086" y="1105"/>
                    <a:pt x="1988" y="1094"/>
                    <a:pt x="1888" y="1061"/>
                  </a:cubicBezTo>
                  <a:cubicBezTo>
                    <a:pt x="1833" y="939"/>
                    <a:pt x="1789" y="807"/>
                    <a:pt x="1656" y="586"/>
                  </a:cubicBezTo>
                  <a:cubicBezTo>
                    <a:pt x="1524" y="377"/>
                    <a:pt x="1358" y="189"/>
                    <a:pt x="1137" y="112"/>
                  </a:cubicBezTo>
                  <a:cubicBezTo>
                    <a:pt x="935" y="40"/>
                    <a:pt x="624" y="0"/>
                    <a:pt x="403"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5"/>
            <p:cNvSpPr/>
            <p:nvPr/>
          </p:nvSpPr>
          <p:spPr>
            <a:xfrm>
              <a:off x="8548032" y="3809395"/>
              <a:ext cx="1251641" cy="1159261"/>
            </a:xfrm>
            <a:custGeom>
              <a:avLst/>
              <a:gdLst/>
              <a:ahLst/>
              <a:cxnLst/>
              <a:rect l="l" t="t" r="r" b="b"/>
              <a:pathLst>
                <a:path w="11811" h="10939" extrusionOk="0">
                  <a:moveTo>
                    <a:pt x="1513" y="0"/>
                  </a:moveTo>
                  <a:cubicBezTo>
                    <a:pt x="1513" y="0"/>
                    <a:pt x="0" y="6767"/>
                    <a:pt x="1160" y="10299"/>
                  </a:cubicBezTo>
                  <a:cubicBezTo>
                    <a:pt x="2358" y="10754"/>
                    <a:pt x="3556" y="10938"/>
                    <a:pt x="4693" y="10938"/>
                  </a:cubicBezTo>
                  <a:cubicBezTo>
                    <a:pt x="8330" y="10938"/>
                    <a:pt x="11349" y="9053"/>
                    <a:pt x="11811" y="8102"/>
                  </a:cubicBezTo>
                  <a:cubicBezTo>
                    <a:pt x="10387" y="4184"/>
                    <a:pt x="9140" y="762"/>
                    <a:pt x="8445" y="88"/>
                  </a:cubicBezTo>
                  <a:lnTo>
                    <a:pt x="15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5"/>
            <p:cNvSpPr/>
            <p:nvPr/>
          </p:nvSpPr>
          <p:spPr>
            <a:xfrm>
              <a:off x="8682513" y="3877218"/>
              <a:ext cx="849370" cy="135754"/>
            </a:xfrm>
            <a:custGeom>
              <a:avLst/>
              <a:gdLst/>
              <a:ahLst/>
              <a:cxnLst/>
              <a:rect l="l" t="t" r="r" b="b"/>
              <a:pathLst>
                <a:path w="8015" h="1281" extrusionOk="0">
                  <a:moveTo>
                    <a:pt x="7562" y="0"/>
                  </a:moveTo>
                  <a:cubicBezTo>
                    <a:pt x="6867" y="586"/>
                    <a:pt x="4902" y="994"/>
                    <a:pt x="3070" y="994"/>
                  </a:cubicBezTo>
                  <a:cubicBezTo>
                    <a:pt x="1866" y="994"/>
                    <a:pt x="718" y="817"/>
                    <a:pt x="45" y="387"/>
                  </a:cubicBezTo>
                  <a:cubicBezTo>
                    <a:pt x="23" y="464"/>
                    <a:pt x="12" y="552"/>
                    <a:pt x="1" y="641"/>
                  </a:cubicBezTo>
                  <a:cubicBezTo>
                    <a:pt x="994" y="1116"/>
                    <a:pt x="2020" y="1281"/>
                    <a:pt x="3047" y="1281"/>
                  </a:cubicBezTo>
                  <a:cubicBezTo>
                    <a:pt x="4372" y="1281"/>
                    <a:pt x="5707" y="1005"/>
                    <a:pt x="7043" y="685"/>
                  </a:cubicBezTo>
                  <a:cubicBezTo>
                    <a:pt x="7142" y="663"/>
                    <a:pt x="7230" y="652"/>
                    <a:pt x="7330" y="652"/>
                  </a:cubicBezTo>
                  <a:cubicBezTo>
                    <a:pt x="7584" y="652"/>
                    <a:pt x="7816" y="740"/>
                    <a:pt x="8015" y="895"/>
                  </a:cubicBezTo>
                  <a:cubicBezTo>
                    <a:pt x="7849" y="542"/>
                    <a:pt x="7705" y="243"/>
                    <a:pt x="7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5"/>
            <p:cNvSpPr/>
            <p:nvPr/>
          </p:nvSpPr>
          <p:spPr>
            <a:xfrm>
              <a:off x="8731684" y="4005871"/>
              <a:ext cx="53940" cy="275005"/>
            </a:xfrm>
            <a:custGeom>
              <a:avLst/>
              <a:gdLst/>
              <a:ahLst/>
              <a:cxnLst/>
              <a:rect l="l" t="t" r="r" b="b"/>
              <a:pathLst>
                <a:path w="509" h="2595" extrusionOk="0">
                  <a:moveTo>
                    <a:pt x="508" y="1"/>
                  </a:moveTo>
                  <a:lnTo>
                    <a:pt x="508" y="1"/>
                  </a:lnTo>
                  <a:cubicBezTo>
                    <a:pt x="354" y="829"/>
                    <a:pt x="166" y="1678"/>
                    <a:pt x="1" y="2529"/>
                  </a:cubicBezTo>
                  <a:cubicBezTo>
                    <a:pt x="122" y="2551"/>
                    <a:pt x="232" y="2573"/>
                    <a:pt x="354" y="2595"/>
                  </a:cubicBezTo>
                  <a:cubicBezTo>
                    <a:pt x="431" y="1723"/>
                    <a:pt x="508" y="85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a:off x="9038160" y="4248021"/>
              <a:ext cx="34017" cy="156843"/>
            </a:xfrm>
            <a:custGeom>
              <a:avLst/>
              <a:gdLst/>
              <a:ahLst/>
              <a:cxnLst/>
              <a:rect l="l" t="t" r="r" b="b"/>
              <a:pathLst>
                <a:path w="321" h="1480" extrusionOk="0">
                  <a:moveTo>
                    <a:pt x="1" y="1"/>
                  </a:moveTo>
                  <a:cubicBezTo>
                    <a:pt x="1" y="431"/>
                    <a:pt x="11" y="862"/>
                    <a:pt x="23" y="1292"/>
                  </a:cubicBezTo>
                  <a:cubicBezTo>
                    <a:pt x="133" y="1358"/>
                    <a:pt x="232" y="1424"/>
                    <a:pt x="320" y="1480"/>
                  </a:cubicBezTo>
                  <a:cubicBezTo>
                    <a:pt x="243" y="983"/>
                    <a:pt x="144" y="49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5"/>
            <p:cNvSpPr/>
            <p:nvPr/>
          </p:nvSpPr>
          <p:spPr>
            <a:xfrm>
              <a:off x="9317718" y="4032788"/>
              <a:ext cx="193082" cy="257519"/>
            </a:xfrm>
            <a:custGeom>
              <a:avLst/>
              <a:gdLst/>
              <a:ahLst/>
              <a:cxnLst/>
              <a:rect l="l" t="t" r="r" b="b"/>
              <a:pathLst>
                <a:path w="1822" h="2430" extrusionOk="0">
                  <a:moveTo>
                    <a:pt x="0" y="1"/>
                  </a:moveTo>
                  <a:lnTo>
                    <a:pt x="0" y="1"/>
                  </a:lnTo>
                  <a:cubicBezTo>
                    <a:pt x="375" y="796"/>
                    <a:pt x="784" y="1612"/>
                    <a:pt x="1170" y="2429"/>
                  </a:cubicBezTo>
                  <a:cubicBezTo>
                    <a:pt x="1380" y="2352"/>
                    <a:pt x="1601" y="2275"/>
                    <a:pt x="1822" y="2209"/>
                  </a:cubicBezTo>
                  <a:cubicBezTo>
                    <a:pt x="1281" y="1424"/>
                    <a:pt x="674" y="68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5"/>
            <p:cNvSpPr/>
            <p:nvPr/>
          </p:nvSpPr>
          <p:spPr>
            <a:xfrm>
              <a:off x="9136397" y="2962452"/>
              <a:ext cx="823618" cy="362117"/>
            </a:xfrm>
            <a:custGeom>
              <a:avLst/>
              <a:gdLst/>
              <a:ahLst/>
              <a:cxnLst/>
              <a:rect l="l" t="t" r="r" b="b"/>
              <a:pathLst>
                <a:path w="7772" h="3417" extrusionOk="0">
                  <a:moveTo>
                    <a:pt x="1623" y="1"/>
                  </a:moveTo>
                  <a:cubicBezTo>
                    <a:pt x="1358" y="939"/>
                    <a:pt x="718" y="1955"/>
                    <a:pt x="1" y="2617"/>
                  </a:cubicBezTo>
                  <a:cubicBezTo>
                    <a:pt x="840" y="2937"/>
                    <a:pt x="1667" y="3290"/>
                    <a:pt x="2562" y="3378"/>
                  </a:cubicBezTo>
                  <a:cubicBezTo>
                    <a:pt x="2823" y="3404"/>
                    <a:pt x="3081" y="3416"/>
                    <a:pt x="3336" y="3416"/>
                  </a:cubicBezTo>
                  <a:cubicBezTo>
                    <a:pt x="5353" y="3416"/>
                    <a:pt x="7113" y="2663"/>
                    <a:pt x="7760" y="2154"/>
                  </a:cubicBezTo>
                  <a:cubicBezTo>
                    <a:pt x="7771" y="1678"/>
                    <a:pt x="7738" y="1072"/>
                    <a:pt x="7341" y="652"/>
                  </a:cubicBezTo>
                  <a:cubicBezTo>
                    <a:pt x="6403" y="950"/>
                    <a:pt x="5586" y="1082"/>
                    <a:pt x="4559" y="1104"/>
                  </a:cubicBezTo>
                  <a:cubicBezTo>
                    <a:pt x="4526" y="1105"/>
                    <a:pt x="4493" y="1106"/>
                    <a:pt x="4460" y="1106"/>
                  </a:cubicBezTo>
                  <a:cubicBezTo>
                    <a:pt x="3383" y="1106"/>
                    <a:pt x="2555" y="579"/>
                    <a:pt x="1623" y="1"/>
                  </a:cubicBezTo>
                  <a:close/>
                </a:path>
              </a:pathLst>
            </a:custGeom>
            <a:solidFill>
              <a:srgbClr val="F2F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9621862" y="3079447"/>
              <a:ext cx="12929" cy="106"/>
            </a:xfrm>
            <a:custGeom>
              <a:avLst/>
              <a:gdLst/>
              <a:ahLst/>
              <a:cxnLst/>
              <a:rect l="l" t="t" r="r" b="b"/>
              <a:pathLst>
                <a:path w="122" h="1" extrusionOk="0">
                  <a:moveTo>
                    <a:pt x="122" y="0"/>
                  </a:moveTo>
                  <a:lnTo>
                    <a:pt x="0" y="0"/>
                  </a:lnTo>
                  <a:lnTo>
                    <a:pt x="0" y="0"/>
                  </a:lnTo>
                  <a:lnTo>
                    <a:pt x="122" y="0"/>
                  </a:lnTo>
                  <a:close/>
                </a:path>
              </a:pathLst>
            </a:custGeom>
            <a:solidFill>
              <a:srgbClr val="FB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9553933" y="3079447"/>
              <a:ext cx="169768" cy="241093"/>
            </a:xfrm>
            <a:custGeom>
              <a:avLst/>
              <a:gdLst/>
              <a:ahLst/>
              <a:cxnLst/>
              <a:rect l="l" t="t" r="r" b="b"/>
              <a:pathLst>
                <a:path w="1602" h="2275" extrusionOk="0">
                  <a:moveTo>
                    <a:pt x="641" y="0"/>
                  </a:moveTo>
                  <a:cubicBezTo>
                    <a:pt x="498" y="89"/>
                    <a:pt x="586" y="1116"/>
                    <a:pt x="1" y="2153"/>
                  </a:cubicBezTo>
                  <a:cubicBezTo>
                    <a:pt x="23" y="2197"/>
                    <a:pt x="56" y="2242"/>
                    <a:pt x="79" y="2274"/>
                  </a:cubicBezTo>
                  <a:cubicBezTo>
                    <a:pt x="619" y="2230"/>
                    <a:pt x="1138" y="2142"/>
                    <a:pt x="1602" y="2021"/>
                  </a:cubicBezTo>
                  <a:cubicBezTo>
                    <a:pt x="1558" y="1965"/>
                    <a:pt x="1513" y="1877"/>
                    <a:pt x="1480" y="1811"/>
                  </a:cubicBezTo>
                  <a:cubicBezTo>
                    <a:pt x="1392" y="1590"/>
                    <a:pt x="1171" y="1082"/>
                    <a:pt x="1249" y="707"/>
                  </a:cubicBezTo>
                  <a:cubicBezTo>
                    <a:pt x="1038" y="520"/>
                    <a:pt x="873" y="277"/>
                    <a:pt x="763" y="0"/>
                  </a:cubicBezTo>
                  <a:close/>
                </a:path>
              </a:pathLst>
            </a:custGeom>
            <a:solidFill>
              <a:srgbClr val="EEE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8115236" y="2981951"/>
              <a:ext cx="838772" cy="309341"/>
            </a:xfrm>
            <a:custGeom>
              <a:avLst/>
              <a:gdLst/>
              <a:ahLst/>
              <a:cxnLst/>
              <a:rect l="l" t="t" r="r" b="b"/>
              <a:pathLst>
                <a:path w="7915" h="2919" extrusionOk="0">
                  <a:moveTo>
                    <a:pt x="6490" y="0"/>
                  </a:moveTo>
                  <a:cubicBezTo>
                    <a:pt x="5649" y="0"/>
                    <a:pt x="4208" y="656"/>
                    <a:pt x="3223" y="744"/>
                  </a:cubicBezTo>
                  <a:cubicBezTo>
                    <a:pt x="3016" y="762"/>
                    <a:pt x="2816" y="771"/>
                    <a:pt x="2622" y="771"/>
                  </a:cubicBezTo>
                  <a:cubicBezTo>
                    <a:pt x="1894" y="771"/>
                    <a:pt x="1235" y="648"/>
                    <a:pt x="486" y="457"/>
                  </a:cubicBezTo>
                  <a:cubicBezTo>
                    <a:pt x="144" y="844"/>
                    <a:pt x="0" y="1715"/>
                    <a:pt x="155" y="2212"/>
                  </a:cubicBezTo>
                  <a:cubicBezTo>
                    <a:pt x="1093" y="2595"/>
                    <a:pt x="2067" y="2919"/>
                    <a:pt x="3448" y="2919"/>
                  </a:cubicBezTo>
                  <a:cubicBezTo>
                    <a:pt x="3935" y="2919"/>
                    <a:pt x="4473" y="2878"/>
                    <a:pt x="5078" y="2786"/>
                  </a:cubicBezTo>
                  <a:cubicBezTo>
                    <a:pt x="5961" y="2642"/>
                    <a:pt x="7109" y="2377"/>
                    <a:pt x="7915" y="2014"/>
                  </a:cubicBezTo>
                  <a:cubicBezTo>
                    <a:pt x="7175" y="1396"/>
                    <a:pt x="7550" y="248"/>
                    <a:pt x="6789" y="37"/>
                  </a:cubicBezTo>
                  <a:cubicBezTo>
                    <a:pt x="6701" y="12"/>
                    <a:pt x="6601" y="0"/>
                    <a:pt x="6490" y="0"/>
                  </a:cubicBezTo>
                  <a:close/>
                </a:path>
              </a:pathLst>
            </a:custGeom>
            <a:solidFill>
              <a:srgbClr val="F2F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5"/>
            <p:cNvSpPr/>
            <p:nvPr/>
          </p:nvSpPr>
          <p:spPr>
            <a:xfrm>
              <a:off x="8500132" y="3049033"/>
              <a:ext cx="21089" cy="4769"/>
            </a:xfrm>
            <a:custGeom>
              <a:avLst/>
              <a:gdLst/>
              <a:ahLst/>
              <a:cxnLst/>
              <a:rect l="l" t="t" r="r" b="b"/>
              <a:pathLst>
                <a:path w="199" h="45" extrusionOk="0">
                  <a:moveTo>
                    <a:pt x="199" y="0"/>
                  </a:moveTo>
                  <a:cubicBezTo>
                    <a:pt x="132" y="23"/>
                    <a:pt x="66" y="34"/>
                    <a:pt x="0" y="45"/>
                  </a:cubicBezTo>
                  <a:lnTo>
                    <a:pt x="0" y="45"/>
                  </a:lnTo>
                  <a:cubicBezTo>
                    <a:pt x="66" y="34"/>
                    <a:pt x="132" y="23"/>
                    <a:pt x="199" y="0"/>
                  </a:cubicBezTo>
                  <a:close/>
                </a:path>
              </a:pathLst>
            </a:custGeom>
            <a:solidFill>
              <a:srgbClr val="FB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5"/>
            <p:cNvSpPr/>
            <p:nvPr/>
          </p:nvSpPr>
          <p:spPr>
            <a:xfrm>
              <a:off x="8483706" y="3049033"/>
              <a:ext cx="44508" cy="242259"/>
            </a:xfrm>
            <a:custGeom>
              <a:avLst/>
              <a:gdLst/>
              <a:ahLst/>
              <a:cxnLst/>
              <a:rect l="l" t="t" r="r" b="b"/>
              <a:pathLst>
                <a:path w="420" h="2286" extrusionOk="0">
                  <a:moveTo>
                    <a:pt x="354" y="0"/>
                  </a:moveTo>
                  <a:lnTo>
                    <a:pt x="354" y="0"/>
                  </a:lnTo>
                  <a:cubicBezTo>
                    <a:pt x="287" y="23"/>
                    <a:pt x="221" y="34"/>
                    <a:pt x="155" y="45"/>
                  </a:cubicBezTo>
                  <a:cubicBezTo>
                    <a:pt x="166" y="255"/>
                    <a:pt x="155" y="442"/>
                    <a:pt x="111" y="630"/>
                  </a:cubicBezTo>
                  <a:cubicBezTo>
                    <a:pt x="243" y="718"/>
                    <a:pt x="310" y="851"/>
                    <a:pt x="342" y="1005"/>
                  </a:cubicBezTo>
                  <a:cubicBezTo>
                    <a:pt x="364" y="884"/>
                    <a:pt x="398" y="763"/>
                    <a:pt x="420" y="663"/>
                  </a:cubicBezTo>
                  <a:cubicBezTo>
                    <a:pt x="354" y="420"/>
                    <a:pt x="332" y="199"/>
                    <a:pt x="354" y="0"/>
                  </a:cubicBezTo>
                  <a:close/>
                  <a:moveTo>
                    <a:pt x="55" y="2198"/>
                  </a:moveTo>
                  <a:lnTo>
                    <a:pt x="55" y="2198"/>
                  </a:lnTo>
                  <a:cubicBezTo>
                    <a:pt x="55" y="2208"/>
                    <a:pt x="45" y="2220"/>
                    <a:pt x="33" y="2230"/>
                  </a:cubicBezTo>
                  <a:cubicBezTo>
                    <a:pt x="23" y="2252"/>
                    <a:pt x="11" y="2264"/>
                    <a:pt x="0" y="2286"/>
                  </a:cubicBezTo>
                  <a:lnTo>
                    <a:pt x="45" y="2286"/>
                  </a:lnTo>
                  <a:cubicBezTo>
                    <a:pt x="45" y="2252"/>
                    <a:pt x="55" y="2230"/>
                    <a:pt x="55" y="2198"/>
                  </a:cubicBezTo>
                  <a:close/>
                </a:path>
              </a:pathLst>
            </a:custGeom>
            <a:solidFill>
              <a:srgbClr val="EEE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5"/>
            <p:cNvSpPr/>
            <p:nvPr/>
          </p:nvSpPr>
          <p:spPr>
            <a:xfrm>
              <a:off x="8663861" y="3037376"/>
              <a:ext cx="857423" cy="945933"/>
            </a:xfrm>
            <a:custGeom>
              <a:avLst/>
              <a:gdLst/>
              <a:ahLst/>
              <a:cxnLst/>
              <a:rect l="l" t="t" r="r" b="b"/>
              <a:pathLst>
                <a:path w="8091" h="8926" extrusionOk="0">
                  <a:moveTo>
                    <a:pt x="1976" y="0"/>
                  </a:moveTo>
                  <a:cubicBezTo>
                    <a:pt x="1435" y="199"/>
                    <a:pt x="0" y="5342"/>
                    <a:pt x="11" y="8146"/>
                  </a:cubicBezTo>
                  <a:cubicBezTo>
                    <a:pt x="641" y="8699"/>
                    <a:pt x="1911" y="8926"/>
                    <a:pt x="3257" y="8926"/>
                  </a:cubicBezTo>
                  <a:cubicBezTo>
                    <a:pt x="5352" y="8926"/>
                    <a:pt x="7629" y="8376"/>
                    <a:pt x="7958" y="7650"/>
                  </a:cubicBezTo>
                  <a:cubicBezTo>
                    <a:pt x="8091" y="7363"/>
                    <a:pt x="6192" y="287"/>
                    <a:pt x="6192" y="287"/>
                  </a:cubicBezTo>
                  <a:lnTo>
                    <a:pt x="19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5"/>
            <p:cNvSpPr/>
            <p:nvPr/>
          </p:nvSpPr>
          <p:spPr>
            <a:xfrm>
              <a:off x="8660258" y="3425664"/>
              <a:ext cx="848204" cy="556899"/>
            </a:xfrm>
            <a:custGeom>
              <a:avLst/>
              <a:gdLst/>
              <a:ahLst/>
              <a:cxnLst/>
              <a:rect l="l" t="t" r="r" b="b"/>
              <a:pathLst>
                <a:path w="8004" h="5255" extrusionOk="0">
                  <a:moveTo>
                    <a:pt x="675" y="1"/>
                  </a:moveTo>
                  <a:cubicBezTo>
                    <a:pt x="652" y="89"/>
                    <a:pt x="630" y="189"/>
                    <a:pt x="608" y="288"/>
                  </a:cubicBezTo>
                  <a:cubicBezTo>
                    <a:pt x="962" y="950"/>
                    <a:pt x="1" y="1337"/>
                    <a:pt x="2772" y="2186"/>
                  </a:cubicBezTo>
                  <a:cubicBezTo>
                    <a:pt x="3069" y="2275"/>
                    <a:pt x="3378" y="2308"/>
                    <a:pt x="3677" y="2308"/>
                  </a:cubicBezTo>
                  <a:cubicBezTo>
                    <a:pt x="4107" y="2308"/>
                    <a:pt x="4538" y="2242"/>
                    <a:pt x="4902" y="2164"/>
                  </a:cubicBezTo>
                  <a:cubicBezTo>
                    <a:pt x="5277" y="2098"/>
                    <a:pt x="5608" y="2021"/>
                    <a:pt x="5851" y="2021"/>
                  </a:cubicBezTo>
                  <a:cubicBezTo>
                    <a:pt x="6050" y="2021"/>
                    <a:pt x="6204" y="2076"/>
                    <a:pt x="6260" y="2230"/>
                  </a:cubicBezTo>
                  <a:cubicBezTo>
                    <a:pt x="6624" y="4394"/>
                    <a:pt x="4769" y="5122"/>
                    <a:pt x="2893" y="5255"/>
                  </a:cubicBezTo>
                  <a:lnTo>
                    <a:pt x="3280" y="5255"/>
                  </a:lnTo>
                  <a:cubicBezTo>
                    <a:pt x="5377" y="5255"/>
                    <a:pt x="7661" y="4714"/>
                    <a:pt x="7992" y="3986"/>
                  </a:cubicBezTo>
                  <a:cubicBezTo>
                    <a:pt x="7992" y="3974"/>
                    <a:pt x="8004" y="3964"/>
                    <a:pt x="8004" y="3942"/>
                  </a:cubicBezTo>
                  <a:cubicBezTo>
                    <a:pt x="8004" y="3599"/>
                    <a:pt x="7595" y="1911"/>
                    <a:pt x="7165" y="233"/>
                  </a:cubicBezTo>
                  <a:cubicBezTo>
                    <a:pt x="7043" y="332"/>
                    <a:pt x="6911" y="442"/>
                    <a:pt x="6778" y="542"/>
                  </a:cubicBezTo>
                  <a:cubicBezTo>
                    <a:pt x="5973" y="1182"/>
                    <a:pt x="5001" y="1845"/>
                    <a:pt x="3942" y="1899"/>
                  </a:cubicBezTo>
                  <a:lnTo>
                    <a:pt x="3798" y="1899"/>
                  </a:lnTo>
                  <a:cubicBezTo>
                    <a:pt x="3699" y="1899"/>
                    <a:pt x="3589" y="1889"/>
                    <a:pt x="3478" y="1877"/>
                  </a:cubicBezTo>
                  <a:lnTo>
                    <a:pt x="3423" y="1877"/>
                  </a:lnTo>
                  <a:lnTo>
                    <a:pt x="3423" y="1867"/>
                  </a:lnTo>
                  <a:lnTo>
                    <a:pt x="3368" y="1867"/>
                  </a:lnTo>
                  <a:cubicBezTo>
                    <a:pt x="3356" y="1855"/>
                    <a:pt x="3356" y="1855"/>
                    <a:pt x="3346" y="1855"/>
                  </a:cubicBezTo>
                  <a:cubicBezTo>
                    <a:pt x="3158" y="1811"/>
                    <a:pt x="2937" y="1734"/>
                    <a:pt x="2694" y="1602"/>
                  </a:cubicBezTo>
                  <a:cubicBezTo>
                    <a:pt x="2683" y="1602"/>
                    <a:pt x="2683" y="1602"/>
                    <a:pt x="2683" y="1590"/>
                  </a:cubicBezTo>
                  <a:lnTo>
                    <a:pt x="2661" y="1590"/>
                  </a:lnTo>
                  <a:lnTo>
                    <a:pt x="2661" y="1580"/>
                  </a:lnTo>
                  <a:lnTo>
                    <a:pt x="2639" y="1580"/>
                  </a:lnTo>
                  <a:lnTo>
                    <a:pt x="2639" y="1568"/>
                  </a:lnTo>
                  <a:lnTo>
                    <a:pt x="2628" y="1568"/>
                  </a:lnTo>
                  <a:cubicBezTo>
                    <a:pt x="2010" y="1226"/>
                    <a:pt x="1315" y="652"/>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5"/>
            <p:cNvSpPr/>
            <p:nvPr/>
          </p:nvSpPr>
          <p:spPr>
            <a:xfrm>
              <a:off x="8491866" y="2937972"/>
              <a:ext cx="1135919" cy="688838"/>
            </a:xfrm>
            <a:custGeom>
              <a:avLst/>
              <a:gdLst/>
              <a:ahLst/>
              <a:cxnLst/>
              <a:rect l="l" t="t" r="r" b="b"/>
              <a:pathLst>
                <a:path w="10719" h="6500" extrusionOk="0">
                  <a:moveTo>
                    <a:pt x="3400" y="0"/>
                  </a:moveTo>
                  <a:cubicBezTo>
                    <a:pt x="3169" y="99"/>
                    <a:pt x="1071" y="739"/>
                    <a:pt x="287" y="1026"/>
                  </a:cubicBezTo>
                  <a:cubicBezTo>
                    <a:pt x="0" y="2627"/>
                    <a:pt x="3456" y="6280"/>
                    <a:pt x="5056" y="6479"/>
                  </a:cubicBezTo>
                  <a:cubicBezTo>
                    <a:pt x="5167" y="6493"/>
                    <a:pt x="5277" y="6500"/>
                    <a:pt x="5386" y="6500"/>
                  </a:cubicBezTo>
                  <a:cubicBezTo>
                    <a:pt x="6839" y="6500"/>
                    <a:pt x="8121" y="5329"/>
                    <a:pt x="9096" y="4559"/>
                  </a:cubicBezTo>
                  <a:cubicBezTo>
                    <a:pt x="10719" y="3278"/>
                    <a:pt x="10464" y="1402"/>
                    <a:pt x="10663" y="1335"/>
                  </a:cubicBezTo>
                  <a:cubicBezTo>
                    <a:pt x="10420" y="1093"/>
                    <a:pt x="9074" y="960"/>
                    <a:pt x="8776" y="795"/>
                  </a:cubicBezTo>
                  <a:cubicBezTo>
                    <a:pt x="8445" y="629"/>
                    <a:pt x="8102" y="497"/>
                    <a:pt x="7992" y="143"/>
                  </a:cubicBezTo>
                  <a:cubicBezTo>
                    <a:pt x="7284" y="413"/>
                    <a:pt x="6523" y="561"/>
                    <a:pt x="5768" y="561"/>
                  </a:cubicBezTo>
                  <a:cubicBezTo>
                    <a:pt x="4946" y="561"/>
                    <a:pt x="4131" y="386"/>
                    <a:pt x="3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5"/>
            <p:cNvSpPr/>
            <p:nvPr/>
          </p:nvSpPr>
          <p:spPr>
            <a:xfrm>
              <a:off x="8818265" y="2946132"/>
              <a:ext cx="803695" cy="133423"/>
            </a:xfrm>
            <a:custGeom>
              <a:avLst/>
              <a:gdLst/>
              <a:ahLst/>
              <a:cxnLst/>
              <a:rect l="l" t="t" r="r" b="b"/>
              <a:pathLst>
                <a:path w="7584" h="1259" extrusionOk="0">
                  <a:moveTo>
                    <a:pt x="5287" y="508"/>
                  </a:moveTo>
                  <a:lnTo>
                    <a:pt x="5287" y="508"/>
                  </a:lnTo>
                  <a:cubicBezTo>
                    <a:pt x="5409" y="586"/>
                    <a:pt x="5552" y="652"/>
                    <a:pt x="5696" y="718"/>
                  </a:cubicBezTo>
                  <a:cubicBezTo>
                    <a:pt x="5994" y="883"/>
                    <a:pt x="7340" y="1016"/>
                    <a:pt x="7583" y="1258"/>
                  </a:cubicBezTo>
                  <a:lnTo>
                    <a:pt x="7583" y="1258"/>
                  </a:lnTo>
                  <a:lnTo>
                    <a:pt x="7583" y="1258"/>
                  </a:lnTo>
                  <a:lnTo>
                    <a:pt x="7583" y="1258"/>
                  </a:lnTo>
                  <a:cubicBezTo>
                    <a:pt x="7340" y="1016"/>
                    <a:pt x="5994" y="883"/>
                    <a:pt x="5696" y="718"/>
                  </a:cubicBezTo>
                  <a:cubicBezTo>
                    <a:pt x="5552" y="652"/>
                    <a:pt x="5409" y="586"/>
                    <a:pt x="5287" y="508"/>
                  </a:cubicBezTo>
                  <a:close/>
                  <a:moveTo>
                    <a:pt x="99" y="0"/>
                  </a:moveTo>
                  <a:lnTo>
                    <a:pt x="0" y="34"/>
                  </a:lnTo>
                  <a:lnTo>
                    <a:pt x="0" y="34"/>
                  </a:lnTo>
                  <a:lnTo>
                    <a:pt x="99" y="0"/>
                  </a:ln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9621862" y="3079447"/>
              <a:ext cx="106" cy="106"/>
            </a:xfrm>
            <a:custGeom>
              <a:avLst/>
              <a:gdLst/>
              <a:ahLst/>
              <a:cxnLst/>
              <a:rect l="l" t="t" r="r" b="b"/>
              <a:pathLst>
                <a:path w="1" h="1" extrusionOk="0">
                  <a:moveTo>
                    <a:pt x="0" y="0"/>
                  </a:moveTo>
                  <a:lnTo>
                    <a:pt x="0" y="0"/>
                  </a:lnTo>
                  <a:lnTo>
                    <a:pt x="0" y="0"/>
                  </a:lnTo>
                  <a:lnTo>
                    <a:pt x="0" y="0"/>
                  </a:lnTo>
                  <a:close/>
                </a:path>
              </a:pathLst>
            </a:custGeom>
            <a:solidFill>
              <a:srgbClr val="D3E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9553933" y="3079447"/>
              <a:ext cx="68034" cy="228270"/>
            </a:xfrm>
            <a:custGeom>
              <a:avLst/>
              <a:gdLst/>
              <a:ahLst/>
              <a:cxnLst/>
              <a:rect l="l" t="t" r="r" b="b"/>
              <a:pathLst>
                <a:path w="642" h="2154" extrusionOk="0">
                  <a:moveTo>
                    <a:pt x="641" y="0"/>
                  </a:moveTo>
                  <a:lnTo>
                    <a:pt x="641" y="0"/>
                  </a:lnTo>
                  <a:cubicBezTo>
                    <a:pt x="498" y="89"/>
                    <a:pt x="586" y="1116"/>
                    <a:pt x="1" y="2153"/>
                  </a:cubicBezTo>
                  <a:lnTo>
                    <a:pt x="1" y="2153"/>
                  </a:lnTo>
                  <a:cubicBezTo>
                    <a:pt x="586" y="1116"/>
                    <a:pt x="498" y="89"/>
                    <a:pt x="641" y="0"/>
                  </a:cubicBezTo>
                  <a:close/>
                </a:path>
              </a:pathLst>
            </a:custGeom>
            <a:solidFill>
              <a:srgbClr val="C7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8938651" y="3483102"/>
              <a:ext cx="439998" cy="143914"/>
            </a:xfrm>
            <a:custGeom>
              <a:avLst/>
              <a:gdLst/>
              <a:ahLst/>
              <a:cxnLst/>
              <a:rect l="l" t="t" r="r" b="b"/>
              <a:pathLst>
                <a:path w="4152" h="1358" extrusionOk="0">
                  <a:moveTo>
                    <a:pt x="851" y="1335"/>
                  </a:moveTo>
                  <a:lnTo>
                    <a:pt x="851" y="1335"/>
                  </a:lnTo>
                  <a:lnTo>
                    <a:pt x="851" y="1335"/>
                  </a:lnTo>
                  <a:close/>
                  <a:moveTo>
                    <a:pt x="829" y="1335"/>
                  </a:moveTo>
                  <a:lnTo>
                    <a:pt x="840" y="1335"/>
                  </a:lnTo>
                  <a:lnTo>
                    <a:pt x="829" y="1335"/>
                  </a:lnTo>
                  <a:close/>
                  <a:moveTo>
                    <a:pt x="829" y="1335"/>
                  </a:moveTo>
                  <a:lnTo>
                    <a:pt x="829" y="1335"/>
                  </a:lnTo>
                  <a:lnTo>
                    <a:pt x="829" y="1335"/>
                  </a:lnTo>
                  <a:close/>
                  <a:moveTo>
                    <a:pt x="829" y="1335"/>
                  </a:moveTo>
                  <a:lnTo>
                    <a:pt x="829" y="1335"/>
                  </a:lnTo>
                  <a:lnTo>
                    <a:pt x="829" y="1335"/>
                  </a:lnTo>
                  <a:close/>
                  <a:moveTo>
                    <a:pt x="818" y="1335"/>
                  </a:moveTo>
                  <a:lnTo>
                    <a:pt x="818" y="1335"/>
                  </a:lnTo>
                  <a:lnTo>
                    <a:pt x="818" y="1335"/>
                  </a:lnTo>
                  <a:close/>
                  <a:moveTo>
                    <a:pt x="818" y="1335"/>
                  </a:moveTo>
                  <a:lnTo>
                    <a:pt x="818" y="1335"/>
                  </a:lnTo>
                  <a:lnTo>
                    <a:pt x="818" y="1335"/>
                  </a:lnTo>
                  <a:close/>
                  <a:moveTo>
                    <a:pt x="807" y="1335"/>
                  </a:moveTo>
                  <a:lnTo>
                    <a:pt x="818" y="1335"/>
                  </a:lnTo>
                  <a:lnTo>
                    <a:pt x="807" y="1335"/>
                  </a:lnTo>
                  <a:close/>
                  <a:moveTo>
                    <a:pt x="807" y="1335"/>
                  </a:moveTo>
                  <a:lnTo>
                    <a:pt x="807" y="1335"/>
                  </a:lnTo>
                  <a:lnTo>
                    <a:pt x="807" y="1335"/>
                  </a:lnTo>
                  <a:close/>
                  <a:moveTo>
                    <a:pt x="796" y="1335"/>
                  </a:moveTo>
                  <a:lnTo>
                    <a:pt x="807" y="1335"/>
                  </a:lnTo>
                  <a:lnTo>
                    <a:pt x="796" y="1335"/>
                  </a:lnTo>
                  <a:close/>
                  <a:moveTo>
                    <a:pt x="796" y="1335"/>
                  </a:moveTo>
                  <a:lnTo>
                    <a:pt x="796" y="1335"/>
                  </a:lnTo>
                  <a:lnTo>
                    <a:pt x="796" y="1335"/>
                  </a:lnTo>
                  <a:close/>
                  <a:moveTo>
                    <a:pt x="796" y="1325"/>
                  </a:moveTo>
                  <a:lnTo>
                    <a:pt x="796" y="1335"/>
                  </a:lnTo>
                  <a:lnTo>
                    <a:pt x="796" y="1325"/>
                  </a:lnTo>
                  <a:close/>
                  <a:moveTo>
                    <a:pt x="785" y="1325"/>
                  </a:moveTo>
                  <a:lnTo>
                    <a:pt x="785" y="1325"/>
                  </a:lnTo>
                  <a:lnTo>
                    <a:pt x="785" y="1325"/>
                  </a:lnTo>
                  <a:close/>
                  <a:moveTo>
                    <a:pt x="773" y="1325"/>
                  </a:moveTo>
                  <a:lnTo>
                    <a:pt x="785" y="1325"/>
                  </a:lnTo>
                  <a:lnTo>
                    <a:pt x="773" y="1325"/>
                  </a:lnTo>
                  <a:close/>
                  <a:moveTo>
                    <a:pt x="773" y="1325"/>
                  </a:moveTo>
                  <a:lnTo>
                    <a:pt x="773" y="1325"/>
                  </a:lnTo>
                  <a:lnTo>
                    <a:pt x="773" y="1325"/>
                  </a:lnTo>
                  <a:close/>
                  <a:moveTo>
                    <a:pt x="763" y="1325"/>
                  </a:moveTo>
                  <a:lnTo>
                    <a:pt x="773" y="1325"/>
                  </a:lnTo>
                  <a:lnTo>
                    <a:pt x="763" y="1325"/>
                  </a:lnTo>
                  <a:close/>
                  <a:moveTo>
                    <a:pt x="751" y="1325"/>
                  </a:moveTo>
                  <a:lnTo>
                    <a:pt x="763" y="1325"/>
                  </a:lnTo>
                  <a:lnTo>
                    <a:pt x="751" y="1325"/>
                  </a:lnTo>
                  <a:close/>
                  <a:moveTo>
                    <a:pt x="741" y="1325"/>
                  </a:moveTo>
                  <a:lnTo>
                    <a:pt x="751" y="1325"/>
                  </a:lnTo>
                  <a:lnTo>
                    <a:pt x="741" y="1325"/>
                  </a:lnTo>
                  <a:close/>
                  <a:moveTo>
                    <a:pt x="741" y="1325"/>
                  </a:moveTo>
                  <a:lnTo>
                    <a:pt x="741" y="1325"/>
                  </a:lnTo>
                  <a:lnTo>
                    <a:pt x="741" y="1325"/>
                  </a:lnTo>
                  <a:close/>
                  <a:moveTo>
                    <a:pt x="719" y="1313"/>
                  </a:moveTo>
                  <a:cubicBezTo>
                    <a:pt x="729" y="1313"/>
                    <a:pt x="729" y="1313"/>
                    <a:pt x="741" y="1325"/>
                  </a:cubicBezTo>
                  <a:cubicBezTo>
                    <a:pt x="729" y="1313"/>
                    <a:pt x="729" y="1313"/>
                    <a:pt x="719" y="1313"/>
                  </a:cubicBezTo>
                  <a:close/>
                  <a:moveTo>
                    <a:pt x="67" y="1060"/>
                  </a:moveTo>
                  <a:cubicBezTo>
                    <a:pt x="310" y="1192"/>
                    <a:pt x="531" y="1269"/>
                    <a:pt x="719" y="1313"/>
                  </a:cubicBezTo>
                  <a:cubicBezTo>
                    <a:pt x="531" y="1269"/>
                    <a:pt x="310" y="1192"/>
                    <a:pt x="67" y="1060"/>
                  </a:cubicBezTo>
                  <a:close/>
                  <a:moveTo>
                    <a:pt x="67" y="1060"/>
                  </a:moveTo>
                  <a:lnTo>
                    <a:pt x="67" y="1060"/>
                  </a:lnTo>
                  <a:lnTo>
                    <a:pt x="67" y="1060"/>
                  </a:lnTo>
                  <a:close/>
                  <a:moveTo>
                    <a:pt x="56" y="1048"/>
                  </a:moveTo>
                  <a:cubicBezTo>
                    <a:pt x="56" y="1060"/>
                    <a:pt x="56" y="1060"/>
                    <a:pt x="67" y="1060"/>
                  </a:cubicBezTo>
                  <a:cubicBezTo>
                    <a:pt x="56" y="1060"/>
                    <a:pt x="56" y="1060"/>
                    <a:pt x="56" y="1048"/>
                  </a:cubicBezTo>
                  <a:close/>
                  <a:moveTo>
                    <a:pt x="45" y="1048"/>
                  </a:moveTo>
                  <a:lnTo>
                    <a:pt x="56" y="1048"/>
                  </a:lnTo>
                  <a:lnTo>
                    <a:pt x="45" y="1048"/>
                  </a:lnTo>
                  <a:close/>
                  <a:moveTo>
                    <a:pt x="45" y="1048"/>
                  </a:moveTo>
                  <a:lnTo>
                    <a:pt x="45" y="1048"/>
                  </a:lnTo>
                  <a:lnTo>
                    <a:pt x="45" y="1048"/>
                  </a:lnTo>
                  <a:close/>
                  <a:moveTo>
                    <a:pt x="34" y="1048"/>
                  </a:moveTo>
                  <a:lnTo>
                    <a:pt x="34" y="1048"/>
                  </a:lnTo>
                  <a:lnTo>
                    <a:pt x="34" y="1048"/>
                  </a:lnTo>
                  <a:close/>
                  <a:moveTo>
                    <a:pt x="34" y="1038"/>
                  </a:moveTo>
                  <a:lnTo>
                    <a:pt x="34" y="1038"/>
                  </a:lnTo>
                  <a:lnTo>
                    <a:pt x="34" y="1038"/>
                  </a:lnTo>
                  <a:close/>
                  <a:moveTo>
                    <a:pt x="23" y="1038"/>
                  </a:moveTo>
                  <a:lnTo>
                    <a:pt x="23" y="1038"/>
                  </a:lnTo>
                  <a:lnTo>
                    <a:pt x="23" y="1038"/>
                  </a:lnTo>
                  <a:close/>
                  <a:moveTo>
                    <a:pt x="23" y="1038"/>
                  </a:moveTo>
                  <a:lnTo>
                    <a:pt x="23" y="1038"/>
                  </a:lnTo>
                  <a:lnTo>
                    <a:pt x="23" y="1038"/>
                  </a:lnTo>
                  <a:close/>
                  <a:moveTo>
                    <a:pt x="12" y="1038"/>
                  </a:moveTo>
                  <a:lnTo>
                    <a:pt x="12" y="1038"/>
                  </a:lnTo>
                  <a:lnTo>
                    <a:pt x="12" y="1038"/>
                  </a:lnTo>
                  <a:close/>
                  <a:moveTo>
                    <a:pt x="1" y="1026"/>
                  </a:moveTo>
                  <a:lnTo>
                    <a:pt x="12" y="1026"/>
                  </a:lnTo>
                  <a:lnTo>
                    <a:pt x="1" y="1026"/>
                  </a:lnTo>
                  <a:close/>
                  <a:moveTo>
                    <a:pt x="1" y="1026"/>
                  </a:moveTo>
                  <a:lnTo>
                    <a:pt x="1" y="1026"/>
                  </a:lnTo>
                  <a:lnTo>
                    <a:pt x="1" y="1026"/>
                  </a:lnTo>
                  <a:close/>
                  <a:moveTo>
                    <a:pt x="1" y="1026"/>
                  </a:moveTo>
                  <a:lnTo>
                    <a:pt x="1" y="1026"/>
                  </a:lnTo>
                  <a:lnTo>
                    <a:pt x="1" y="1026"/>
                  </a:lnTo>
                  <a:close/>
                  <a:moveTo>
                    <a:pt x="4151" y="0"/>
                  </a:moveTo>
                  <a:cubicBezTo>
                    <a:pt x="3346" y="640"/>
                    <a:pt x="2374" y="1303"/>
                    <a:pt x="1315" y="1357"/>
                  </a:cubicBezTo>
                  <a:cubicBezTo>
                    <a:pt x="2374" y="1303"/>
                    <a:pt x="3346" y="640"/>
                    <a:pt x="4151" y="0"/>
                  </a:cubicBezTo>
                  <a:close/>
                </a:path>
              </a:pathLst>
            </a:custGeom>
            <a:solidFill>
              <a:srgbClr val="B3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8697667" y="2946132"/>
              <a:ext cx="924292" cy="680889"/>
            </a:xfrm>
            <a:custGeom>
              <a:avLst/>
              <a:gdLst/>
              <a:ahLst/>
              <a:cxnLst/>
              <a:rect l="l" t="t" r="r" b="b"/>
              <a:pathLst>
                <a:path w="8722" h="6425" extrusionOk="0">
                  <a:moveTo>
                    <a:pt x="1237" y="0"/>
                  </a:moveTo>
                  <a:lnTo>
                    <a:pt x="1138" y="34"/>
                  </a:lnTo>
                  <a:cubicBezTo>
                    <a:pt x="2540" y="1469"/>
                    <a:pt x="4693" y="563"/>
                    <a:pt x="6226" y="1314"/>
                  </a:cubicBezTo>
                  <a:cubicBezTo>
                    <a:pt x="6712" y="1523"/>
                    <a:pt x="5951" y="2572"/>
                    <a:pt x="5178" y="2782"/>
                  </a:cubicBezTo>
                  <a:cubicBezTo>
                    <a:pt x="4880" y="2892"/>
                    <a:pt x="4571" y="2936"/>
                    <a:pt x="4262" y="2936"/>
                  </a:cubicBezTo>
                  <a:cubicBezTo>
                    <a:pt x="3533" y="2936"/>
                    <a:pt x="2805" y="2671"/>
                    <a:pt x="2110" y="2384"/>
                  </a:cubicBezTo>
                  <a:lnTo>
                    <a:pt x="2110" y="2384"/>
                  </a:lnTo>
                  <a:cubicBezTo>
                    <a:pt x="2485" y="3091"/>
                    <a:pt x="3136" y="3334"/>
                    <a:pt x="3876" y="3334"/>
                  </a:cubicBezTo>
                  <a:cubicBezTo>
                    <a:pt x="4671" y="3334"/>
                    <a:pt x="5576" y="3058"/>
                    <a:pt x="6337" y="2771"/>
                  </a:cubicBezTo>
                  <a:cubicBezTo>
                    <a:pt x="6326" y="2661"/>
                    <a:pt x="6326" y="2561"/>
                    <a:pt x="6315" y="2473"/>
                  </a:cubicBezTo>
                  <a:cubicBezTo>
                    <a:pt x="6635" y="2186"/>
                    <a:pt x="6734" y="2021"/>
                    <a:pt x="7187" y="2021"/>
                  </a:cubicBezTo>
                  <a:lnTo>
                    <a:pt x="7320" y="2021"/>
                  </a:lnTo>
                  <a:cubicBezTo>
                    <a:pt x="7529" y="2517"/>
                    <a:pt x="7783" y="2970"/>
                    <a:pt x="8081" y="3411"/>
                  </a:cubicBezTo>
                  <a:cubicBezTo>
                    <a:pt x="8666" y="2374"/>
                    <a:pt x="8578" y="1347"/>
                    <a:pt x="8721" y="1258"/>
                  </a:cubicBezTo>
                  <a:cubicBezTo>
                    <a:pt x="8478" y="1016"/>
                    <a:pt x="7132" y="883"/>
                    <a:pt x="6834" y="718"/>
                  </a:cubicBezTo>
                  <a:cubicBezTo>
                    <a:pt x="6690" y="652"/>
                    <a:pt x="6547" y="586"/>
                    <a:pt x="6425" y="508"/>
                  </a:cubicBezTo>
                  <a:cubicBezTo>
                    <a:pt x="5973" y="762"/>
                    <a:pt x="5476" y="850"/>
                    <a:pt x="5024" y="850"/>
                  </a:cubicBezTo>
                  <a:cubicBezTo>
                    <a:pt x="4703" y="850"/>
                    <a:pt x="4406" y="806"/>
                    <a:pt x="4151" y="751"/>
                  </a:cubicBezTo>
                  <a:cubicBezTo>
                    <a:pt x="3908" y="718"/>
                    <a:pt x="3699" y="684"/>
                    <a:pt x="3523" y="662"/>
                  </a:cubicBezTo>
                  <a:cubicBezTo>
                    <a:pt x="2981" y="574"/>
                    <a:pt x="2010" y="519"/>
                    <a:pt x="1237" y="0"/>
                  </a:cubicBezTo>
                  <a:close/>
                  <a:moveTo>
                    <a:pt x="57" y="3819"/>
                  </a:moveTo>
                  <a:cubicBezTo>
                    <a:pt x="45" y="3941"/>
                    <a:pt x="23" y="4062"/>
                    <a:pt x="1" y="4184"/>
                  </a:cubicBezTo>
                  <a:cubicBezTo>
                    <a:pt x="719" y="4979"/>
                    <a:pt x="1558" y="5696"/>
                    <a:pt x="2275" y="6093"/>
                  </a:cubicBezTo>
                  <a:lnTo>
                    <a:pt x="2286" y="6093"/>
                  </a:lnTo>
                  <a:lnTo>
                    <a:pt x="2286" y="6105"/>
                  </a:lnTo>
                  <a:lnTo>
                    <a:pt x="2308" y="6105"/>
                  </a:lnTo>
                  <a:lnTo>
                    <a:pt x="2308" y="6115"/>
                  </a:lnTo>
                  <a:lnTo>
                    <a:pt x="2330" y="6115"/>
                  </a:lnTo>
                  <a:cubicBezTo>
                    <a:pt x="2330" y="6127"/>
                    <a:pt x="2330" y="6127"/>
                    <a:pt x="2341" y="6127"/>
                  </a:cubicBezTo>
                  <a:cubicBezTo>
                    <a:pt x="2584" y="6259"/>
                    <a:pt x="2805" y="6336"/>
                    <a:pt x="2993" y="6380"/>
                  </a:cubicBezTo>
                  <a:cubicBezTo>
                    <a:pt x="3003" y="6380"/>
                    <a:pt x="3003" y="6380"/>
                    <a:pt x="3015" y="6392"/>
                  </a:cubicBezTo>
                  <a:lnTo>
                    <a:pt x="3070" y="6392"/>
                  </a:lnTo>
                  <a:lnTo>
                    <a:pt x="3070" y="6402"/>
                  </a:lnTo>
                  <a:lnTo>
                    <a:pt x="3125" y="6402"/>
                  </a:lnTo>
                  <a:cubicBezTo>
                    <a:pt x="3236" y="6414"/>
                    <a:pt x="3346" y="6424"/>
                    <a:pt x="3445" y="6424"/>
                  </a:cubicBezTo>
                  <a:lnTo>
                    <a:pt x="3589" y="6424"/>
                  </a:lnTo>
                  <a:cubicBezTo>
                    <a:pt x="4648" y="6370"/>
                    <a:pt x="5620" y="5707"/>
                    <a:pt x="6425" y="5067"/>
                  </a:cubicBezTo>
                  <a:cubicBezTo>
                    <a:pt x="6580" y="4945"/>
                    <a:pt x="6734" y="4824"/>
                    <a:pt x="6878" y="4714"/>
                  </a:cubicBezTo>
                  <a:cubicBezTo>
                    <a:pt x="6756" y="4437"/>
                    <a:pt x="6668" y="4162"/>
                    <a:pt x="6591" y="3908"/>
                  </a:cubicBezTo>
                  <a:cubicBezTo>
                    <a:pt x="6204" y="4393"/>
                    <a:pt x="5630" y="4758"/>
                    <a:pt x="5056" y="4945"/>
                  </a:cubicBezTo>
                  <a:cubicBezTo>
                    <a:pt x="4604" y="5078"/>
                    <a:pt x="4141" y="5133"/>
                    <a:pt x="3688" y="5133"/>
                  </a:cubicBezTo>
                  <a:cubicBezTo>
                    <a:pt x="2375" y="5133"/>
                    <a:pt x="1083" y="4636"/>
                    <a:pt x="57" y="3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8673187" y="2187253"/>
              <a:ext cx="948772" cy="848648"/>
            </a:xfrm>
            <a:custGeom>
              <a:avLst/>
              <a:gdLst/>
              <a:ahLst/>
              <a:cxnLst/>
              <a:rect l="l" t="t" r="r" b="b"/>
              <a:pathLst>
                <a:path w="8953" h="8008" extrusionOk="0">
                  <a:moveTo>
                    <a:pt x="4517" y="0"/>
                  </a:moveTo>
                  <a:cubicBezTo>
                    <a:pt x="4374" y="0"/>
                    <a:pt x="4283" y="8"/>
                    <a:pt x="4283" y="8"/>
                  </a:cubicBezTo>
                  <a:cubicBezTo>
                    <a:pt x="4283" y="8"/>
                    <a:pt x="4271" y="8"/>
                    <a:pt x="4249" y="8"/>
                  </a:cubicBezTo>
                  <a:cubicBezTo>
                    <a:pt x="3884" y="8"/>
                    <a:pt x="737" y="125"/>
                    <a:pt x="332" y="4159"/>
                  </a:cubicBezTo>
                  <a:cubicBezTo>
                    <a:pt x="0" y="7486"/>
                    <a:pt x="2783" y="7737"/>
                    <a:pt x="3608" y="7737"/>
                  </a:cubicBezTo>
                  <a:cubicBezTo>
                    <a:pt x="3661" y="7737"/>
                    <a:pt x="3706" y="7736"/>
                    <a:pt x="3742" y="7735"/>
                  </a:cubicBezTo>
                  <a:cubicBezTo>
                    <a:pt x="3988" y="7824"/>
                    <a:pt x="4576" y="8007"/>
                    <a:pt x="5250" y="8007"/>
                  </a:cubicBezTo>
                  <a:cubicBezTo>
                    <a:pt x="6333" y="8007"/>
                    <a:pt x="7636" y="7535"/>
                    <a:pt x="8091" y="5439"/>
                  </a:cubicBezTo>
                  <a:cubicBezTo>
                    <a:pt x="8952" y="1443"/>
                    <a:pt x="6325" y="582"/>
                    <a:pt x="5740" y="251"/>
                  </a:cubicBezTo>
                  <a:cubicBezTo>
                    <a:pt x="5338" y="35"/>
                    <a:pt x="4814" y="0"/>
                    <a:pt x="4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8760933" y="2402168"/>
              <a:ext cx="784938" cy="568662"/>
            </a:xfrm>
            <a:custGeom>
              <a:avLst/>
              <a:gdLst/>
              <a:ahLst/>
              <a:cxnLst/>
              <a:rect l="l" t="t" r="r" b="b"/>
              <a:pathLst>
                <a:path w="7407" h="5366" extrusionOk="0">
                  <a:moveTo>
                    <a:pt x="7020" y="1"/>
                  </a:moveTo>
                  <a:cubicBezTo>
                    <a:pt x="7042" y="45"/>
                    <a:pt x="7054" y="78"/>
                    <a:pt x="7064" y="122"/>
                  </a:cubicBezTo>
                  <a:cubicBezTo>
                    <a:pt x="7230" y="464"/>
                    <a:pt x="7351" y="862"/>
                    <a:pt x="7407" y="1336"/>
                  </a:cubicBezTo>
                  <a:cubicBezTo>
                    <a:pt x="7351" y="806"/>
                    <a:pt x="7219" y="376"/>
                    <a:pt x="7020" y="1"/>
                  </a:cubicBezTo>
                  <a:close/>
                  <a:moveTo>
                    <a:pt x="0" y="4505"/>
                  </a:moveTo>
                  <a:lnTo>
                    <a:pt x="0" y="4505"/>
                  </a:lnTo>
                  <a:cubicBezTo>
                    <a:pt x="188" y="4770"/>
                    <a:pt x="398" y="4979"/>
                    <a:pt x="640" y="5133"/>
                  </a:cubicBezTo>
                  <a:lnTo>
                    <a:pt x="652" y="5133"/>
                  </a:lnTo>
                  <a:cubicBezTo>
                    <a:pt x="409" y="4968"/>
                    <a:pt x="188" y="4770"/>
                    <a:pt x="0" y="4505"/>
                  </a:cubicBezTo>
                  <a:close/>
                  <a:moveTo>
                    <a:pt x="7263" y="3411"/>
                  </a:moveTo>
                  <a:lnTo>
                    <a:pt x="7263" y="3411"/>
                  </a:lnTo>
                  <a:cubicBezTo>
                    <a:pt x="7054" y="4360"/>
                    <a:pt x="6678" y="4979"/>
                    <a:pt x="6225" y="5365"/>
                  </a:cubicBezTo>
                  <a:cubicBezTo>
                    <a:pt x="6701" y="4990"/>
                    <a:pt x="7086" y="4383"/>
                    <a:pt x="7263" y="3411"/>
                  </a:cubicBezTo>
                  <a:close/>
                </a:path>
              </a:pathLst>
            </a:custGeom>
            <a:solidFill>
              <a:srgbClr val="E7F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8828756" y="2946132"/>
              <a:ext cx="1272" cy="106"/>
            </a:xfrm>
            <a:custGeom>
              <a:avLst/>
              <a:gdLst/>
              <a:ahLst/>
              <a:cxnLst/>
              <a:rect l="l" t="t" r="r" b="b"/>
              <a:pathLst>
                <a:path w="12" h="1" extrusionOk="0">
                  <a:moveTo>
                    <a:pt x="12" y="0"/>
                  </a:moveTo>
                  <a:lnTo>
                    <a:pt x="0" y="0"/>
                  </a:lnTo>
                  <a:lnTo>
                    <a:pt x="0" y="0"/>
                  </a:lnTo>
                  <a:lnTo>
                    <a:pt x="12" y="0"/>
                  </a:lnTo>
                  <a:close/>
                </a:path>
              </a:pathLst>
            </a:custGeom>
            <a:solidFill>
              <a:srgbClr val="C2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8828756" y="2946132"/>
              <a:ext cx="308910" cy="79587"/>
            </a:xfrm>
            <a:custGeom>
              <a:avLst/>
              <a:gdLst/>
              <a:ahLst/>
              <a:cxnLst/>
              <a:rect l="l" t="t" r="r" b="b"/>
              <a:pathLst>
                <a:path w="2915" h="751" extrusionOk="0">
                  <a:moveTo>
                    <a:pt x="0" y="0"/>
                  </a:moveTo>
                  <a:cubicBezTo>
                    <a:pt x="773" y="519"/>
                    <a:pt x="1744" y="574"/>
                    <a:pt x="2286" y="662"/>
                  </a:cubicBezTo>
                  <a:cubicBezTo>
                    <a:pt x="2462" y="684"/>
                    <a:pt x="2671" y="718"/>
                    <a:pt x="2914" y="751"/>
                  </a:cubicBezTo>
                  <a:cubicBezTo>
                    <a:pt x="2627" y="696"/>
                    <a:pt x="2407" y="618"/>
                    <a:pt x="2274" y="574"/>
                  </a:cubicBezTo>
                  <a:lnTo>
                    <a:pt x="2142" y="574"/>
                  </a:lnTo>
                  <a:cubicBezTo>
                    <a:pt x="1722" y="574"/>
                    <a:pt x="784" y="508"/>
                    <a:pt x="12" y="0"/>
                  </a:cubicBezTo>
                  <a:close/>
                </a:path>
              </a:pathLst>
            </a:custGeom>
            <a:solidFill>
              <a:srgbClr val="C2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8700104" y="2414991"/>
              <a:ext cx="851595" cy="616669"/>
            </a:xfrm>
            <a:custGeom>
              <a:avLst/>
              <a:gdLst/>
              <a:ahLst/>
              <a:cxnLst/>
              <a:rect l="l" t="t" r="r" b="b"/>
              <a:pathLst>
                <a:path w="8036" h="5819" extrusionOk="0">
                  <a:moveTo>
                    <a:pt x="7638" y="1"/>
                  </a:moveTo>
                  <a:lnTo>
                    <a:pt x="7638" y="1"/>
                  </a:lnTo>
                  <a:cubicBezTo>
                    <a:pt x="8014" y="1315"/>
                    <a:pt x="7628" y="2993"/>
                    <a:pt x="6667" y="3942"/>
                  </a:cubicBezTo>
                  <a:cubicBezTo>
                    <a:pt x="6458" y="4295"/>
                    <a:pt x="5531" y="5233"/>
                    <a:pt x="4040" y="5233"/>
                  </a:cubicBezTo>
                  <a:cubicBezTo>
                    <a:pt x="3875" y="5233"/>
                    <a:pt x="3687" y="5222"/>
                    <a:pt x="3510" y="5200"/>
                  </a:cubicBezTo>
                  <a:cubicBezTo>
                    <a:pt x="3433" y="5189"/>
                    <a:pt x="3367" y="5178"/>
                    <a:pt x="3311" y="5156"/>
                  </a:cubicBezTo>
                  <a:cubicBezTo>
                    <a:pt x="2087" y="4813"/>
                    <a:pt x="1424" y="4096"/>
                    <a:pt x="1104" y="3500"/>
                  </a:cubicBezTo>
                  <a:cubicBezTo>
                    <a:pt x="751" y="3103"/>
                    <a:pt x="409" y="2617"/>
                    <a:pt x="78" y="2010"/>
                  </a:cubicBezTo>
                  <a:lnTo>
                    <a:pt x="78" y="2010"/>
                  </a:lnTo>
                  <a:cubicBezTo>
                    <a:pt x="0" y="3114"/>
                    <a:pt x="210" y="3864"/>
                    <a:pt x="574" y="4383"/>
                  </a:cubicBezTo>
                  <a:cubicBezTo>
                    <a:pt x="762" y="4648"/>
                    <a:pt x="983" y="4847"/>
                    <a:pt x="1226" y="5012"/>
                  </a:cubicBezTo>
                  <a:cubicBezTo>
                    <a:pt x="1998" y="5520"/>
                    <a:pt x="2936" y="5586"/>
                    <a:pt x="3356" y="5586"/>
                  </a:cubicBezTo>
                  <a:lnTo>
                    <a:pt x="3488" y="5586"/>
                  </a:lnTo>
                  <a:cubicBezTo>
                    <a:pt x="3621" y="5630"/>
                    <a:pt x="3841" y="5708"/>
                    <a:pt x="4128" y="5763"/>
                  </a:cubicBezTo>
                  <a:cubicBezTo>
                    <a:pt x="4371" y="5796"/>
                    <a:pt x="4636" y="5818"/>
                    <a:pt x="4912" y="5818"/>
                  </a:cubicBezTo>
                  <a:cubicBezTo>
                    <a:pt x="5541" y="5818"/>
                    <a:pt x="6237" y="5696"/>
                    <a:pt x="6799" y="5244"/>
                  </a:cubicBezTo>
                  <a:cubicBezTo>
                    <a:pt x="7252" y="4858"/>
                    <a:pt x="7628" y="4239"/>
                    <a:pt x="7837" y="3290"/>
                  </a:cubicBezTo>
                  <a:cubicBezTo>
                    <a:pt x="7992" y="2473"/>
                    <a:pt x="8036" y="1789"/>
                    <a:pt x="7981" y="1215"/>
                  </a:cubicBezTo>
                  <a:cubicBezTo>
                    <a:pt x="7925" y="741"/>
                    <a:pt x="7804" y="343"/>
                    <a:pt x="7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8791347" y="2341763"/>
              <a:ext cx="676211" cy="628538"/>
            </a:xfrm>
            <a:custGeom>
              <a:avLst/>
              <a:gdLst/>
              <a:ahLst/>
              <a:cxnLst/>
              <a:rect l="l" t="t" r="r" b="b"/>
              <a:pathLst>
                <a:path w="6381" h="5931" extrusionOk="0">
                  <a:moveTo>
                    <a:pt x="2927" y="0"/>
                  </a:moveTo>
                  <a:cubicBezTo>
                    <a:pt x="1640" y="0"/>
                    <a:pt x="486" y="905"/>
                    <a:pt x="210" y="2204"/>
                  </a:cubicBezTo>
                  <a:cubicBezTo>
                    <a:pt x="100" y="2756"/>
                    <a:pt x="0" y="3275"/>
                    <a:pt x="12" y="3429"/>
                  </a:cubicBezTo>
                  <a:cubicBezTo>
                    <a:pt x="34" y="3959"/>
                    <a:pt x="596" y="5328"/>
                    <a:pt x="2450" y="5847"/>
                  </a:cubicBezTo>
                  <a:cubicBezTo>
                    <a:pt x="2506" y="5869"/>
                    <a:pt x="2572" y="5880"/>
                    <a:pt x="2649" y="5891"/>
                  </a:cubicBezTo>
                  <a:cubicBezTo>
                    <a:pt x="2834" y="5918"/>
                    <a:pt x="3011" y="5931"/>
                    <a:pt x="3181" y="5931"/>
                  </a:cubicBezTo>
                  <a:cubicBezTo>
                    <a:pt x="4732" y="5931"/>
                    <a:pt x="5679" y="4897"/>
                    <a:pt x="5828" y="4589"/>
                  </a:cubicBezTo>
                  <a:cubicBezTo>
                    <a:pt x="5894" y="4456"/>
                    <a:pt x="6005" y="3926"/>
                    <a:pt x="6105" y="3375"/>
                  </a:cubicBezTo>
                  <a:cubicBezTo>
                    <a:pt x="6380" y="1906"/>
                    <a:pt x="5453" y="493"/>
                    <a:pt x="3996" y="162"/>
                  </a:cubicBezTo>
                  <a:cubicBezTo>
                    <a:pt x="3974" y="151"/>
                    <a:pt x="3952" y="151"/>
                    <a:pt x="3930" y="151"/>
                  </a:cubicBezTo>
                  <a:cubicBezTo>
                    <a:pt x="3853" y="129"/>
                    <a:pt x="3544" y="74"/>
                    <a:pt x="3466" y="52"/>
                  </a:cubicBezTo>
                  <a:cubicBezTo>
                    <a:pt x="3444" y="52"/>
                    <a:pt x="3422" y="41"/>
                    <a:pt x="3400" y="41"/>
                  </a:cubicBezTo>
                  <a:cubicBezTo>
                    <a:pt x="3241" y="14"/>
                    <a:pt x="3083" y="0"/>
                    <a:pt x="2927"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9408961" y="2827971"/>
              <a:ext cx="106" cy="1272"/>
            </a:xfrm>
            <a:custGeom>
              <a:avLst/>
              <a:gdLst/>
              <a:ahLst/>
              <a:cxnLst/>
              <a:rect l="l" t="t" r="r" b="b"/>
              <a:pathLst>
                <a:path w="1" h="12" extrusionOk="0">
                  <a:moveTo>
                    <a:pt x="0" y="11"/>
                  </a:moveTo>
                  <a:lnTo>
                    <a:pt x="0" y="11"/>
                  </a:lnTo>
                  <a:lnTo>
                    <a:pt x="0" y="11"/>
                  </a:lnTo>
                  <a:close/>
                  <a:moveTo>
                    <a:pt x="0" y="1"/>
                  </a:moveTo>
                  <a:lnTo>
                    <a:pt x="0" y="11"/>
                  </a:lnTo>
                  <a:close/>
                </a:path>
              </a:pathLst>
            </a:custGeom>
            <a:solidFill>
              <a:srgbClr val="FD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8834585" y="2341339"/>
              <a:ext cx="609554" cy="544076"/>
            </a:xfrm>
            <a:custGeom>
              <a:avLst/>
              <a:gdLst/>
              <a:ahLst/>
              <a:cxnLst/>
              <a:rect l="l" t="t" r="r" b="b"/>
              <a:pathLst>
                <a:path w="5752" h="5134" extrusionOk="0">
                  <a:moveTo>
                    <a:pt x="2518" y="1"/>
                  </a:moveTo>
                  <a:cubicBezTo>
                    <a:pt x="1436" y="1"/>
                    <a:pt x="453" y="641"/>
                    <a:pt x="1" y="1612"/>
                  </a:cubicBezTo>
                  <a:cubicBezTo>
                    <a:pt x="663" y="862"/>
                    <a:pt x="1657" y="376"/>
                    <a:pt x="2650" y="376"/>
                  </a:cubicBezTo>
                  <a:cubicBezTo>
                    <a:pt x="3180" y="376"/>
                    <a:pt x="3720" y="509"/>
                    <a:pt x="4206" y="818"/>
                  </a:cubicBezTo>
                  <a:cubicBezTo>
                    <a:pt x="5564" y="1689"/>
                    <a:pt x="5508" y="3666"/>
                    <a:pt x="4957" y="5133"/>
                  </a:cubicBezTo>
                  <a:cubicBezTo>
                    <a:pt x="5199" y="4912"/>
                    <a:pt x="5354" y="4714"/>
                    <a:pt x="5420" y="4603"/>
                  </a:cubicBezTo>
                  <a:lnTo>
                    <a:pt x="5420" y="4593"/>
                  </a:lnTo>
                  <a:cubicBezTo>
                    <a:pt x="5486" y="4460"/>
                    <a:pt x="5597" y="3930"/>
                    <a:pt x="5697" y="3379"/>
                  </a:cubicBezTo>
                  <a:cubicBezTo>
                    <a:pt x="5729" y="3213"/>
                    <a:pt x="5751" y="3036"/>
                    <a:pt x="5751" y="2871"/>
                  </a:cubicBezTo>
                  <a:cubicBezTo>
                    <a:pt x="5751" y="1601"/>
                    <a:pt x="4868" y="453"/>
                    <a:pt x="3588" y="166"/>
                  </a:cubicBezTo>
                  <a:cubicBezTo>
                    <a:pt x="3566" y="155"/>
                    <a:pt x="3544" y="155"/>
                    <a:pt x="3522" y="155"/>
                  </a:cubicBezTo>
                  <a:cubicBezTo>
                    <a:pt x="3445" y="133"/>
                    <a:pt x="3136" y="78"/>
                    <a:pt x="3058" y="56"/>
                  </a:cubicBezTo>
                  <a:cubicBezTo>
                    <a:pt x="3036" y="56"/>
                    <a:pt x="3014" y="45"/>
                    <a:pt x="2992" y="45"/>
                  </a:cubicBezTo>
                  <a:cubicBezTo>
                    <a:pt x="2827" y="23"/>
                    <a:pt x="2672" y="1"/>
                    <a:pt x="2518" y="1"/>
                  </a:cubicBezTo>
                  <a:close/>
                </a:path>
              </a:pathLst>
            </a:custGeom>
            <a:solidFill>
              <a:srgbClr val="F7C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8794845" y="2186300"/>
              <a:ext cx="745199" cy="638287"/>
            </a:xfrm>
            <a:custGeom>
              <a:avLst/>
              <a:gdLst/>
              <a:ahLst/>
              <a:cxnLst/>
              <a:rect l="l" t="t" r="r" b="b"/>
              <a:pathLst>
                <a:path w="7032" h="6023" extrusionOk="0">
                  <a:moveTo>
                    <a:pt x="3206" y="0"/>
                  </a:moveTo>
                  <a:cubicBezTo>
                    <a:pt x="1786" y="0"/>
                    <a:pt x="777" y="1002"/>
                    <a:pt x="420" y="1905"/>
                  </a:cubicBezTo>
                  <a:cubicBezTo>
                    <a:pt x="23" y="2909"/>
                    <a:pt x="1" y="4499"/>
                    <a:pt x="1" y="4499"/>
                  </a:cubicBezTo>
                  <a:cubicBezTo>
                    <a:pt x="1" y="4499"/>
                    <a:pt x="900" y="1605"/>
                    <a:pt x="3141" y="1605"/>
                  </a:cubicBezTo>
                  <a:cubicBezTo>
                    <a:pt x="3281" y="1605"/>
                    <a:pt x="3426" y="1616"/>
                    <a:pt x="3577" y="1640"/>
                  </a:cubicBezTo>
                  <a:cubicBezTo>
                    <a:pt x="6712" y="2137"/>
                    <a:pt x="5807" y="6022"/>
                    <a:pt x="5807" y="6022"/>
                  </a:cubicBezTo>
                  <a:cubicBezTo>
                    <a:pt x="5807" y="6022"/>
                    <a:pt x="7031" y="3958"/>
                    <a:pt x="6811" y="2600"/>
                  </a:cubicBezTo>
                  <a:cubicBezTo>
                    <a:pt x="6579" y="1243"/>
                    <a:pt x="5387" y="304"/>
                    <a:pt x="3698" y="40"/>
                  </a:cubicBezTo>
                  <a:cubicBezTo>
                    <a:pt x="3529" y="13"/>
                    <a:pt x="3365" y="0"/>
                    <a:pt x="3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9190232" y="2605320"/>
              <a:ext cx="195201" cy="133846"/>
            </a:xfrm>
            <a:custGeom>
              <a:avLst/>
              <a:gdLst/>
              <a:ahLst/>
              <a:cxnLst/>
              <a:rect l="l" t="t" r="r" b="b"/>
              <a:pathLst>
                <a:path w="1842" h="1263" extrusionOk="0">
                  <a:moveTo>
                    <a:pt x="825" y="1"/>
                  </a:moveTo>
                  <a:cubicBezTo>
                    <a:pt x="239" y="1"/>
                    <a:pt x="0" y="843"/>
                    <a:pt x="0" y="843"/>
                  </a:cubicBezTo>
                  <a:cubicBezTo>
                    <a:pt x="0" y="843"/>
                    <a:pt x="188" y="1141"/>
                    <a:pt x="828" y="1251"/>
                  </a:cubicBezTo>
                  <a:cubicBezTo>
                    <a:pt x="868" y="1259"/>
                    <a:pt x="908" y="1262"/>
                    <a:pt x="947" y="1262"/>
                  </a:cubicBezTo>
                  <a:cubicBezTo>
                    <a:pt x="1446" y="1262"/>
                    <a:pt x="1841" y="714"/>
                    <a:pt x="1667" y="623"/>
                  </a:cubicBezTo>
                  <a:cubicBezTo>
                    <a:pt x="1490" y="512"/>
                    <a:pt x="1645" y="148"/>
                    <a:pt x="960" y="15"/>
                  </a:cubicBezTo>
                  <a:cubicBezTo>
                    <a:pt x="913" y="5"/>
                    <a:pt x="868" y="1"/>
                    <a:pt x="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9190232" y="2603413"/>
              <a:ext cx="196579" cy="91350"/>
            </a:xfrm>
            <a:custGeom>
              <a:avLst/>
              <a:gdLst/>
              <a:ahLst/>
              <a:cxnLst/>
              <a:rect l="l" t="t" r="r" b="b"/>
              <a:pathLst>
                <a:path w="1855" h="862" extrusionOk="0">
                  <a:moveTo>
                    <a:pt x="839" y="0"/>
                  </a:moveTo>
                  <a:cubicBezTo>
                    <a:pt x="121" y="11"/>
                    <a:pt x="0" y="861"/>
                    <a:pt x="0" y="861"/>
                  </a:cubicBezTo>
                  <a:cubicBezTo>
                    <a:pt x="0" y="861"/>
                    <a:pt x="221" y="177"/>
                    <a:pt x="762" y="133"/>
                  </a:cubicBezTo>
                  <a:cubicBezTo>
                    <a:pt x="782" y="131"/>
                    <a:pt x="802" y="131"/>
                    <a:pt x="822" y="131"/>
                  </a:cubicBezTo>
                  <a:cubicBezTo>
                    <a:pt x="1376" y="131"/>
                    <a:pt x="1625" y="708"/>
                    <a:pt x="1700" y="729"/>
                  </a:cubicBezTo>
                  <a:cubicBezTo>
                    <a:pt x="1702" y="729"/>
                    <a:pt x="1704" y="729"/>
                    <a:pt x="1705" y="729"/>
                  </a:cubicBezTo>
                  <a:cubicBezTo>
                    <a:pt x="1771" y="729"/>
                    <a:pt x="1855" y="530"/>
                    <a:pt x="1855" y="530"/>
                  </a:cubicBezTo>
                  <a:lnTo>
                    <a:pt x="1855" y="530"/>
                  </a:lnTo>
                  <a:cubicBezTo>
                    <a:pt x="1855" y="530"/>
                    <a:pt x="1796" y="584"/>
                    <a:pt x="1734" y="584"/>
                  </a:cubicBezTo>
                  <a:cubicBezTo>
                    <a:pt x="1703" y="584"/>
                    <a:pt x="1671" y="571"/>
                    <a:pt x="1645" y="530"/>
                  </a:cubicBezTo>
                  <a:cubicBezTo>
                    <a:pt x="1612" y="464"/>
                    <a:pt x="1369" y="0"/>
                    <a:pt x="83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9224144" y="2614328"/>
              <a:ext cx="105337" cy="98345"/>
            </a:xfrm>
            <a:custGeom>
              <a:avLst/>
              <a:gdLst/>
              <a:ahLst/>
              <a:cxnLst/>
              <a:rect l="l" t="t" r="r" b="b"/>
              <a:pathLst>
                <a:path w="994" h="928" extrusionOk="0">
                  <a:moveTo>
                    <a:pt x="496" y="1"/>
                  </a:moveTo>
                  <a:cubicBezTo>
                    <a:pt x="274" y="1"/>
                    <a:pt x="84" y="165"/>
                    <a:pt x="44" y="383"/>
                  </a:cubicBezTo>
                  <a:cubicBezTo>
                    <a:pt x="0" y="637"/>
                    <a:pt x="166" y="879"/>
                    <a:pt x="420" y="923"/>
                  </a:cubicBezTo>
                  <a:cubicBezTo>
                    <a:pt x="441" y="926"/>
                    <a:pt x="463" y="928"/>
                    <a:pt x="485" y="928"/>
                  </a:cubicBezTo>
                  <a:cubicBezTo>
                    <a:pt x="714" y="928"/>
                    <a:pt x="921" y="769"/>
                    <a:pt x="961" y="538"/>
                  </a:cubicBezTo>
                  <a:cubicBezTo>
                    <a:pt x="994" y="283"/>
                    <a:pt x="828" y="52"/>
                    <a:pt x="574" y="8"/>
                  </a:cubicBezTo>
                  <a:cubicBezTo>
                    <a:pt x="548" y="3"/>
                    <a:pt x="522" y="1"/>
                    <a:pt x="496"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9222978" y="2515454"/>
              <a:ext cx="141579" cy="45993"/>
            </a:xfrm>
            <a:custGeom>
              <a:avLst/>
              <a:gdLst/>
              <a:ahLst/>
              <a:cxnLst/>
              <a:rect l="l" t="t" r="r" b="b"/>
              <a:pathLst>
                <a:path w="1336" h="434" extrusionOk="0">
                  <a:moveTo>
                    <a:pt x="431" y="1"/>
                  </a:moveTo>
                  <a:cubicBezTo>
                    <a:pt x="271" y="1"/>
                    <a:pt x="122" y="54"/>
                    <a:pt x="1" y="146"/>
                  </a:cubicBezTo>
                  <a:cubicBezTo>
                    <a:pt x="1" y="179"/>
                    <a:pt x="33" y="212"/>
                    <a:pt x="45" y="234"/>
                  </a:cubicBezTo>
                  <a:cubicBezTo>
                    <a:pt x="67" y="267"/>
                    <a:pt x="99" y="301"/>
                    <a:pt x="133" y="323"/>
                  </a:cubicBezTo>
                  <a:cubicBezTo>
                    <a:pt x="258" y="252"/>
                    <a:pt x="410" y="215"/>
                    <a:pt x="563" y="215"/>
                  </a:cubicBezTo>
                  <a:cubicBezTo>
                    <a:pt x="626" y="215"/>
                    <a:pt x="690" y="221"/>
                    <a:pt x="751" y="234"/>
                  </a:cubicBezTo>
                  <a:cubicBezTo>
                    <a:pt x="894" y="256"/>
                    <a:pt x="1027" y="311"/>
                    <a:pt x="1159" y="367"/>
                  </a:cubicBezTo>
                  <a:cubicBezTo>
                    <a:pt x="1225" y="389"/>
                    <a:pt x="1281" y="411"/>
                    <a:pt x="1336" y="433"/>
                  </a:cubicBezTo>
                  <a:cubicBezTo>
                    <a:pt x="1259" y="345"/>
                    <a:pt x="1171" y="267"/>
                    <a:pt x="1071" y="201"/>
                  </a:cubicBezTo>
                  <a:cubicBezTo>
                    <a:pt x="960" y="135"/>
                    <a:pt x="762" y="24"/>
                    <a:pt x="475" y="2"/>
                  </a:cubicBezTo>
                  <a:cubicBezTo>
                    <a:pt x="460" y="1"/>
                    <a:pt x="446" y="1"/>
                    <a:pt x="431"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9283807" y="2654704"/>
              <a:ext cx="28189" cy="26176"/>
            </a:xfrm>
            <a:custGeom>
              <a:avLst/>
              <a:gdLst/>
              <a:ahLst/>
              <a:cxnLst/>
              <a:rect l="l" t="t" r="r" b="b"/>
              <a:pathLst>
                <a:path w="266" h="247" extrusionOk="0">
                  <a:moveTo>
                    <a:pt x="134" y="0"/>
                  </a:moveTo>
                  <a:cubicBezTo>
                    <a:pt x="75" y="0"/>
                    <a:pt x="21" y="42"/>
                    <a:pt x="11" y="101"/>
                  </a:cubicBezTo>
                  <a:cubicBezTo>
                    <a:pt x="0" y="167"/>
                    <a:pt x="45" y="233"/>
                    <a:pt x="111" y="245"/>
                  </a:cubicBezTo>
                  <a:cubicBezTo>
                    <a:pt x="117" y="246"/>
                    <a:pt x="124" y="246"/>
                    <a:pt x="131" y="246"/>
                  </a:cubicBezTo>
                  <a:cubicBezTo>
                    <a:pt x="190" y="246"/>
                    <a:pt x="244" y="205"/>
                    <a:pt x="254" y="145"/>
                  </a:cubicBezTo>
                  <a:cubicBezTo>
                    <a:pt x="265" y="79"/>
                    <a:pt x="221" y="13"/>
                    <a:pt x="155" y="2"/>
                  </a:cubicBezTo>
                  <a:cubicBezTo>
                    <a:pt x="148" y="1"/>
                    <a:pt x="141"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8875490" y="2555195"/>
              <a:ext cx="186194" cy="132893"/>
            </a:xfrm>
            <a:custGeom>
              <a:avLst/>
              <a:gdLst/>
              <a:ahLst/>
              <a:cxnLst/>
              <a:rect l="l" t="t" r="r" b="b"/>
              <a:pathLst>
                <a:path w="1757" h="1254" extrusionOk="0">
                  <a:moveTo>
                    <a:pt x="881" y="1"/>
                  </a:moveTo>
                  <a:cubicBezTo>
                    <a:pt x="380" y="1"/>
                    <a:pt x="388" y="316"/>
                    <a:pt x="199" y="356"/>
                  </a:cubicBezTo>
                  <a:cubicBezTo>
                    <a:pt x="1" y="389"/>
                    <a:pt x="233" y="1140"/>
                    <a:pt x="796" y="1228"/>
                  </a:cubicBezTo>
                  <a:cubicBezTo>
                    <a:pt x="913" y="1246"/>
                    <a:pt x="1018" y="1254"/>
                    <a:pt x="1111" y="1254"/>
                  </a:cubicBezTo>
                  <a:cubicBezTo>
                    <a:pt x="1528" y="1254"/>
                    <a:pt x="1712" y="1106"/>
                    <a:pt x="1712" y="1106"/>
                  </a:cubicBezTo>
                  <a:cubicBezTo>
                    <a:pt x="1712" y="1106"/>
                    <a:pt x="1756" y="102"/>
                    <a:pt x="1072" y="14"/>
                  </a:cubicBezTo>
                  <a:cubicBezTo>
                    <a:pt x="1001" y="5"/>
                    <a:pt x="937" y="1"/>
                    <a:pt x="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8882591" y="2552651"/>
              <a:ext cx="190751" cy="119858"/>
            </a:xfrm>
            <a:custGeom>
              <a:avLst/>
              <a:gdLst/>
              <a:ahLst/>
              <a:cxnLst/>
              <a:rect l="l" t="t" r="r" b="b"/>
              <a:pathLst>
                <a:path w="1800" h="1131" extrusionOk="0">
                  <a:moveTo>
                    <a:pt x="848" y="1"/>
                  </a:moveTo>
                  <a:cubicBezTo>
                    <a:pt x="485" y="1"/>
                    <a:pt x="232" y="245"/>
                    <a:pt x="188" y="281"/>
                  </a:cubicBezTo>
                  <a:cubicBezTo>
                    <a:pt x="164" y="300"/>
                    <a:pt x="141" y="308"/>
                    <a:pt x="120" y="308"/>
                  </a:cubicBezTo>
                  <a:cubicBezTo>
                    <a:pt x="47" y="308"/>
                    <a:pt x="0" y="215"/>
                    <a:pt x="0" y="214"/>
                  </a:cubicBezTo>
                  <a:lnTo>
                    <a:pt x="0" y="214"/>
                  </a:lnTo>
                  <a:cubicBezTo>
                    <a:pt x="0" y="215"/>
                    <a:pt x="0" y="446"/>
                    <a:pt x="78" y="457"/>
                  </a:cubicBezTo>
                  <a:cubicBezTo>
                    <a:pt x="140" y="457"/>
                    <a:pt x="449" y="131"/>
                    <a:pt x="858" y="131"/>
                  </a:cubicBezTo>
                  <a:cubicBezTo>
                    <a:pt x="954" y="131"/>
                    <a:pt x="1055" y="148"/>
                    <a:pt x="1159" y="192"/>
                  </a:cubicBezTo>
                  <a:cubicBezTo>
                    <a:pt x="1656" y="413"/>
                    <a:pt x="1645" y="1130"/>
                    <a:pt x="1645" y="1130"/>
                  </a:cubicBezTo>
                  <a:cubicBezTo>
                    <a:pt x="1645" y="1130"/>
                    <a:pt x="1800" y="281"/>
                    <a:pt x="1126" y="48"/>
                  </a:cubicBezTo>
                  <a:cubicBezTo>
                    <a:pt x="1028" y="14"/>
                    <a:pt x="935" y="1"/>
                    <a:pt x="848"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8931656" y="2565474"/>
              <a:ext cx="105443" cy="98345"/>
            </a:xfrm>
            <a:custGeom>
              <a:avLst/>
              <a:gdLst/>
              <a:ahLst/>
              <a:cxnLst/>
              <a:rect l="l" t="t" r="r" b="b"/>
              <a:pathLst>
                <a:path w="995" h="928" extrusionOk="0">
                  <a:moveTo>
                    <a:pt x="510" y="1"/>
                  </a:moveTo>
                  <a:cubicBezTo>
                    <a:pt x="283" y="1"/>
                    <a:pt x="85" y="159"/>
                    <a:pt x="45" y="391"/>
                  </a:cubicBezTo>
                  <a:cubicBezTo>
                    <a:pt x="1" y="645"/>
                    <a:pt x="167" y="877"/>
                    <a:pt x="420" y="921"/>
                  </a:cubicBezTo>
                  <a:cubicBezTo>
                    <a:pt x="446" y="925"/>
                    <a:pt x="473" y="928"/>
                    <a:pt x="499" y="928"/>
                  </a:cubicBezTo>
                  <a:cubicBezTo>
                    <a:pt x="722" y="928"/>
                    <a:pt x="921" y="763"/>
                    <a:pt x="950" y="546"/>
                  </a:cubicBezTo>
                  <a:cubicBezTo>
                    <a:pt x="994" y="292"/>
                    <a:pt x="829" y="49"/>
                    <a:pt x="575" y="5"/>
                  </a:cubicBezTo>
                  <a:cubicBezTo>
                    <a:pt x="553" y="2"/>
                    <a:pt x="531" y="1"/>
                    <a:pt x="510"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8936319" y="2472005"/>
              <a:ext cx="144017" cy="48431"/>
            </a:xfrm>
            <a:custGeom>
              <a:avLst/>
              <a:gdLst/>
              <a:ahLst/>
              <a:cxnLst/>
              <a:rect l="l" t="t" r="r" b="b"/>
              <a:pathLst>
                <a:path w="1359" h="457" extrusionOk="0">
                  <a:moveTo>
                    <a:pt x="616" y="1"/>
                  </a:moveTo>
                  <a:cubicBezTo>
                    <a:pt x="495" y="1"/>
                    <a:pt x="399" y="19"/>
                    <a:pt x="332" y="37"/>
                  </a:cubicBezTo>
                  <a:cubicBezTo>
                    <a:pt x="211" y="70"/>
                    <a:pt x="101" y="115"/>
                    <a:pt x="1" y="169"/>
                  </a:cubicBezTo>
                  <a:cubicBezTo>
                    <a:pt x="67" y="169"/>
                    <a:pt x="123" y="169"/>
                    <a:pt x="189" y="159"/>
                  </a:cubicBezTo>
                  <a:cubicBezTo>
                    <a:pt x="262" y="159"/>
                    <a:pt x="335" y="156"/>
                    <a:pt x="408" y="156"/>
                  </a:cubicBezTo>
                  <a:cubicBezTo>
                    <a:pt x="478" y="156"/>
                    <a:pt x="549" y="158"/>
                    <a:pt x="619" y="169"/>
                  </a:cubicBezTo>
                  <a:cubicBezTo>
                    <a:pt x="840" y="203"/>
                    <a:pt x="1038" y="313"/>
                    <a:pt x="1182" y="456"/>
                  </a:cubicBezTo>
                  <a:cubicBezTo>
                    <a:pt x="1215" y="446"/>
                    <a:pt x="1248" y="424"/>
                    <a:pt x="1281" y="402"/>
                  </a:cubicBezTo>
                  <a:cubicBezTo>
                    <a:pt x="1315" y="390"/>
                    <a:pt x="1347" y="357"/>
                    <a:pt x="1359" y="335"/>
                  </a:cubicBezTo>
                  <a:cubicBezTo>
                    <a:pt x="1271" y="191"/>
                    <a:pt x="1127" y="92"/>
                    <a:pt x="962" y="48"/>
                  </a:cubicBezTo>
                  <a:cubicBezTo>
                    <a:pt x="832" y="13"/>
                    <a:pt x="715" y="1"/>
                    <a:pt x="616"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8999480" y="2610195"/>
              <a:ext cx="24798" cy="22785"/>
            </a:xfrm>
            <a:custGeom>
              <a:avLst/>
              <a:gdLst/>
              <a:ahLst/>
              <a:cxnLst/>
              <a:rect l="l" t="t" r="r" b="b"/>
              <a:pathLst>
                <a:path w="234" h="215" extrusionOk="0">
                  <a:moveTo>
                    <a:pt x="116" y="1"/>
                  </a:moveTo>
                  <a:cubicBezTo>
                    <a:pt x="67" y="1"/>
                    <a:pt x="22" y="41"/>
                    <a:pt x="12" y="91"/>
                  </a:cubicBezTo>
                  <a:cubicBezTo>
                    <a:pt x="1" y="146"/>
                    <a:pt x="34" y="201"/>
                    <a:pt x="101" y="212"/>
                  </a:cubicBezTo>
                  <a:cubicBezTo>
                    <a:pt x="108" y="213"/>
                    <a:pt x="115" y="214"/>
                    <a:pt x="122" y="214"/>
                  </a:cubicBezTo>
                  <a:cubicBezTo>
                    <a:pt x="169" y="214"/>
                    <a:pt x="212" y="181"/>
                    <a:pt x="222" y="124"/>
                  </a:cubicBezTo>
                  <a:cubicBezTo>
                    <a:pt x="233" y="69"/>
                    <a:pt x="189" y="13"/>
                    <a:pt x="133" y="3"/>
                  </a:cubicBezTo>
                  <a:cubicBezTo>
                    <a:pt x="127" y="1"/>
                    <a:pt x="12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9074403" y="2746159"/>
              <a:ext cx="76194" cy="52670"/>
            </a:xfrm>
            <a:custGeom>
              <a:avLst/>
              <a:gdLst/>
              <a:ahLst/>
              <a:cxnLst/>
              <a:rect l="l" t="t" r="r" b="b"/>
              <a:pathLst>
                <a:path w="719" h="497" extrusionOk="0">
                  <a:moveTo>
                    <a:pt x="343" y="0"/>
                  </a:moveTo>
                  <a:cubicBezTo>
                    <a:pt x="133" y="0"/>
                    <a:pt x="34" y="199"/>
                    <a:pt x="0" y="364"/>
                  </a:cubicBezTo>
                  <a:cubicBezTo>
                    <a:pt x="166" y="430"/>
                    <a:pt x="398" y="486"/>
                    <a:pt x="574" y="496"/>
                  </a:cubicBezTo>
                  <a:cubicBezTo>
                    <a:pt x="596" y="452"/>
                    <a:pt x="718" y="133"/>
                    <a:pt x="475" y="22"/>
                  </a:cubicBezTo>
                  <a:cubicBezTo>
                    <a:pt x="420" y="11"/>
                    <a:pt x="387" y="0"/>
                    <a:pt x="343" y="0"/>
                  </a:cubicBezTo>
                  <a:close/>
                </a:path>
              </a:pathLst>
            </a:custGeom>
            <a:solidFill>
              <a:srgbClr val="F9B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9005414" y="2832634"/>
              <a:ext cx="191916" cy="99617"/>
            </a:xfrm>
            <a:custGeom>
              <a:avLst/>
              <a:gdLst/>
              <a:ahLst/>
              <a:cxnLst/>
              <a:rect l="l" t="t" r="r" b="b"/>
              <a:pathLst>
                <a:path w="1811" h="940" extrusionOk="0">
                  <a:moveTo>
                    <a:pt x="0" y="1"/>
                  </a:moveTo>
                  <a:lnTo>
                    <a:pt x="0" y="1"/>
                  </a:lnTo>
                  <a:cubicBezTo>
                    <a:pt x="0" y="1"/>
                    <a:pt x="33" y="818"/>
                    <a:pt x="795" y="928"/>
                  </a:cubicBezTo>
                  <a:cubicBezTo>
                    <a:pt x="849" y="936"/>
                    <a:pt x="900" y="939"/>
                    <a:pt x="949" y="939"/>
                  </a:cubicBezTo>
                  <a:cubicBezTo>
                    <a:pt x="1591" y="939"/>
                    <a:pt x="1811" y="310"/>
                    <a:pt x="1811" y="310"/>
                  </a:cubicBezTo>
                  <a:lnTo>
                    <a:pt x="0" y="1"/>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9004142" y="2831468"/>
              <a:ext cx="193188" cy="64327"/>
            </a:xfrm>
            <a:custGeom>
              <a:avLst/>
              <a:gdLst/>
              <a:ahLst/>
              <a:cxnLst/>
              <a:rect l="l" t="t" r="r" b="b"/>
              <a:pathLst>
                <a:path w="1823" h="607" extrusionOk="0">
                  <a:moveTo>
                    <a:pt x="1" y="0"/>
                  </a:moveTo>
                  <a:lnTo>
                    <a:pt x="1" y="0"/>
                  </a:lnTo>
                  <a:cubicBezTo>
                    <a:pt x="1" y="0"/>
                    <a:pt x="79" y="265"/>
                    <a:pt x="266" y="376"/>
                  </a:cubicBezTo>
                  <a:cubicBezTo>
                    <a:pt x="482" y="507"/>
                    <a:pt x="1015" y="606"/>
                    <a:pt x="1307" y="606"/>
                  </a:cubicBezTo>
                  <a:cubicBezTo>
                    <a:pt x="1358" y="606"/>
                    <a:pt x="1403" y="603"/>
                    <a:pt x="1436" y="596"/>
                  </a:cubicBezTo>
                  <a:cubicBezTo>
                    <a:pt x="1635" y="542"/>
                    <a:pt x="1823" y="309"/>
                    <a:pt x="1823" y="309"/>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7349047" y="2859763"/>
              <a:ext cx="298313" cy="286556"/>
            </a:xfrm>
            <a:custGeom>
              <a:avLst/>
              <a:gdLst/>
              <a:ahLst/>
              <a:cxnLst/>
              <a:rect l="l" t="t" r="r" b="b"/>
              <a:pathLst>
                <a:path w="2815" h="2704" extrusionOk="0">
                  <a:moveTo>
                    <a:pt x="705" y="1"/>
                  </a:moveTo>
                  <a:cubicBezTo>
                    <a:pt x="691" y="1"/>
                    <a:pt x="677" y="3"/>
                    <a:pt x="663" y="10"/>
                  </a:cubicBezTo>
                  <a:cubicBezTo>
                    <a:pt x="619" y="32"/>
                    <a:pt x="597" y="87"/>
                    <a:pt x="607" y="120"/>
                  </a:cubicBezTo>
                  <a:cubicBezTo>
                    <a:pt x="607" y="164"/>
                    <a:pt x="673" y="285"/>
                    <a:pt x="696" y="319"/>
                  </a:cubicBezTo>
                  <a:cubicBezTo>
                    <a:pt x="828" y="528"/>
                    <a:pt x="1104" y="1036"/>
                    <a:pt x="1071" y="1058"/>
                  </a:cubicBezTo>
                  <a:cubicBezTo>
                    <a:pt x="1070" y="1058"/>
                    <a:pt x="1070" y="1058"/>
                    <a:pt x="1069" y="1058"/>
                  </a:cubicBezTo>
                  <a:cubicBezTo>
                    <a:pt x="1028" y="1058"/>
                    <a:pt x="683" y="692"/>
                    <a:pt x="541" y="528"/>
                  </a:cubicBezTo>
                  <a:cubicBezTo>
                    <a:pt x="510" y="486"/>
                    <a:pt x="409" y="384"/>
                    <a:pt x="342" y="384"/>
                  </a:cubicBezTo>
                  <a:cubicBezTo>
                    <a:pt x="338" y="384"/>
                    <a:pt x="335" y="385"/>
                    <a:pt x="332" y="385"/>
                  </a:cubicBezTo>
                  <a:cubicBezTo>
                    <a:pt x="288" y="396"/>
                    <a:pt x="254" y="440"/>
                    <a:pt x="243" y="484"/>
                  </a:cubicBezTo>
                  <a:cubicBezTo>
                    <a:pt x="210" y="584"/>
                    <a:pt x="773" y="1301"/>
                    <a:pt x="773" y="1312"/>
                  </a:cubicBezTo>
                  <a:cubicBezTo>
                    <a:pt x="773" y="1328"/>
                    <a:pt x="773" y="1367"/>
                    <a:pt x="724" y="1367"/>
                  </a:cubicBezTo>
                  <a:cubicBezTo>
                    <a:pt x="705" y="1367"/>
                    <a:pt x="678" y="1361"/>
                    <a:pt x="641" y="1345"/>
                  </a:cubicBezTo>
                  <a:cubicBezTo>
                    <a:pt x="517" y="1298"/>
                    <a:pt x="231" y="1047"/>
                    <a:pt x="90" y="1047"/>
                  </a:cubicBezTo>
                  <a:cubicBezTo>
                    <a:pt x="67" y="1047"/>
                    <a:pt x="47" y="1054"/>
                    <a:pt x="33" y="1069"/>
                  </a:cubicBezTo>
                  <a:cubicBezTo>
                    <a:pt x="1" y="1102"/>
                    <a:pt x="1" y="1146"/>
                    <a:pt x="23" y="1180"/>
                  </a:cubicBezTo>
                  <a:cubicBezTo>
                    <a:pt x="33" y="1224"/>
                    <a:pt x="89" y="1257"/>
                    <a:pt x="122" y="1290"/>
                  </a:cubicBezTo>
                  <a:cubicBezTo>
                    <a:pt x="232" y="1389"/>
                    <a:pt x="575" y="1698"/>
                    <a:pt x="641" y="1786"/>
                  </a:cubicBezTo>
                  <a:cubicBezTo>
                    <a:pt x="707" y="1864"/>
                    <a:pt x="762" y="1952"/>
                    <a:pt x="817" y="2041"/>
                  </a:cubicBezTo>
                  <a:cubicBezTo>
                    <a:pt x="928" y="2239"/>
                    <a:pt x="1049" y="2438"/>
                    <a:pt x="1071" y="2670"/>
                  </a:cubicBezTo>
                  <a:lnTo>
                    <a:pt x="1071" y="2692"/>
                  </a:lnTo>
                  <a:cubicBezTo>
                    <a:pt x="1082" y="2703"/>
                    <a:pt x="1093" y="2703"/>
                    <a:pt x="1104" y="2703"/>
                  </a:cubicBezTo>
                  <a:cubicBezTo>
                    <a:pt x="1314" y="2703"/>
                    <a:pt x="1524" y="2703"/>
                    <a:pt x="1733" y="2659"/>
                  </a:cubicBezTo>
                  <a:cubicBezTo>
                    <a:pt x="1844" y="2625"/>
                    <a:pt x="1965" y="2615"/>
                    <a:pt x="2010" y="2515"/>
                  </a:cubicBezTo>
                  <a:lnTo>
                    <a:pt x="2010" y="2515"/>
                  </a:lnTo>
                  <a:cubicBezTo>
                    <a:pt x="2008" y="2518"/>
                    <a:pt x="2007" y="2519"/>
                    <a:pt x="2006" y="2519"/>
                  </a:cubicBezTo>
                  <a:cubicBezTo>
                    <a:pt x="2001" y="2519"/>
                    <a:pt x="2011" y="2466"/>
                    <a:pt x="2020" y="2438"/>
                  </a:cubicBezTo>
                  <a:cubicBezTo>
                    <a:pt x="2054" y="2239"/>
                    <a:pt x="2274" y="2096"/>
                    <a:pt x="2341" y="1908"/>
                  </a:cubicBezTo>
                  <a:cubicBezTo>
                    <a:pt x="2395" y="1764"/>
                    <a:pt x="2440" y="1632"/>
                    <a:pt x="2528" y="1511"/>
                  </a:cubicBezTo>
                  <a:cubicBezTo>
                    <a:pt x="2550" y="1489"/>
                    <a:pt x="2572" y="1455"/>
                    <a:pt x="2594" y="1433"/>
                  </a:cubicBezTo>
                  <a:cubicBezTo>
                    <a:pt x="2616" y="1401"/>
                    <a:pt x="2638" y="1378"/>
                    <a:pt x="2660" y="1356"/>
                  </a:cubicBezTo>
                  <a:cubicBezTo>
                    <a:pt x="2672" y="1334"/>
                    <a:pt x="2815" y="1136"/>
                    <a:pt x="2815" y="1114"/>
                  </a:cubicBezTo>
                  <a:cubicBezTo>
                    <a:pt x="2801" y="1078"/>
                    <a:pt x="2752" y="1030"/>
                    <a:pt x="2667" y="1030"/>
                  </a:cubicBezTo>
                  <a:cubicBezTo>
                    <a:pt x="2618" y="1030"/>
                    <a:pt x="2557" y="1047"/>
                    <a:pt x="2484" y="1092"/>
                  </a:cubicBezTo>
                  <a:cubicBezTo>
                    <a:pt x="2395" y="1136"/>
                    <a:pt x="2297" y="1279"/>
                    <a:pt x="2241" y="1356"/>
                  </a:cubicBezTo>
                  <a:cubicBezTo>
                    <a:pt x="2208" y="1389"/>
                    <a:pt x="2153" y="1423"/>
                    <a:pt x="2108" y="1433"/>
                  </a:cubicBezTo>
                  <a:cubicBezTo>
                    <a:pt x="2098" y="1433"/>
                    <a:pt x="2086" y="1433"/>
                    <a:pt x="2064" y="1423"/>
                  </a:cubicBezTo>
                  <a:cubicBezTo>
                    <a:pt x="1987" y="1378"/>
                    <a:pt x="1954" y="1301"/>
                    <a:pt x="1932" y="1212"/>
                  </a:cubicBezTo>
                  <a:cubicBezTo>
                    <a:pt x="1877" y="981"/>
                    <a:pt x="1667" y="319"/>
                    <a:pt x="1612" y="208"/>
                  </a:cubicBezTo>
                  <a:cubicBezTo>
                    <a:pt x="1590" y="142"/>
                    <a:pt x="1557" y="54"/>
                    <a:pt x="1502" y="20"/>
                  </a:cubicBezTo>
                  <a:cubicBezTo>
                    <a:pt x="1477" y="8"/>
                    <a:pt x="1451" y="2"/>
                    <a:pt x="1426" y="2"/>
                  </a:cubicBezTo>
                  <a:cubicBezTo>
                    <a:pt x="1385" y="2"/>
                    <a:pt x="1350" y="19"/>
                    <a:pt x="1336" y="54"/>
                  </a:cubicBezTo>
                  <a:cubicBezTo>
                    <a:pt x="1314" y="87"/>
                    <a:pt x="1347" y="219"/>
                    <a:pt x="1347" y="253"/>
                  </a:cubicBezTo>
                  <a:cubicBezTo>
                    <a:pt x="1402" y="484"/>
                    <a:pt x="1446" y="727"/>
                    <a:pt x="1458" y="903"/>
                  </a:cubicBezTo>
                  <a:cubicBezTo>
                    <a:pt x="1455" y="910"/>
                    <a:pt x="1452" y="913"/>
                    <a:pt x="1447" y="913"/>
                  </a:cubicBezTo>
                  <a:cubicBezTo>
                    <a:pt x="1373" y="913"/>
                    <a:pt x="1006" y="263"/>
                    <a:pt x="862" y="98"/>
                  </a:cubicBezTo>
                  <a:cubicBezTo>
                    <a:pt x="816" y="53"/>
                    <a:pt x="764" y="1"/>
                    <a:pt x="705"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7433296" y="3090998"/>
              <a:ext cx="469140" cy="744262"/>
            </a:xfrm>
            <a:custGeom>
              <a:avLst/>
              <a:gdLst/>
              <a:ahLst/>
              <a:cxnLst/>
              <a:rect l="l" t="t" r="r" b="b"/>
              <a:pathLst>
                <a:path w="4427" h="7023" extrusionOk="0">
                  <a:moveTo>
                    <a:pt x="893" y="0"/>
                  </a:moveTo>
                  <a:cubicBezTo>
                    <a:pt x="651" y="0"/>
                    <a:pt x="501" y="115"/>
                    <a:pt x="221" y="267"/>
                  </a:cubicBezTo>
                  <a:cubicBezTo>
                    <a:pt x="22" y="1150"/>
                    <a:pt x="0" y="3490"/>
                    <a:pt x="1203" y="5455"/>
                  </a:cubicBezTo>
                  <a:cubicBezTo>
                    <a:pt x="1656" y="6205"/>
                    <a:pt x="2120" y="6426"/>
                    <a:pt x="2760" y="7022"/>
                  </a:cubicBezTo>
                  <a:cubicBezTo>
                    <a:pt x="3113" y="6724"/>
                    <a:pt x="3510" y="6570"/>
                    <a:pt x="3797" y="6128"/>
                  </a:cubicBezTo>
                  <a:cubicBezTo>
                    <a:pt x="4073" y="5687"/>
                    <a:pt x="4294" y="5378"/>
                    <a:pt x="4426" y="4903"/>
                  </a:cubicBezTo>
                  <a:cubicBezTo>
                    <a:pt x="3499" y="4307"/>
                    <a:pt x="2638" y="3855"/>
                    <a:pt x="2186" y="2850"/>
                  </a:cubicBezTo>
                  <a:cubicBezTo>
                    <a:pt x="1766" y="1922"/>
                    <a:pt x="1446" y="1039"/>
                    <a:pt x="1303" y="80"/>
                  </a:cubicBezTo>
                  <a:cubicBezTo>
                    <a:pt x="1133" y="24"/>
                    <a:pt x="1004" y="0"/>
                    <a:pt x="893"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7395887" y="3108378"/>
              <a:ext cx="598957" cy="848436"/>
            </a:xfrm>
            <a:custGeom>
              <a:avLst/>
              <a:gdLst/>
              <a:ahLst/>
              <a:cxnLst/>
              <a:rect l="l" t="t" r="r" b="b"/>
              <a:pathLst>
                <a:path w="5652" h="8006" extrusionOk="0">
                  <a:moveTo>
                    <a:pt x="1083" y="0"/>
                  </a:moveTo>
                  <a:cubicBezTo>
                    <a:pt x="809" y="0"/>
                    <a:pt x="550" y="47"/>
                    <a:pt x="452" y="203"/>
                  </a:cubicBezTo>
                  <a:cubicBezTo>
                    <a:pt x="0" y="2355"/>
                    <a:pt x="1192" y="5103"/>
                    <a:pt x="1357" y="5379"/>
                  </a:cubicBezTo>
                  <a:cubicBezTo>
                    <a:pt x="1821" y="6130"/>
                    <a:pt x="3035" y="7510"/>
                    <a:pt x="3797" y="8006"/>
                  </a:cubicBezTo>
                  <a:cubicBezTo>
                    <a:pt x="4161" y="7697"/>
                    <a:pt x="4757" y="7233"/>
                    <a:pt x="5044" y="6792"/>
                  </a:cubicBezTo>
                  <a:cubicBezTo>
                    <a:pt x="5320" y="6340"/>
                    <a:pt x="5652" y="5644"/>
                    <a:pt x="5552" y="5015"/>
                  </a:cubicBezTo>
                  <a:cubicBezTo>
                    <a:pt x="4482" y="4529"/>
                    <a:pt x="3334" y="3679"/>
                    <a:pt x="2859" y="2852"/>
                  </a:cubicBezTo>
                  <a:cubicBezTo>
                    <a:pt x="2473" y="2256"/>
                    <a:pt x="1931" y="103"/>
                    <a:pt x="1931" y="103"/>
                  </a:cubicBezTo>
                  <a:cubicBezTo>
                    <a:pt x="1931" y="103"/>
                    <a:pt x="1490" y="0"/>
                    <a:pt x="1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7539693" y="3677246"/>
              <a:ext cx="106" cy="1166"/>
            </a:xfrm>
            <a:custGeom>
              <a:avLst/>
              <a:gdLst/>
              <a:ahLst/>
              <a:cxnLst/>
              <a:rect l="l" t="t" r="r" b="b"/>
              <a:pathLst>
                <a:path w="1" h="11" extrusionOk="0">
                  <a:moveTo>
                    <a:pt x="0" y="11"/>
                  </a:moveTo>
                  <a:lnTo>
                    <a:pt x="0" y="11"/>
                  </a:lnTo>
                  <a:lnTo>
                    <a:pt x="0" y="11"/>
                  </a:lnTo>
                  <a:close/>
                  <a:moveTo>
                    <a:pt x="0" y="11"/>
                  </a:moveTo>
                  <a:lnTo>
                    <a:pt x="0" y="11"/>
                  </a:lnTo>
                  <a:lnTo>
                    <a:pt x="0" y="11"/>
                  </a:lnTo>
                  <a:close/>
                  <a:moveTo>
                    <a:pt x="0" y="11"/>
                  </a:moveTo>
                  <a:lnTo>
                    <a:pt x="0" y="11"/>
                  </a:lnTo>
                  <a:lnTo>
                    <a:pt x="0" y="11"/>
                  </a:lnTo>
                  <a:close/>
                  <a:moveTo>
                    <a:pt x="0" y="11"/>
                  </a:moveTo>
                  <a:lnTo>
                    <a:pt x="0" y="11"/>
                  </a:lnTo>
                  <a:lnTo>
                    <a:pt x="0" y="11"/>
                  </a:lnTo>
                  <a:close/>
                  <a:moveTo>
                    <a:pt x="0" y="11"/>
                  </a:moveTo>
                  <a:lnTo>
                    <a:pt x="0" y="11"/>
                  </a:lnTo>
                  <a:lnTo>
                    <a:pt x="0" y="11"/>
                  </a:lnTo>
                  <a:close/>
                  <a:moveTo>
                    <a:pt x="0" y="11"/>
                  </a:moveTo>
                  <a:lnTo>
                    <a:pt x="0" y="11"/>
                  </a:lnTo>
                  <a:lnTo>
                    <a:pt x="0" y="11"/>
                  </a:lnTo>
                  <a:close/>
                  <a:moveTo>
                    <a:pt x="0" y="0"/>
                  </a:moveTo>
                  <a:lnTo>
                    <a:pt x="0" y="11"/>
                  </a:lnTo>
                  <a:lnTo>
                    <a:pt x="0" y="0"/>
                  </a:lnTo>
                  <a:close/>
                  <a:moveTo>
                    <a:pt x="0" y="0"/>
                  </a:moveTo>
                  <a:lnTo>
                    <a:pt x="0" y="0"/>
                  </a:lnTo>
                  <a:lnTo>
                    <a:pt x="0" y="0"/>
                  </a:lnTo>
                  <a:close/>
                  <a:moveTo>
                    <a:pt x="0" y="0"/>
                  </a:moveTo>
                  <a:lnTo>
                    <a:pt x="0" y="0"/>
                  </a:lnTo>
                  <a:close/>
                </a:path>
              </a:pathLst>
            </a:custGeom>
            <a:solidFill>
              <a:srgbClr val="E7F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7463710" y="3465510"/>
              <a:ext cx="309970" cy="472649"/>
            </a:xfrm>
            <a:custGeom>
              <a:avLst/>
              <a:gdLst/>
              <a:ahLst/>
              <a:cxnLst/>
              <a:rect l="l" t="t" r="r" b="b"/>
              <a:pathLst>
                <a:path w="2925" h="4460" extrusionOk="0">
                  <a:moveTo>
                    <a:pt x="0" y="0"/>
                  </a:moveTo>
                  <a:cubicBezTo>
                    <a:pt x="265" y="1038"/>
                    <a:pt x="618" y="1832"/>
                    <a:pt x="717" y="1998"/>
                  </a:cubicBezTo>
                  <a:lnTo>
                    <a:pt x="717" y="2009"/>
                  </a:lnTo>
                  <a:cubicBezTo>
                    <a:pt x="1137" y="2683"/>
                    <a:pt x="2164" y="3875"/>
                    <a:pt x="2914" y="4459"/>
                  </a:cubicBezTo>
                  <a:cubicBezTo>
                    <a:pt x="2914" y="4162"/>
                    <a:pt x="2914" y="3863"/>
                    <a:pt x="2925" y="3588"/>
                  </a:cubicBezTo>
                  <a:cubicBezTo>
                    <a:pt x="1788" y="2815"/>
                    <a:pt x="673" y="15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7436793" y="3108378"/>
              <a:ext cx="177822" cy="65916"/>
            </a:xfrm>
            <a:custGeom>
              <a:avLst/>
              <a:gdLst/>
              <a:ahLst/>
              <a:cxnLst/>
              <a:rect l="l" t="t" r="r" b="b"/>
              <a:pathLst>
                <a:path w="1678" h="622" extrusionOk="0">
                  <a:moveTo>
                    <a:pt x="697" y="0"/>
                  </a:moveTo>
                  <a:cubicBezTo>
                    <a:pt x="423" y="0"/>
                    <a:pt x="164" y="47"/>
                    <a:pt x="66" y="203"/>
                  </a:cubicBezTo>
                  <a:cubicBezTo>
                    <a:pt x="34" y="346"/>
                    <a:pt x="11" y="490"/>
                    <a:pt x="0" y="622"/>
                  </a:cubicBezTo>
                  <a:cubicBezTo>
                    <a:pt x="258" y="493"/>
                    <a:pt x="512" y="442"/>
                    <a:pt x="763" y="442"/>
                  </a:cubicBezTo>
                  <a:cubicBezTo>
                    <a:pt x="1070" y="442"/>
                    <a:pt x="1374" y="518"/>
                    <a:pt x="1678" y="622"/>
                  </a:cubicBezTo>
                  <a:cubicBezTo>
                    <a:pt x="1601" y="313"/>
                    <a:pt x="1545" y="103"/>
                    <a:pt x="1545" y="103"/>
                  </a:cubicBezTo>
                  <a:cubicBezTo>
                    <a:pt x="1545" y="103"/>
                    <a:pt x="1104" y="0"/>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8464949" y="2770216"/>
              <a:ext cx="296087" cy="296730"/>
            </a:xfrm>
            <a:custGeom>
              <a:avLst/>
              <a:gdLst/>
              <a:ahLst/>
              <a:cxnLst/>
              <a:rect l="l" t="t" r="r" b="b"/>
              <a:pathLst>
                <a:path w="2794" h="2800" extrusionOk="0">
                  <a:moveTo>
                    <a:pt x="1905" y="1"/>
                  </a:moveTo>
                  <a:cubicBezTo>
                    <a:pt x="1840" y="1"/>
                    <a:pt x="1785" y="67"/>
                    <a:pt x="1755" y="115"/>
                  </a:cubicBezTo>
                  <a:cubicBezTo>
                    <a:pt x="1641" y="314"/>
                    <a:pt x="1387" y="1027"/>
                    <a:pt x="1314" y="1027"/>
                  </a:cubicBezTo>
                  <a:cubicBezTo>
                    <a:pt x="1310" y="1027"/>
                    <a:pt x="1306" y="1025"/>
                    <a:pt x="1303" y="1020"/>
                  </a:cubicBezTo>
                  <a:cubicBezTo>
                    <a:pt x="1281" y="843"/>
                    <a:pt x="1281" y="590"/>
                    <a:pt x="1292" y="358"/>
                  </a:cubicBezTo>
                  <a:cubicBezTo>
                    <a:pt x="1292" y="325"/>
                    <a:pt x="1303" y="192"/>
                    <a:pt x="1281" y="159"/>
                  </a:cubicBezTo>
                  <a:cubicBezTo>
                    <a:pt x="1265" y="133"/>
                    <a:pt x="1237" y="122"/>
                    <a:pt x="1206" y="122"/>
                  </a:cubicBezTo>
                  <a:cubicBezTo>
                    <a:pt x="1172" y="122"/>
                    <a:pt x="1133" y="136"/>
                    <a:pt x="1105" y="159"/>
                  </a:cubicBezTo>
                  <a:cubicBezTo>
                    <a:pt x="1049" y="192"/>
                    <a:pt x="1038" y="291"/>
                    <a:pt x="1027" y="358"/>
                  </a:cubicBezTo>
                  <a:cubicBezTo>
                    <a:pt x="994" y="479"/>
                    <a:pt x="906" y="1164"/>
                    <a:pt x="884" y="1407"/>
                  </a:cubicBezTo>
                  <a:cubicBezTo>
                    <a:pt x="872" y="1495"/>
                    <a:pt x="862" y="1583"/>
                    <a:pt x="796" y="1638"/>
                  </a:cubicBezTo>
                  <a:cubicBezTo>
                    <a:pt x="774" y="1650"/>
                    <a:pt x="762" y="1650"/>
                    <a:pt x="740" y="1650"/>
                  </a:cubicBezTo>
                  <a:cubicBezTo>
                    <a:pt x="696" y="1650"/>
                    <a:pt x="641" y="1627"/>
                    <a:pt x="608" y="1605"/>
                  </a:cubicBezTo>
                  <a:cubicBezTo>
                    <a:pt x="541" y="1539"/>
                    <a:pt x="409" y="1417"/>
                    <a:pt x="321" y="1373"/>
                  </a:cubicBezTo>
                  <a:cubicBezTo>
                    <a:pt x="270" y="1354"/>
                    <a:pt x="225" y="1347"/>
                    <a:pt x="187" y="1347"/>
                  </a:cubicBezTo>
                  <a:cubicBezTo>
                    <a:pt x="68" y="1347"/>
                    <a:pt x="9" y="1420"/>
                    <a:pt x="1" y="1461"/>
                  </a:cubicBezTo>
                  <a:cubicBezTo>
                    <a:pt x="1" y="1484"/>
                    <a:pt x="177" y="1650"/>
                    <a:pt x="188" y="1672"/>
                  </a:cubicBezTo>
                  <a:cubicBezTo>
                    <a:pt x="222" y="1694"/>
                    <a:pt x="244" y="1716"/>
                    <a:pt x="266" y="1738"/>
                  </a:cubicBezTo>
                  <a:cubicBezTo>
                    <a:pt x="298" y="1760"/>
                    <a:pt x="332" y="1782"/>
                    <a:pt x="354" y="1804"/>
                  </a:cubicBezTo>
                  <a:cubicBezTo>
                    <a:pt x="453" y="1903"/>
                    <a:pt x="531" y="2035"/>
                    <a:pt x="597" y="2157"/>
                  </a:cubicBezTo>
                  <a:cubicBezTo>
                    <a:pt x="696" y="2334"/>
                    <a:pt x="939" y="2433"/>
                    <a:pt x="1016" y="2621"/>
                  </a:cubicBezTo>
                  <a:cubicBezTo>
                    <a:pt x="1025" y="2658"/>
                    <a:pt x="1042" y="2711"/>
                    <a:pt x="1041" y="2713"/>
                  </a:cubicBezTo>
                  <a:lnTo>
                    <a:pt x="1041" y="2713"/>
                  </a:lnTo>
                  <a:cubicBezTo>
                    <a:pt x="1040" y="2712"/>
                    <a:pt x="1039" y="2711"/>
                    <a:pt x="1038" y="2709"/>
                  </a:cubicBezTo>
                  <a:lnTo>
                    <a:pt x="1038" y="2709"/>
                  </a:lnTo>
                  <a:cubicBezTo>
                    <a:pt x="1040" y="2712"/>
                    <a:pt x="1041" y="2714"/>
                    <a:pt x="1041" y="2714"/>
                  </a:cubicBezTo>
                  <a:cubicBezTo>
                    <a:pt x="1041" y="2714"/>
                    <a:pt x="1041" y="2714"/>
                    <a:pt x="1041" y="2713"/>
                  </a:cubicBezTo>
                  <a:lnTo>
                    <a:pt x="1041" y="2713"/>
                  </a:lnTo>
                  <a:cubicBezTo>
                    <a:pt x="1098" y="2797"/>
                    <a:pt x="1227" y="2786"/>
                    <a:pt x="1336" y="2797"/>
                  </a:cubicBezTo>
                  <a:cubicBezTo>
                    <a:pt x="1358" y="2799"/>
                    <a:pt x="1379" y="2799"/>
                    <a:pt x="1401" y="2799"/>
                  </a:cubicBezTo>
                  <a:cubicBezTo>
                    <a:pt x="1587" y="2799"/>
                    <a:pt x="1766" y="2761"/>
                    <a:pt x="1954" y="2731"/>
                  </a:cubicBezTo>
                  <a:cubicBezTo>
                    <a:pt x="1966" y="2731"/>
                    <a:pt x="1976" y="2720"/>
                    <a:pt x="1988" y="2720"/>
                  </a:cubicBezTo>
                  <a:lnTo>
                    <a:pt x="1988" y="2687"/>
                  </a:lnTo>
                  <a:cubicBezTo>
                    <a:pt x="1976" y="2466"/>
                    <a:pt x="2054" y="2246"/>
                    <a:pt x="2131" y="2025"/>
                  </a:cubicBezTo>
                  <a:cubicBezTo>
                    <a:pt x="2164" y="1937"/>
                    <a:pt x="2197" y="1837"/>
                    <a:pt x="2253" y="1748"/>
                  </a:cubicBezTo>
                  <a:cubicBezTo>
                    <a:pt x="2307" y="1650"/>
                    <a:pt x="2606" y="1296"/>
                    <a:pt x="2694" y="1174"/>
                  </a:cubicBezTo>
                  <a:cubicBezTo>
                    <a:pt x="2716" y="1142"/>
                    <a:pt x="2771" y="1098"/>
                    <a:pt x="2782" y="1064"/>
                  </a:cubicBezTo>
                  <a:cubicBezTo>
                    <a:pt x="2793" y="1020"/>
                    <a:pt x="2771" y="965"/>
                    <a:pt x="2738" y="932"/>
                  </a:cubicBezTo>
                  <a:cubicBezTo>
                    <a:pt x="2726" y="923"/>
                    <a:pt x="2712" y="919"/>
                    <a:pt x="2696" y="919"/>
                  </a:cubicBezTo>
                  <a:cubicBezTo>
                    <a:pt x="2556" y="919"/>
                    <a:pt x="2295" y="1239"/>
                    <a:pt x="2186" y="1318"/>
                  </a:cubicBezTo>
                  <a:cubicBezTo>
                    <a:pt x="2140" y="1345"/>
                    <a:pt x="2110" y="1354"/>
                    <a:pt x="2090" y="1354"/>
                  </a:cubicBezTo>
                  <a:cubicBezTo>
                    <a:pt x="2053" y="1354"/>
                    <a:pt x="2050" y="1321"/>
                    <a:pt x="2042" y="1307"/>
                  </a:cubicBezTo>
                  <a:cubicBezTo>
                    <a:pt x="2042" y="1296"/>
                    <a:pt x="2473" y="490"/>
                    <a:pt x="2429" y="402"/>
                  </a:cubicBezTo>
                  <a:cubicBezTo>
                    <a:pt x="2407" y="358"/>
                    <a:pt x="2374" y="313"/>
                    <a:pt x="2319" y="313"/>
                  </a:cubicBezTo>
                  <a:cubicBezTo>
                    <a:pt x="2263" y="313"/>
                    <a:pt x="2164" y="446"/>
                    <a:pt x="2131" y="490"/>
                  </a:cubicBezTo>
                  <a:cubicBezTo>
                    <a:pt x="2020" y="678"/>
                    <a:pt x="1745" y="1108"/>
                    <a:pt x="1711" y="1108"/>
                  </a:cubicBezTo>
                  <a:cubicBezTo>
                    <a:pt x="1667" y="1086"/>
                    <a:pt x="1855" y="546"/>
                    <a:pt x="1954" y="313"/>
                  </a:cubicBezTo>
                  <a:cubicBezTo>
                    <a:pt x="1966" y="269"/>
                    <a:pt x="2010" y="148"/>
                    <a:pt x="2010" y="104"/>
                  </a:cubicBezTo>
                  <a:cubicBezTo>
                    <a:pt x="1998" y="60"/>
                    <a:pt x="1976" y="16"/>
                    <a:pt x="1932" y="4"/>
                  </a:cubicBezTo>
                  <a:cubicBezTo>
                    <a:pt x="1923" y="2"/>
                    <a:pt x="1914" y="1"/>
                    <a:pt x="1905"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8280131" y="3015969"/>
              <a:ext cx="451655" cy="751363"/>
            </a:xfrm>
            <a:custGeom>
              <a:avLst/>
              <a:gdLst/>
              <a:ahLst/>
              <a:cxnLst/>
              <a:rect l="l" t="t" r="r" b="b"/>
              <a:pathLst>
                <a:path w="4262" h="7090" extrusionOk="0">
                  <a:moveTo>
                    <a:pt x="3096" y="1"/>
                  </a:moveTo>
                  <a:cubicBezTo>
                    <a:pt x="2970" y="1"/>
                    <a:pt x="2826" y="36"/>
                    <a:pt x="2628" y="125"/>
                  </a:cubicBezTo>
                  <a:cubicBezTo>
                    <a:pt x="2584" y="1085"/>
                    <a:pt x="2341" y="2002"/>
                    <a:pt x="2020" y="2962"/>
                  </a:cubicBezTo>
                  <a:cubicBezTo>
                    <a:pt x="1679" y="4011"/>
                    <a:pt x="862" y="4551"/>
                    <a:pt x="1" y="5225"/>
                  </a:cubicBezTo>
                  <a:cubicBezTo>
                    <a:pt x="177" y="5688"/>
                    <a:pt x="420" y="5975"/>
                    <a:pt x="751" y="6383"/>
                  </a:cubicBezTo>
                  <a:cubicBezTo>
                    <a:pt x="1071" y="6803"/>
                    <a:pt x="1866" y="6836"/>
                    <a:pt x="2253" y="7090"/>
                  </a:cubicBezTo>
                  <a:cubicBezTo>
                    <a:pt x="2827" y="6428"/>
                    <a:pt x="2881" y="6251"/>
                    <a:pt x="3268" y="5468"/>
                  </a:cubicBezTo>
                  <a:cubicBezTo>
                    <a:pt x="4262" y="3393"/>
                    <a:pt x="3897" y="1075"/>
                    <a:pt x="3720" y="202"/>
                  </a:cubicBezTo>
                  <a:cubicBezTo>
                    <a:pt x="3455" y="93"/>
                    <a:pt x="3298" y="1"/>
                    <a:pt x="3096"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205314" y="3046807"/>
              <a:ext cx="541625" cy="796614"/>
            </a:xfrm>
            <a:custGeom>
              <a:avLst/>
              <a:gdLst/>
              <a:ahLst/>
              <a:cxnLst/>
              <a:rect l="l" t="t" r="r" b="b"/>
              <a:pathLst>
                <a:path w="5111" h="7517" extrusionOk="0">
                  <a:moveTo>
                    <a:pt x="3571" y="1"/>
                  </a:moveTo>
                  <a:cubicBezTo>
                    <a:pt x="3478" y="1"/>
                    <a:pt x="3384" y="4"/>
                    <a:pt x="3290" y="11"/>
                  </a:cubicBezTo>
                  <a:cubicBezTo>
                    <a:pt x="3124" y="21"/>
                    <a:pt x="2726" y="2317"/>
                    <a:pt x="2484" y="2936"/>
                  </a:cubicBezTo>
                  <a:cubicBezTo>
                    <a:pt x="2098" y="3808"/>
                    <a:pt x="1016" y="4702"/>
                    <a:pt x="0" y="5298"/>
                  </a:cubicBezTo>
                  <a:cubicBezTo>
                    <a:pt x="276" y="6877"/>
                    <a:pt x="2042" y="7307"/>
                    <a:pt x="2484" y="7517"/>
                  </a:cubicBezTo>
                  <a:cubicBezTo>
                    <a:pt x="3201" y="6943"/>
                    <a:pt x="3764" y="6038"/>
                    <a:pt x="4151" y="5243"/>
                  </a:cubicBezTo>
                  <a:cubicBezTo>
                    <a:pt x="4283" y="4956"/>
                    <a:pt x="5111" y="2119"/>
                    <a:pt x="4703" y="298"/>
                  </a:cubicBezTo>
                  <a:cubicBezTo>
                    <a:pt x="4544" y="102"/>
                    <a:pt x="4078" y="1"/>
                    <a:pt x="3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8645104" y="3602322"/>
              <a:ext cx="106" cy="106"/>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E7F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473109" y="3341415"/>
              <a:ext cx="231762" cy="481021"/>
            </a:xfrm>
            <a:custGeom>
              <a:avLst/>
              <a:gdLst/>
              <a:ahLst/>
              <a:cxnLst/>
              <a:rect l="l" t="t" r="r" b="b"/>
              <a:pathLst>
                <a:path w="2187" h="4539" extrusionOk="0">
                  <a:moveTo>
                    <a:pt x="2186" y="1"/>
                  </a:moveTo>
                  <a:cubicBezTo>
                    <a:pt x="1943" y="962"/>
                    <a:pt x="1193" y="3147"/>
                    <a:pt x="1" y="3908"/>
                  </a:cubicBezTo>
                  <a:cubicBezTo>
                    <a:pt x="67" y="4119"/>
                    <a:pt x="133" y="4328"/>
                    <a:pt x="189" y="4538"/>
                  </a:cubicBezTo>
                  <a:cubicBezTo>
                    <a:pt x="795" y="3975"/>
                    <a:pt x="1281" y="3169"/>
                    <a:pt x="1624" y="2463"/>
                  </a:cubicBezTo>
                  <a:cubicBezTo>
                    <a:pt x="1712" y="2275"/>
                    <a:pt x="2032" y="1215"/>
                    <a:pt x="2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8535209" y="3046807"/>
              <a:ext cx="175490" cy="79481"/>
            </a:xfrm>
            <a:custGeom>
              <a:avLst/>
              <a:gdLst/>
              <a:ahLst/>
              <a:cxnLst/>
              <a:rect l="l" t="t" r="r" b="b"/>
              <a:pathLst>
                <a:path w="1656" h="750" extrusionOk="0">
                  <a:moveTo>
                    <a:pt x="458" y="1"/>
                  </a:moveTo>
                  <a:cubicBezTo>
                    <a:pt x="365" y="1"/>
                    <a:pt x="271" y="4"/>
                    <a:pt x="177" y="11"/>
                  </a:cubicBezTo>
                  <a:cubicBezTo>
                    <a:pt x="133" y="11"/>
                    <a:pt x="77" y="176"/>
                    <a:pt x="0" y="430"/>
                  </a:cubicBezTo>
                  <a:cubicBezTo>
                    <a:pt x="61" y="428"/>
                    <a:pt x="122" y="427"/>
                    <a:pt x="183" y="427"/>
                  </a:cubicBezTo>
                  <a:cubicBezTo>
                    <a:pt x="696" y="427"/>
                    <a:pt x="1202" y="513"/>
                    <a:pt x="1656" y="750"/>
                  </a:cubicBezTo>
                  <a:cubicBezTo>
                    <a:pt x="1644" y="595"/>
                    <a:pt x="1622" y="441"/>
                    <a:pt x="1590" y="298"/>
                  </a:cubicBezTo>
                  <a:cubicBezTo>
                    <a:pt x="1431" y="102"/>
                    <a:pt x="965"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7822749" y="4310016"/>
              <a:ext cx="1093848" cy="1292895"/>
            </a:xfrm>
            <a:custGeom>
              <a:avLst/>
              <a:gdLst/>
              <a:ahLst/>
              <a:cxnLst/>
              <a:rect l="l" t="t" r="r" b="b"/>
              <a:pathLst>
                <a:path w="10322" h="12200" extrusionOk="0">
                  <a:moveTo>
                    <a:pt x="6745" y="0"/>
                  </a:moveTo>
                  <a:lnTo>
                    <a:pt x="1" y="873"/>
                  </a:lnTo>
                  <a:cubicBezTo>
                    <a:pt x="1" y="873"/>
                    <a:pt x="56" y="8666"/>
                    <a:pt x="1678" y="11955"/>
                  </a:cubicBezTo>
                  <a:cubicBezTo>
                    <a:pt x="2153" y="12127"/>
                    <a:pt x="2723" y="12200"/>
                    <a:pt x="3340" y="12200"/>
                  </a:cubicBezTo>
                  <a:cubicBezTo>
                    <a:pt x="6215" y="12200"/>
                    <a:pt x="10130" y="10618"/>
                    <a:pt x="10322" y="10045"/>
                  </a:cubicBezTo>
                  <a:cubicBezTo>
                    <a:pt x="8787" y="6204"/>
                    <a:pt x="7518" y="552"/>
                    <a:pt x="6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7829743" y="4616492"/>
              <a:ext cx="329998" cy="103008"/>
            </a:xfrm>
            <a:custGeom>
              <a:avLst/>
              <a:gdLst/>
              <a:ahLst/>
              <a:cxnLst/>
              <a:rect l="l" t="t" r="r" b="b"/>
              <a:pathLst>
                <a:path w="3114" h="972" extrusionOk="0">
                  <a:moveTo>
                    <a:pt x="1" y="0"/>
                  </a:moveTo>
                  <a:lnTo>
                    <a:pt x="1" y="0"/>
                  </a:lnTo>
                  <a:cubicBezTo>
                    <a:pt x="12" y="122"/>
                    <a:pt x="12" y="243"/>
                    <a:pt x="23" y="376"/>
                  </a:cubicBezTo>
                  <a:cubicBezTo>
                    <a:pt x="277" y="795"/>
                    <a:pt x="862" y="972"/>
                    <a:pt x="1634" y="972"/>
                  </a:cubicBezTo>
                  <a:cubicBezTo>
                    <a:pt x="2076" y="972"/>
                    <a:pt x="2573" y="917"/>
                    <a:pt x="3114" y="817"/>
                  </a:cubicBezTo>
                  <a:lnTo>
                    <a:pt x="3114" y="233"/>
                  </a:lnTo>
                  <a:cubicBezTo>
                    <a:pt x="2385" y="365"/>
                    <a:pt x="1789" y="431"/>
                    <a:pt x="1513" y="431"/>
                  </a:cubicBezTo>
                  <a:lnTo>
                    <a:pt x="1403" y="431"/>
                  </a:lnTo>
                  <a:cubicBezTo>
                    <a:pt x="906" y="409"/>
                    <a:pt x="354" y="3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7753760" y="3582293"/>
              <a:ext cx="855198" cy="1080097"/>
            </a:xfrm>
            <a:custGeom>
              <a:avLst/>
              <a:gdLst/>
              <a:ahLst/>
              <a:cxnLst/>
              <a:rect l="l" t="t" r="r" b="b"/>
              <a:pathLst>
                <a:path w="8070" h="10192" extrusionOk="0">
                  <a:moveTo>
                    <a:pt x="5998" y="1"/>
                  </a:moveTo>
                  <a:cubicBezTo>
                    <a:pt x="5900" y="1"/>
                    <a:pt x="431" y="587"/>
                    <a:pt x="431" y="587"/>
                  </a:cubicBezTo>
                  <a:cubicBezTo>
                    <a:pt x="1" y="1459"/>
                    <a:pt x="266" y="5366"/>
                    <a:pt x="266" y="6702"/>
                  </a:cubicBezTo>
                  <a:cubicBezTo>
                    <a:pt x="266" y="7033"/>
                    <a:pt x="531" y="9550"/>
                    <a:pt x="696" y="9737"/>
                  </a:cubicBezTo>
                  <a:cubicBezTo>
                    <a:pt x="1071" y="10146"/>
                    <a:pt x="1656" y="10168"/>
                    <a:pt x="2175" y="10190"/>
                  </a:cubicBezTo>
                  <a:cubicBezTo>
                    <a:pt x="2191" y="10191"/>
                    <a:pt x="2209" y="10191"/>
                    <a:pt x="2229" y="10191"/>
                  </a:cubicBezTo>
                  <a:cubicBezTo>
                    <a:pt x="2858" y="10191"/>
                    <a:pt x="5111" y="9850"/>
                    <a:pt x="6866" y="9230"/>
                  </a:cubicBezTo>
                  <a:cubicBezTo>
                    <a:pt x="7529" y="8998"/>
                    <a:pt x="7970" y="8491"/>
                    <a:pt x="8036" y="8236"/>
                  </a:cubicBezTo>
                  <a:cubicBezTo>
                    <a:pt x="8069" y="8071"/>
                    <a:pt x="7573" y="5201"/>
                    <a:pt x="7517" y="4947"/>
                  </a:cubicBezTo>
                  <a:cubicBezTo>
                    <a:pt x="7131" y="3104"/>
                    <a:pt x="6933" y="1216"/>
                    <a:pt x="5994" y="2"/>
                  </a:cubicBezTo>
                  <a:cubicBezTo>
                    <a:pt x="5999" y="1"/>
                    <a:pt x="6000" y="1"/>
                    <a:pt x="5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8535209" y="4015196"/>
              <a:ext cx="41011" cy="236430"/>
            </a:xfrm>
            <a:custGeom>
              <a:avLst/>
              <a:gdLst/>
              <a:ahLst/>
              <a:cxnLst/>
              <a:rect l="l" t="t" r="r" b="b"/>
              <a:pathLst>
                <a:path w="387" h="2231" extrusionOk="0">
                  <a:moveTo>
                    <a:pt x="0" y="1"/>
                  </a:moveTo>
                  <a:cubicBezTo>
                    <a:pt x="0" y="57"/>
                    <a:pt x="0" y="111"/>
                    <a:pt x="11" y="155"/>
                  </a:cubicBezTo>
                  <a:cubicBezTo>
                    <a:pt x="55" y="388"/>
                    <a:pt x="99" y="619"/>
                    <a:pt x="143" y="862"/>
                  </a:cubicBezTo>
                  <a:cubicBezTo>
                    <a:pt x="165" y="972"/>
                    <a:pt x="276" y="1568"/>
                    <a:pt x="386" y="2231"/>
                  </a:cubicBezTo>
                  <a:cubicBezTo>
                    <a:pt x="221" y="1182"/>
                    <a:pt x="33" y="79"/>
                    <a:pt x="0" y="1"/>
                  </a:cubicBez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7978424" y="4662167"/>
              <a:ext cx="11763" cy="106"/>
            </a:xfrm>
            <a:custGeom>
              <a:avLst/>
              <a:gdLst/>
              <a:ahLst/>
              <a:cxnLst/>
              <a:rect l="l" t="t" r="r" b="b"/>
              <a:pathLst>
                <a:path w="111" h="1" extrusionOk="0">
                  <a:moveTo>
                    <a:pt x="110" y="0"/>
                  </a:moveTo>
                  <a:lnTo>
                    <a:pt x="110" y="0"/>
                  </a:lnTo>
                  <a:lnTo>
                    <a:pt x="110" y="0"/>
                  </a:lnTo>
                  <a:lnTo>
                    <a:pt x="110" y="0"/>
                  </a:lnTo>
                  <a:close/>
                  <a:moveTo>
                    <a:pt x="66" y="0"/>
                  </a:moveTo>
                  <a:lnTo>
                    <a:pt x="66" y="0"/>
                  </a:lnTo>
                  <a:lnTo>
                    <a:pt x="66" y="0"/>
                  </a:lnTo>
                  <a:close/>
                  <a:moveTo>
                    <a:pt x="55" y="0"/>
                  </a:moveTo>
                  <a:lnTo>
                    <a:pt x="66" y="0"/>
                  </a:lnTo>
                  <a:lnTo>
                    <a:pt x="55" y="0"/>
                  </a:lnTo>
                  <a:close/>
                  <a:moveTo>
                    <a:pt x="0" y="0"/>
                  </a:moveTo>
                  <a:lnTo>
                    <a:pt x="55" y="0"/>
                  </a:lnTo>
                  <a:close/>
                </a:path>
              </a:pathLst>
            </a:custGeom>
            <a:solidFill>
              <a:srgbClr val="144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7842672" y="4031622"/>
              <a:ext cx="733542" cy="630657"/>
            </a:xfrm>
            <a:custGeom>
              <a:avLst/>
              <a:gdLst/>
              <a:ahLst/>
              <a:cxnLst/>
              <a:rect l="l" t="t" r="r" b="b"/>
              <a:pathLst>
                <a:path w="6922" h="5951" extrusionOk="0">
                  <a:moveTo>
                    <a:pt x="6546" y="0"/>
                  </a:moveTo>
                  <a:lnTo>
                    <a:pt x="6546" y="0"/>
                  </a:lnTo>
                  <a:cubicBezTo>
                    <a:pt x="6557" y="817"/>
                    <a:pt x="6513" y="1502"/>
                    <a:pt x="6336" y="2031"/>
                  </a:cubicBezTo>
                  <a:cubicBezTo>
                    <a:pt x="6535" y="2043"/>
                    <a:pt x="6734" y="2054"/>
                    <a:pt x="6921" y="2076"/>
                  </a:cubicBezTo>
                  <a:cubicBezTo>
                    <a:pt x="6811" y="1413"/>
                    <a:pt x="6700" y="817"/>
                    <a:pt x="6678" y="707"/>
                  </a:cubicBezTo>
                  <a:cubicBezTo>
                    <a:pt x="6634" y="464"/>
                    <a:pt x="6590" y="233"/>
                    <a:pt x="6546" y="0"/>
                  </a:cubicBezTo>
                  <a:close/>
                  <a:moveTo>
                    <a:pt x="2992" y="4405"/>
                  </a:moveTo>
                  <a:cubicBezTo>
                    <a:pt x="2782" y="4626"/>
                    <a:pt x="2561" y="4847"/>
                    <a:pt x="2263" y="5045"/>
                  </a:cubicBezTo>
                  <a:cubicBezTo>
                    <a:pt x="1557" y="5519"/>
                    <a:pt x="1137" y="5641"/>
                    <a:pt x="475" y="5641"/>
                  </a:cubicBezTo>
                  <a:cubicBezTo>
                    <a:pt x="332" y="5641"/>
                    <a:pt x="177" y="5630"/>
                    <a:pt x="1" y="5630"/>
                  </a:cubicBezTo>
                  <a:cubicBezTo>
                    <a:pt x="354" y="5895"/>
                    <a:pt x="840" y="5928"/>
                    <a:pt x="1281" y="5950"/>
                  </a:cubicBezTo>
                  <a:lnTo>
                    <a:pt x="1391" y="5950"/>
                  </a:lnTo>
                  <a:cubicBezTo>
                    <a:pt x="1667" y="5950"/>
                    <a:pt x="2263" y="5884"/>
                    <a:pt x="2992" y="5752"/>
                  </a:cubicBezTo>
                  <a:lnTo>
                    <a:pt x="2992" y="440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7974821" y="3467841"/>
              <a:ext cx="238756" cy="230602"/>
            </a:xfrm>
            <a:custGeom>
              <a:avLst/>
              <a:gdLst/>
              <a:ahLst/>
              <a:cxnLst/>
              <a:rect l="l" t="t" r="r" b="b"/>
              <a:pathLst>
                <a:path w="2253" h="2176" extrusionOk="0">
                  <a:moveTo>
                    <a:pt x="1965" y="0"/>
                  </a:moveTo>
                  <a:lnTo>
                    <a:pt x="0" y="243"/>
                  </a:lnTo>
                  <a:cubicBezTo>
                    <a:pt x="0" y="243"/>
                    <a:pt x="365" y="1182"/>
                    <a:pt x="155" y="1678"/>
                  </a:cubicBezTo>
                  <a:cubicBezTo>
                    <a:pt x="453" y="2119"/>
                    <a:pt x="1347" y="2175"/>
                    <a:pt x="1347" y="2175"/>
                  </a:cubicBezTo>
                  <a:cubicBezTo>
                    <a:pt x="1347" y="2175"/>
                    <a:pt x="2252" y="1832"/>
                    <a:pt x="2220" y="1469"/>
                  </a:cubicBezTo>
                  <a:cubicBezTo>
                    <a:pt x="1977" y="1005"/>
                    <a:pt x="1911" y="508"/>
                    <a:pt x="1965"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7988809" y="3540327"/>
              <a:ext cx="8372" cy="56273"/>
            </a:xfrm>
            <a:custGeom>
              <a:avLst/>
              <a:gdLst/>
              <a:ahLst/>
              <a:cxnLst/>
              <a:rect l="l" t="t" r="r" b="b"/>
              <a:pathLst>
                <a:path w="79" h="531" extrusionOk="0">
                  <a:moveTo>
                    <a:pt x="1" y="0"/>
                  </a:moveTo>
                  <a:cubicBezTo>
                    <a:pt x="35" y="166"/>
                    <a:pt x="79" y="354"/>
                    <a:pt x="79" y="530"/>
                  </a:cubicBezTo>
                  <a:lnTo>
                    <a:pt x="79" y="530"/>
                  </a:lnTo>
                  <a:cubicBezTo>
                    <a:pt x="79" y="354"/>
                    <a:pt x="35" y="166"/>
                    <a:pt x="1" y="0"/>
                  </a:cubicBezTo>
                  <a:close/>
                </a:path>
              </a:pathLst>
            </a:custGeom>
            <a:solidFill>
              <a:srgbClr val="FD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988809" y="3534499"/>
              <a:ext cx="160442" cy="62101"/>
            </a:xfrm>
            <a:custGeom>
              <a:avLst/>
              <a:gdLst/>
              <a:ahLst/>
              <a:cxnLst/>
              <a:rect l="l" t="t" r="r" b="b"/>
              <a:pathLst>
                <a:path w="1514" h="586" extrusionOk="0">
                  <a:moveTo>
                    <a:pt x="1514" y="1"/>
                  </a:moveTo>
                  <a:lnTo>
                    <a:pt x="1514" y="1"/>
                  </a:lnTo>
                  <a:cubicBezTo>
                    <a:pt x="1425" y="23"/>
                    <a:pt x="1337" y="45"/>
                    <a:pt x="1237" y="67"/>
                  </a:cubicBezTo>
                  <a:cubicBezTo>
                    <a:pt x="1182" y="89"/>
                    <a:pt x="1105" y="100"/>
                    <a:pt x="1028" y="100"/>
                  </a:cubicBezTo>
                  <a:cubicBezTo>
                    <a:pt x="906" y="111"/>
                    <a:pt x="785" y="111"/>
                    <a:pt x="675" y="111"/>
                  </a:cubicBezTo>
                  <a:cubicBezTo>
                    <a:pt x="432" y="111"/>
                    <a:pt x="211" y="89"/>
                    <a:pt x="1" y="55"/>
                  </a:cubicBezTo>
                  <a:lnTo>
                    <a:pt x="1" y="55"/>
                  </a:lnTo>
                  <a:cubicBezTo>
                    <a:pt x="35" y="221"/>
                    <a:pt x="79" y="409"/>
                    <a:pt x="79" y="585"/>
                  </a:cubicBezTo>
                  <a:cubicBezTo>
                    <a:pt x="653" y="531"/>
                    <a:pt x="1205" y="409"/>
                    <a:pt x="1514" y="1"/>
                  </a:cubicBezTo>
                  <a:close/>
                </a:path>
              </a:pathLst>
            </a:custGeom>
            <a:solidFill>
              <a:srgbClr val="F7C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7691766" y="2849272"/>
              <a:ext cx="724216" cy="697633"/>
            </a:xfrm>
            <a:custGeom>
              <a:avLst/>
              <a:gdLst/>
              <a:ahLst/>
              <a:cxnLst/>
              <a:rect l="l" t="t" r="r" b="b"/>
              <a:pathLst>
                <a:path w="6834" h="6583" extrusionOk="0">
                  <a:moveTo>
                    <a:pt x="3689" y="0"/>
                  </a:moveTo>
                  <a:cubicBezTo>
                    <a:pt x="3575" y="0"/>
                    <a:pt x="3460" y="7"/>
                    <a:pt x="3345" y="20"/>
                  </a:cubicBezTo>
                  <a:cubicBezTo>
                    <a:pt x="3312" y="20"/>
                    <a:pt x="3290" y="20"/>
                    <a:pt x="3268" y="31"/>
                  </a:cubicBezTo>
                  <a:cubicBezTo>
                    <a:pt x="3179" y="43"/>
                    <a:pt x="2848" y="87"/>
                    <a:pt x="2760" y="97"/>
                  </a:cubicBezTo>
                  <a:cubicBezTo>
                    <a:pt x="2738" y="97"/>
                    <a:pt x="2716" y="109"/>
                    <a:pt x="2683" y="109"/>
                  </a:cubicBezTo>
                  <a:cubicBezTo>
                    <a:pt x="1093" y="384"/>
                    <a:pt x="0" y="1897"/>
                    <a:pt x="221" y="3541"/>
                  </a:cubicBezTo>
                  <a:cubicBezTo>
                    <a:pt x="299" y="4171"/>
                    <a:pt x="387" y="4755"/>
                    <a:pt x="464" y="4921"/>
                  </a:cubicBezTo>
                  <a:cubicBezTo>
                    <a:pt x="609" y="5284"/>
                    <a:pt x="1650" y="6582"/>
                    <a:pt x="3469" y="6582"/>
                  </a:cubicBezTo>
                  <a:cubicBezTo>
                    <a:pt x="3587" y="6582"/>
                    <a:pt x="3707" y="6577"/>
                    <a:pt x="3831" y="6566"/>
                  </a:cubicBezTo>
                  <a:cubicBezTo>
                    <a:pt x="3908" y="6566"/>
                    <a:pt x="3985" y="6555"/>
                    <a:pt x="4040" y="6533"/>
                  </a:cubicBezTo>
                  <a:cubicBezTo>
                    <a:pt x="6083" y="6080"/>
                    <a:pt x="6767" y="4590"/>
                    <a:pt x="6822" y="4016"/>
                  </a:cubicBezTo>
                  <a:cubicBezTo>
                    <a:pt x="6833" y="3840"/>
                    <a:pt x="6767" y="3244"/>
                    <a:pt x="6667" y="2625"/>
                  </a:cubicBezTo>
                  <a:cubicBezTo>
                    <a:pt x="6432" y="1099"/>
                    <a:pt x="5151" y="0"/>
                    <a:pt x="3689"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7981815" y="3032607"/>
              <a:ext cx="417744" cy="319515"/>
            </a:xfrm>
            <a:custGeom>
              <a:avLst/>
              <a:gdLst/>
              <a:ahLst/>
              <a:cxnLst/>
              <a:rect l="l" t="t" r="r" b="b"/>
              <a:pathLst>
                <a:path w="3942" h="3015" extrusionOk="0">
                  <a:moveTo>
                    <a:pt x="1911" y="1"/>
                  </a:moveTo>
                  <a:cubicBezTo>
                    <a:pt x="1226" y="1"/>
                    <a:pt x="575" y="89"/>
                    <a:pt x="1" y="222"/>
                  </a:cubicBezTo>
                  <a:cubicBezTo>
                    <a:pt x="420" y="145"/>
                    <a:pt x="840" y="101"/>
                    <a:pt x="1259" y="101"/>
                  </a:cubicBezTo>
                  <a:cubicBezTo>
                    <a:pt x="1800" y="101"/>
                    <a:pt x="2330" y="178"/>
                    <a:pt x="2826" y="366"/>
                  </a:cubicBezTo>
                  <a:cubicBezTo>
                    <a:pt x="3279" y="553"/>
                    <a:pt x="3589" y="1105"/>
                    <a:pt x="3732" y="1734"/>
                  </a:cubicBezTo>
                  <a:lnTo>
                    <a:pt x="3765" y="1568"/>
                  </a:lnTo>
                  <a:cubicBezTo>
                    <a:pt x="3765" y="1558"/>
                    <a:pt x="3776" y="1546"/>
                    <a:pt x="3776" y="1536"/>
                  </a:cubicBezTo>
                  <a:cubicBezTo>
                    <a:pt x="3655" y="1205"/>
                    <a:pt x="3456" y="366"/>
                    <a:pt x="3235" y="111"/>
                  </a:cubicBezTo>
                  <a:cubicBezTo>
                    <a:pt x="2772" y="34"/>
                    <a:pt x="2330" y="1"/>
                    <a:pt x="1911" y="1"/>
                  </a:cubicBezTo>
                  <a:close/>
                  <a:moveTo>
                    <a:pt x="3853" y="2783"/>
                  </a:moveTo>
                  <a:cubicBezTo>
                    <a:pt x="3853" y="2860"/>
                    <a:pt x="3842" y="2937"/>
                    <a:pt x="3831" y="3015"/>
                  </a:cubicBezTo>
                  <a:cubicBezTo>
                    <a:pt x="3876" y="2949"/>
                    <a:pt x="3908" y="2871"/>
                    <a:pt x="3942" y="2805"/>
                  </a:cubicBezTo>
                  <a:lnTo>
                    <a:pt x="3898" y="2805"/>
                  </a:lnTo>
                  <a:cubicBezTo>
                    <a:pt x="3886" y="2805"/>
                    <a:pt x="3876" y="2805"/>
                    <a:pt x="3864" y="2794"/>
                  </a:cubicBezTo>
                  <a:cubicBezTo>
                    <a:pt x="3853" y="2794"/>
                    <a:pt x="3853" y="2794"/>
                    <a:pt x="3853" y="2783"/>
                  </a:cubicBezTo>
                  <a:close/>
                </a:path>
              </a:pathLst>
            </a:custGeom>
            <a:solidFill>
              <a:srgbClr val="F7C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7564279" y="3196548"/>
              <a:ext cx="206011" cy="209301"/>
            </a:xfrm>
            <a:custGeom>
              <a:avLst/>
              <a:gdLst/>
              <a:ahLst/>
              <a:cxnLst/>
              <a:rect l="l" t="t" r="r" b="b"/>
              <a:pathLst>
                <a:path w="1944" h="1975" extrusionOk="0">
                  <a:moveTo>
                    <a:pt x="836" y="0"/>
                  </a:moveTo>
                  <a:cubicBezTo>
                    <a:pt x="775" y="0"/>
                    <a:pt x="713" y="13"/>
                    <a:pt x="651" y="43"/>
                  </a:cubicBezTo>
                  <a:cubicBezTo>
                    <a:pt x="1" y="364"/>
                    <a:pt x="563" y="1236"/>
                    <a:pt x="751" y="1523"/>
                  </a:cubicBezTo>
                  <a:cubicBezTo>
                    <a:pt x="784" y="1589"/>
                    <a:pt x="850" y="1655"/>
                    <a:pt x="906" y="1711"/>
                  </a:cubicBezTo>
                  <a:cubicBezTo>
                    <a:pt x="1125" y="1908"/>
                    <a:pt x="1330" y="1974"/>
                    <a:pt x="1533" y="1974"/>
                  </a:cubicBezTo>
                  <a:cubicBezTo>
                    <a:pt x="1637" y="1974"/>
                    <a:pt x="1739" y="1957"/>
                    <a:pt x="1843" y="1931"/>
                  </a:cubicBezTo>
                  <a:cubicBezTo>
                    <a:pt x="1855" y="1920"/>
                    <a:pt x="1866" y="1920"/>
                    <a:pt x="1877" y="1909"/>
                  </a:cubicBezTo>
                  <a:cubicBezTo>
                    <a:pt x="1888" y="1909"/>
                    <a:pt x="1888" y="1898"/>
                    <a:pt x="1899" y="1887"/>
                  </a:cubicBezTo>
                  <a:cubicBezTo>
                    <a:pt x="1943" y="1689"/>
                    <a:pt x="1943" y="1213"/>
                    <a:pt x="1723" y="695"/>
                  </a:cubicBezTo>
                  <a:cubicBezTo>
                    <a:pt x="1623" y="496"/>
                    <a:pt x="1458" y="330"/>
                    <a:pt x="1281" y="187"/>
                  </a:cubicBezTo>
                  <a:cubicBezTo>
                    <a:pt x="1221" y="136"/>
                    <a:pt x="1038" y="0"/>
                    <a:pt x="836"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7605185" y="3232685"/>
              <a:ext cx="135751" cy="135860"/>
            </a:xfrm>
            <a:custGeom>
              <a:avLst/>
              <a:gdLst/>
              <a:ahLst/>
              <a:cxnLst/>
              <a:rect l="l" t="t" r="r" b="b"/>
              <a:pathLst>
                <a:path w="1281" h="1282" extrusionOk="0">
                  <a:moveTo>
                    <a:pt x="917" y="487"/>
                  </a:moveTo>
                  <a:cubicBezTo>
                    <a:pt x="983" y="509"/>
                    <a:pt x="1038" y="541"/>
                    <a:pt x="1082" y="585"/>
                  </a:cubicBezTo>
                  <a:cubicBezTo>
                    <a:pt x="1116" y="630"/>
                    <a:pt x="1138" y="685"/>
                    <a:pt x="1160" y="729"/>
                  </a:cubicBezTo>
                  <a:cubicBezTo>
                    <a:pt x="1182" y="774"/>
                    <a:pt x="1193" y="818"/>
                    <a:pt x="1204" y="862"/>
                  </a:cubicBezTo>
                  <a:cubicBezTo>
                    <a:pt x="1215" y="906"/>
                    <a:pt x="1226" y="950"/>
                    <a:pt x="1226" y="994"/>
                  </a:cubicBezTo>
                  <a:cubicBezTo>
                    <a:pt x="1248" y="1149"/>
                    <a:pt x="1226" y="1248"/>
                    <a:pt x="1226" y="1248"/>
                  </a:cubicBezTo>
                  <a:cubicBezTo>
                    <a:pt x="1226" y="1248"/>
                    <a:pt x="1204" y="1149"/>
                    <a:pt x="1160" y="1005"/>
                  </a:cubicBezTo>
                  <a:cubicBezTo>
                    <a:pt x="1138" y="928"/>
                    <a:pt x="1116" y="850"/>
                    <a:pt x="1072" y="774"/>
                  </a:cubicBezTo>
                  <a:cubicBezTo>
                    <a:pt x="1027" y="696"/>
                    <a:pt x="972" y="619"/>
                    <a:pt x="895" y="608"/>
                  </a:cubicBezTo>
                  <a:lnTo>
                    <a:pt x="861" y="608"/>
                  </a:lnTo>
                  <a:cubicBezTo>
                    <a:pt x="829" y="608"/>
                    <a:pt x="807" y="608"/>
                    <a:pt x="785" y="619"/>
                  </a:cubicBezTo>
                  <a:cubicBezTo>
                    <a:pt x="763" y="619"/>
                    <a:pt x="729" y="641"/>
                    <a:pt x="718" y="641"/>
                  </a:cubicBezTo>
                  <a:cubicBezTo>
                    <a:pt x="696" y="652"/>
                    <a:pt x="685" y="663"/>
                    <a:pt x="674" y="674"/>
                  </a:cubicBezTo>
                  <a:cubicBezTo>
                    <a:pt x="641" y="707"/>
                    <a:pt x="630" y="729"/>
                    <a:pt x="619" y="762"/>
                  </a:cubicBezTo>
                  <a:cubicBezTo>
                    <a:pt x="619" y="796"/>
                    <a:pt x="619" y="828"/>
                    <a:pt x="630" y="862"/>
                  </a:cubicBezTo>
                  <a:cubicBezTo>
                    <a:pt x="652" y="928"/>
                    <a:pt x="696" y="983"/>
                    <a:pt x="718" y="1027"/>
                  </a:cubicBezTo>
                  <a:cubicBezTo>
                    <a:pt x="740" y="1061"/>
                    <a:pt x="751" y="1083"/>
                    <a:pt x="751" y="1083"/>
                  </a:cubicBezTo>
                  <a:cubicBezTo>
                    <a:pt x="751" y="1083"/>
                    <a:pt x="729" y="1071"/>
                    <a:pt x="696" y="1038"/>
                  </a:cubicBezTo>
                  <a:cubicBezTo>
                    <a:pt x="663" y="1005"/>
                    <a:pt x="608" y="961"/>
                    <a:pt x="574" y="895"/>
                  </a:cubicBezTo>
                  <a:cubicBezTo>
                    <a:pt x="552" y="862"/>
                    <a:pt x="530" y="818"/>
                    <a:pt x="530" y="762"/>
                  </a:cubicBezTo>
                  <a:cubicBezTo>
                    <a:pt x="530" y="729"/>
                    <a:pt x="530" y="696"/>
                    <a:pt x="542" y="674"/>
                  </a:cubicBezTo>
                  <a:cubicBezTo>
                    <a:pt x="552" y="641"/>
                    <a:pt x="574" y="619"/>
                    <a:pt x="597" y="597"/>
                  </a:cubicBezTo>
                  <a:cubicBezTo>
                    <a:pt x="619" y="575"/>
                    <a:pt x="641" y="563"/>
                    <a:pt x="663" y="541"/>
                  </a:cubicBezTo>
                  <a:cubicBezTo>
                    <a:pt x="696" y="531"/>
                    <a:pt x="707" y="519"/>
                    <a:pt x="740" y="509"/>
                  </a:cubicBezTo>
                  <a:cubicBezTo>
                    <a:pt x="773" y="497"/>
                    <a:pt x="817" y="487"/>
                    <a:pt x="861" y="487"/>
                  </a:cubicBezTo>
                  <a:close/>
                  <a:moveTo>
                    <a:pt x="574" y="1"/>
                  </a:moveTo>
                  <a:cubicBezTo>
                    <a:pt x="530" y="1"/>
                    <a:pt x="476" y="11"/>
                    <a:pt x="431" y="34"/>
                  </a:cubicBezTo>
                  <a:cubicBezTo>
                    <a:pt x="0" y="244"/>
                    <a:pt x="365" y="818"/>
                    <a:pt x="498" y="1005"/>
                  </a:cubicBezTo>
                  <a:cubicBezTo>
                    <a:pt x="520" y="1049"/>
                    <a:pt x="564" y="1093"/>
                    <a:pt x="597" y="1127"/>
                  </a:cubicBezTo>
                  <a:cubicBezTo>
                    <a:pt x="729" y="1237"/>
                    <a:pt x="895" y="1281"/>
                    <a:pt x="1050" y="1281"/>
                  </a:cubicBezTo>
                  <a:cubicBezTo>
                    <a:pt x="1104" y="1281"/>
                    <a:pt x="1160" y="1281"/>
                    <a:pt x="1215" y="1270"/>
                  </a:cubicBezTo>
                  <a:cubicBezTo>
                    <a:pt x="1226" y="1270"/>
                    <a:pt x="1226" y="1270"/>
                    <a:pt x="1237" y="1259"/>
                  </a:cubicBezTo>
                  <a:cubicBezTo>
                    <a:pt x="1237" y="1259"/>
                    <a:pt x="1248" y="1248"/>
                    <a:pt x="1248" y="1237"/>
                  </a:cubicBezTo>
                  <a:cubicBezTo>
                    <a:pt x="1281" y="1115"/>
                    <a:pt x="1281" y="796"/>
                    <a:pt x="1126" y="464"/>
                  </a:cubicBezTo>
                  <a:cubicBezTo>
                    <a:pt x="1072" y="332"/>
                    <a:pt x="983" y="188"/>
                    <a:pt x="873" y="100"/>
                  </a:cubicBezTo>
                  <a:cubicBezTo>
                    <a:pt x="829" y="67"/>
                    <a:pt x="707" y="1"/>
                    <a:pt x="574" y="1"/>
                  </a:cubicBezTo>
                  <a:close/>
                </a:path>
              </a:pathLst>
            </a:custGeom>
            <a:solidFill>
              <a:srgbClr val="F7B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7661351" y="3284189"/>
              <a:ext cx="76194" cy="80753"/>
            </a:xfrm>
            <a:custGeom>
              <a:avLst/>
              <a:gdLst/>
              <a:ahLst/>
              <a:cxnLst/>
              <a:rect l="l" t="t" r="r" b="b"/>
              <a:pathLst>
                <a:path w="719" h="762" extrusionOk="0">
                  <a:moveTo>
                    <a:pt x="331" y="1"/>
                  </a:moveTo>
                  <a:cubicBezTo>
                    <a:pt x="287" y="1"/>
                    <a:pt x="243" y="11"/>
                    <a:pt x="210" y="23"/>
                  </a:cubicBezTo>
                  <a:cubicBezTo>
                    <a:pt x="177" y="33"/>
                    <a:pt x="166" y="45"/>
                    <a:pt x="133" y="55"/>
                  </a:cubicBezTo>
                  <a:cubicBezTo>
                    <a:pt x="111" y="77"/>
                    <a:pt x="89" y="89"/>
                    <a:pt x="67" y="111"/>
                  </a:cubicBezTo>
                  <a:cubicBezTo>
                    <a:pt x="44" y="133"/>
                    <a:pt x="22" y="155"/>
                    <a:pt x="12" y="188"/>
                  </a:cubicBezTo>
                  <a:cubicBezTo>
                    <a:pt x="0" y="210"/>
                    <a:pt x="0" y="243"/>
                    <a:pt x="0" y="276"/>
                  </a:cubicBezTo>
                  <a:cubicBezTo>
                    <a:pt x="0" y="332"/>
                    <a:pt x="22" y="376"/>
                    <a:pt x="44" y="409"/>
                  </a:cubicBezTo>
                  <a:cubicBezTo>
                    <a:pt x="78" y="475"/>
                    <a:pt x="133" y="519"/>
                    <a:pt x="166" y="552"/>
                  </a:cubicBezTo>
                  <a:cubicBezTo>
                    <a:pt x="199" y="585"/>
                    <a:pt x="221" y="597"/>
                    <a:pt x="221" y="597"/>
                  </a:cubicBezTo>
                  <a:cubicBezTo>
                    <a:pt x="221" y="597"/>
                    <a:pt x="210" y="575"/>
                    <a:pt x="188" y="541"/>
                  </a:cubicBezTo>
                  <a:cubicBezTo>
                    <a:pt x="166" y="497"/>
                    <a:pt x="122" y="442"/>
                    <a:pt x="100" y="376"/>
                  </a:cubicBezTo>
                  <a:cubicBezTo>
                    <a:pt x="89" y="342"/>
                    <a:pt x="89" y="310"/>
                    <a:pt x="89" y="276"/>
                  </a:cubicBezTo>
                  <a:cubicBezTo>
                    <a:pt x="100" y="243"/>
                    <a:pt x="111" y="221"/>
                    <a:pt x="144" y="188"/>
                  </a:cubicBezTo>
                  <a:cubicBezTo>
                    <a:pt x="155" y="177"/>
                    <a:pt x="166" y="166"/>
                    <a:pt x="188" y="155"/>
                  </a:cubicBezTo>
                  <a:cubicBezTo>
                    <a:pt x="199" y="155"/>
                    <a:pt x="233" y="133"/>
                    <a:pt x="255" y="133"/>
                  </a:cubicBezTo>
                  <a:cubicBezTo>
                    <a:pt x="277" y="122"/>
                    <a:pt x="299" y="122"/>
                    <a:pt x="331" y="122"/>
                  </a:cubicBezTo>
                  <a:lnTo>
                    <a:pt x="365" y="122"/>
                  </a:lnTo>
                  <a:cubicBezTo>
                    <a:pt x="442" y="133"/>
                    <a:pt x="497" y="210"/>
                    <a:pt x="542" y="288"/>
                  </a:cubicBezTo>
                  <a:cubicBezTo>
                    <a:pt x="586" y="364"/>
                    <a:pt x="608" y="442"/>
                    <a:pt x="630" y="519"/>
                  </a:cubicBezTo>
                  <a:cubicBezTo>
                    <a:pt x="674" y="663"/>
                    <a:pt x="696" y="762"/>
                    <a:pt x="696" y="762"/>
                  </a:cubicBezTo>
                  <a:cubicBezTo>
                    <a:pt x="696" y="762"/>
                    <a:pt x="718" y="663"/>
                    <a:pt x="696" y="508"/>
                  </a:cubicBezTo>
                  <a:cubicBezTo>
                    <a:pt x="696" y="464"/>
                    <a:pt x="685" y="420"/>
                    <a:pt x="674" y="376"/>
                  </a:cubicBezTo>
                  <a:cubicBezTo>
                    <a:pt x="663" y="332"/>
                    <a:pt x="652" y="288"/>
                    <a:pt x="630" y="243"/>
                  </a:cubicBezTo>
                  <a:cubicBezTo>
                    <a:pt x="608" y="199"/>
                    <a:pt x="586" y="144"/>
                    <a:pt x="552" y="99"/>
                  </a:cubicBezTo>
                  <a:cubicBezTo>
                    <a:pt x="508" y="55"/>
                    <a:pt x="453" y="23"/>
                    <a:pt x="387" y="1"/>
                  </a:cubicBezTo>
                  <a:close/>
                </a:path>
              </a:pathLst>
            </a:custGeom>
            <a:solidFill>
              <a:srgbClr val="F3A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8369043" y="3107212"/>
              <a:ext cx="182591" cy="222759"/>
            </a:xfrm>
            <a:custGeom>
              <a:avLst/>
              <a:gdLst/>
              <a:ahLst/>
              <a:cxnLst/>
              <a:rect l="l" t="t" r="r" b="b"/>
              <a:pathLst>
                <a:path w="1723" h="2102" extrusionOk="0">
                  <a:moveTo>
                    <a:pt x="910" y="1"/>
                  </a:moveTo>
                  <a:cubicBezTo>
                    <a:pt x="671" y="1"/>
                    <a:pt x="479" y="212"/>
                    <a:pt x="431" y="280"/>
                  </a:cubicBezTo>
                  <a:cubicBezTo>
                    <a:pt x="288" y="456"/>
                    <a:pt x="155" y="655"/>
                    <a:pt x="111" y="864"/>
                  </a:cubicBezTo>
                  <a:cubicBezTo>
                    <a:pt x="1" y="1428"/>
                    <a:pt x="100" y="1891"/>
                    <a:pt x="188" y="2068"/>
                  </a:cubicBezTo>
                  <a:cubicBezTo>
                    <a:pt x="188" y="2079"/>
                    <a:pt x="199" y="2090"/>
                    <a:pt x="210" y="2090"/>
                  </a:cubicBezTo>
                  <a:cubicBezTo>
                    <a:pt x="222" y="2101"/>
                    <a:pt x="232" y="2101"/>
                    <a:pt x="244" y="2101"/>
                  </a:cubicBezTo>
                  <a:cubicBezTo>
                    <a:pt x="265" y="2101"/>
                    <a:pt x="287" y="2102"/>
                    <a:pt x="308" y="2102"/>
                  </a:cubicBezTo>
                  <a:cubicBezTo>
                    <a:pt x="603" y="2102"/>
                    <a:pt x="879" y="2021"/>
                    <a:pt x="1115" y="1681"/>
                  </a:cubicBezTo>
                  <a:cubicBezTo>
                    <a:pt x="1159" y="1626"/>
                    <a:pt x="1203" y="1538"/>
                    <a:pt x="1237" y="1472"/>
                  </a:cubicBezTo>
                  <a:cubicBezTo>
                    <a:pt x="1358" y="1151"/>
                    <a:pt x="1723" y="191"/>
                    <a:pt x="1016" y="15"/>
                  </a:cubicBezTo>
                  <a:cubicBezTo>
                    <a:pt x="980" y="5"/>
                    <a:pt x="945" y="1"/>
                    <a:pt x="910"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8395960" y="3144939"/>
              <a:ext cx="119431" cy="146351"/>
            </a:xfrm>
            <a:custGeom>
              <a:avLst/>
              <a:gdLst/>
              <a:ahLst/>
              <a:cxnLst/>
              <a:rect l="l" t="t" r="r" b="b"/>
              <a:pathLst>
                <a:path w="1127" h="1381" extrusionOk="0">
                  <a:moveTo>
                    <a:pt x="409" y="530"/>
                  </a:moveTo>
                  <a:cubicBezTo>
                    <a:pt x="431" y="530"/>
                    <a:pt x="453" y="530"/>
                    <a:pt x="464" y="542"/>
                  </a:cubicBezTo>
                  <a:cubicBezTo>
                    <a:pt x="508" y="542"/>
                    <a:pt x="519" y="542"/>
                    <a:pt x="552" y="552"/>
                  </a:cubicBezTo>
                  <a:cubicBezTo>
                    <a:pt x="574" y="564"/>
                    <a:pt x="608" y="586"/>
                    <a:pt x="630" y="597"/>
                  </a:cubicBezTo>
                  <a:cubicBezTo>
                    <a:pt x="652" y="608"/>
                    <a:pt x="674" y="630"/>
                    <a:pt x="696" y="652"/>
                  </a:cubicBezTo>
                  <a:cubicBezTo>
                    <a:pt x="707" y="685"/>
                    <a:pt x="718" y="707"/>
                    <a:pt x="729" y="741"/>
                  </a:cubicBezTo>
                  <a:cubicBezTo>
                    <a:pt x="740" y="795"/>
                    <a:pt x="729" y="839"/>
                    <a:pt x="718" y="873"/>
                  </a:cubicBezTo>
                  <a:cubicBezTo>
                    <a:pt x="685" y="961"/>
                    <a:pt x="652" y="1005"/>
                    <a:pt x="618" y="1050"/>
                  </a:cubicBezTo>
                  <a:cubicBezTo>
                    <a:pt x="596" y="1082"/>
                    <a:pt x="574" y="1104"/>
                    <a:pt x="574" y="1104"/>
                  </a:cubicBezTo>
                  <a:lnTo>
                    <a:pt x="596" y="1038"/>
                  </a:lnTo>
                  <a:cubicBezTo>
                    <a:pt x="618" y="994"/>
                    <a:pt x="640" y="928"/>
                    <a:pt x="640" y="862"/>
                  </a:cubicBezTo>
                  <a:cubicBezTo>
                    <a:pt x="652" y="829"/>
                    <a:pt x="652" y="795"/>
                    <a:pt x="640" y="763"/>
                  </a:cubicBezTo>
                  <a:cubicBezTo>
                    <a:pt x="630" y="729"/>
                    <a:pt x="608" y="707"/>
                    <a:pt x="574" y="685"/>
                  </a:cubicBezTo>
                  <a:cubicBezTo>
                    <a:pt x="552" y="674"/>
                    <a:pt x="530" y="674"/>
                    <a:pt x="519" y="663"/>
                  </a:cubicBezTo>
                  <a:cubicBezTo>
                    <a:pt x="497" y="663"/>
                    <a:pt x="464" y="652"/>
                    <a:pt x="453" y="652"/>
                  </a:cubicBezTo>
                  <a:lnTo>
                    <a:pt x="420" y="652"/>
                  </a:lnTo>
                  <a:cubicBezTo>
                    <a:pt x="387" y="652"/>
                    <a:pt x="365" y="652"/>
                    <a:pt x="331" y="663"/>
                  </a:cubicBezTo>
                  <a:cubicBezTo>
                    <a:pt x="265" y="696"/>
                    <a:pt x="221" y="773"/>
                    <a:pt x="199" y="862"/>
                  </a:cubicBezTo>
                  <a:cubicBezTo>
                    <a:pt x="177" y="950"/>
                    <a:pt x="166" y="1038"/>
                    <a:pt x="155" y="1104"/>
                  </a:cubicBezTo>
                  <a:cubicBezTo>
                    <a:pt x="144" y="1259"/>
                    <a:pt x="144" y="1359"/>
                    <a:pt x="144" y="1359"/>
                  </a:cubicBezTo>
                  <a:cubicBezTo>
                    <a:pt x="144" y="1359"/>
                    <a:pt x="111" y="1270"/>
                    <a:pt x="88" y="1116"/>
                  </a:cubicBezTo>
                  <a:lnTo>
                    <a:pt x="88" y="983"/>
                  </a:lnTo>
                  <a:cubicBezTo>
                    <a:pt x="88" y="939"/>
                    <a:pt x="88" y="884"/>
                    <a:pt x="100" y="839"/>
                  </a:cubicBezTo>
                  <a:cubicBezTo>
                    <a:pt x="111" y="785"/>
                    <a:pt x="122" y="741"/>
                    <a:pt x="155" y="685"/>
                  </a:cubicBezTo>
                  <a:cubicBezTo>
                    <a:pt x="177" y="630"/>
                    <a:pt x="232" y="586"/>
                    <a:pt x="287" y="552"/>
                  </a:cubicBezTo>
                  <a:cubicBezTo>
                    <a:pt x="331" y="542"/>
                    <a:pt x="365" y="530"/>
                    <a:pt x="409" y="530"/>
                  </a:cubicBezTo>
                  <a:close/>
                  <a:moveTo>
                    <a:pt x="596" y="1"/>
                  </a:moveTo>
                  <a:cubicBezTo>
                    <a:pt x="431" y="1"/>
                    <a:pt x="287" y="111"/>
                    <a:pt x="254" y="167"/>
                  </a:cubicBezTo>
                  <a:cubicBezTo>
                    <a:pt x="166" y="277"/>
                    <a:pt x="100" y="432"/>
                    <a:pt x="78" y="575"/>
                  </a:cubicBezTo>
                  <a:cubicBezTo>
                    <a:pt x="0" y="939"/>
                    <a:pt x="66" y="1237"/>
                    <a:pt x="122" y="1359"/>
                  </a:cubicBezTo>
                  <a:lnTo>
                    <a:pt x="144" y="1381"/>
                  </a:lnTo>
                  <a:lnTo>
                    <a:pt x="166" y="1381"/>
                  </a:lnTo>
                  <a:cubicBezTo>
                    <a:pt x="375" y="1369"/>
                    <a:pt x="586" y="1303"/>
                    <a:pt x="740" y="1104"/>
                  </a:cubicBezTo>
                  <a:cubicBezTo>
                    <a:pt x="762" y="1072"/>
                    <a:pt x="795" y="1016"/>
                    <a:pt x="817" y="972"/>
                  </a:cubicBezTo>
                  <a:cubicBezTo>
                    <a:pt x="895" y="751"/>
                    <a:pt x="1126" y="122"/>
                    <a:pt x="662" y="12"/>
                  </a:cubicBezTo>
                  <a:cubicBezTo>
                    <a:pt x="640" y="1"/>
                    <a:pt x="618" y="1"/>
                    <a:pt x="596" y="1"/>
                  </a:cubicBezTo>
                  <a:close/>
                </a:path>
              </a:pathLst>
            </a:custGeom>
            <a:solidFill>
              <a:srgbClr val="F7B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8405286" y="3201105"/>
              <a:ext cx="69200" cy="87853"/>
            </a:xfrm>
            <a:custGeom>
              <a:avLst/>
              <a:gdLst/>
              <a:ahLst/>
              <a:cxnLst/>
              <a:rect l="l" t="t" r="r" b="b"/>
              <a:pathLst>
                <a:path w="653" h="829" extrusionOk="0">
                  <a:moveTo>
                    <a:pt x="321" y="0"/>
                  </a:moveTo>
                  <a:cubicBezTo>
                    <a:pt x="277" y="0"/>
                    <a:pt x="243" y="12"/>
                    <a:pt x="199" y="22"/>
                  </a:cubicBezTo>
                  <a:cubicBezTo>
                    <a:pt x="144" y="56"/>
                    <a:pt x="89" y="100"/>
                    <a:pt x="67" y="155"/>
                  </a:cubicBezTo>
                  <a:cubicBezTo>
                    <a:pt x="34" y="211"/>
                    <a:pt x="23" y="255"/>
                    <a:pt x="12" y="309"/>
                  </a:cubicBezTo>
                  <a:cubicBezTo>
                    <a:pt x="0" y="354"/>
                    <a:pt x="0" y="409"/>
                    <a:pt x="0" y="453"/>
                  </a:cubicBezTo>
                  <a:lnTo>
                    <a:pt x="0" y="586"/>
                  </a:lnTo>
                  <a:cubicBezTo>
                    <a:pt x="23" y="740"/>
                    <a:pt x="56" y="829"/>
                    <a:pt x="56" y="829"/>
                  </a:cubicBezTo>
                  <a:cubicBezTo>
                    <a:pt x="56" y="829"/>
                    <a:pt x="56" y="729"/>
                    <a:pt x="67" y="574"/>
                  </a:cubicBezTo>
                  <a:cubicBezTo>
                    <a:pt x="78" y="508"/>
                    <a:pt x="89" y="420"/>
                    <a:pt x="111" y="332"/>
                  </a:cubicBezTo>
                  <a:cubicBezTo>
                    <a:pt x="133" y="243"/>
                    <a:pt x="177" y="166"/>
                    <a:pt x="243" y="133"/>
                  </a:cubicBezTo>
                  <a:cubicBezTo>
                    <a:pt x="277" y="122"/>
                    <a:pt x="299" y="122"/>
                    <a:pt x="332" y="122"/>
                  </a:cubicBezTo>
                  <a:lnTo>
                    <a:pt x="365" y="122"/>
                  </a:lnTo>
                  <a:cubicBezTo>
                    <a:pt x="376" y="122"/>
                    <a:pt x="409" y="133"/>
                    <a:pt x="431" y="133"/>
                  </a:cubicBezTo>
                  <a:cubicBezTo>
                    <a:pt x="442" y="144"/>
                    <a:pt x="464" y="144"/>
                    <a:pt x="486" y="155"/>
                  </a:cubicBezTo>
                  <a:cubicBezTo>
                    <a:pt x="520" y="177"/>
                    <a:pt x="542" y="199"/>
                    <a:pt x="552" y="233"/>
                  </a:cubicBezTo>
                  <a:cubicBezTo>
                    <a:pt x="564" y="265"/>
                    <a:pt x="564" y="299"/>
                    <a:pt x="552" y="332"/>
                  </a:cubicBezTo>
                  <a:cubicBezTo>
                    <a:pt x="552" y="398"/>
                    <a:pt x="530" y="464"/>
                    <a:pt x="508" y="508"/>
                  </a:cubicBezTo>
                  <a:lnTo>
                    <a:pt x="486" y="574"/>
                  </a:lnTo>
                  <a:cubicBezTo>
                    <a:pt x="486" y="574"/>
                    <a:pt x="508" y="552"/>
                    <a:pt x="530" y="520"/>
                  </a:cubicBezTo>
                  <a:cubicBezTo>
                    <a:pt x="564" y="475"/>
                    <a:pt x="597" y="431"/>
                    <a:pt x="630" y="343"/>
                  </a:cubicBezTo>
                  <a:cubicBezTo>
                    <a:pt x="641" y="309"/>
                    <a:pt x="652" y="265"/>
                    <a:pt x="641" y="211"/>
                  </a:cubicBezTo>
                  <a:cubicBezTo>
                    <a:pt x="630" y="177"/>
                    <a:pt x="619" y="155"/>
                    <a:pt x="608" y="122"/>
                  </a:cubicBezTo>
                  <a:cubicBezTo>
                    <a:pt x="586" y="100"/>
                    <a:pt x="564" y="78"/>
                    <a:pt x="542" y="67"/>
                  </a:cubicBezTo>
                  <a:cubicBezTo>
                    <a:pt x="520" y="56"/>
                    <a:pt x="486" y="34"/>
                    <a:pt x="464" y="22"/>
                  </a:cubicBezTo>
                  <a:cubicBezTo>
                    <a:pt x="431" y="12"/>
                    <a:pt x="420" y="12"/>
                    <a:pt x="376" y="12"/>
                  </a:cubicBezTo>
                  <a:cubicBezTo>
                    <a:pt x="365" y="0"/>
                    <a:pt x="343" y="0"/>
                    <a:pt x="321" y="0"/>
                  </a:cubicBezTo>
                  <a:close/>
                </a:path>
              </a:pathLst>
            </a:custGeom>
            <a:solidFill>
              <a:srgbClr val="F3A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7813211" y="3181606"/>
              <a:ext cx="185134" cy="126640"/>
            </a:xfrm>
            <a:custGeom>
              <a:avLst/>
              <a:gdLst/>
              <a:ahLst/>
              <a:cxnLst/>
              <a:rect l="l" t="t" r="r" b="b"/>
              <a:pathLst>
                <a:path w="1747" h="1195" extrusionOk="0">
                  <a:moveTo>
                    <a:pt x="970" y="0"/>
                  </a:moveTo>
                  <a:cubicBezTo>
                    <a:pt x="939" y="0"/>
                    <a:pt x="908" y="3"/>
                    <a:pt x="875" y="8"/>
                  </a:cubicBezTo>
                  <a:cubicBezTo>
                    <a:pt x="223" y="108"/>
                    <a:pt x="345" y="461"/>
                    <a:pt x="168" y="549"/>
                  </a:cubicBezTo>
                  <a:cubicBezTo>
                    <a:pt x="1" y="633"/>
                    <a:pt x="370" y="1194"/>
                    <a:pt x="861" y="1194"/>
                  </a:cubicBezTo>
                  <a:cubicBezTo>
                    <a:pt x="888" y="1194"/>
                    <a:pt x="914" y="1193"/>
                    <a:pt x="941" y="1189"/>
                  </a:cubicBezTo>
                  <a:cubicBezTo>
                    <a:pt x="1559" y="1112"/>
                    <a:pt x="1746" y="836"/>
                    <a:pt x="1746" y="836"/>
                  </a:cubicBezTo>
                  <a:cubicBezTo>
                    <a:pt x="1746" y="836"/>
                    <a:pt x="1547" y="0"/>
                    <a:pt x="9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7821159" y="3179910"/>
              <a:ext cx="177186" cy="90397"/>
            </a:xfrm>
            <a:custGeom>
              <a:avLst/>
              <a:gdLst/>
              <a:ahLst/>
              <a:cxnLst/>
              <a:rect l="l" t="t" r="r" b="b"/>
              <a:pathLst>
                <a:path w="1672" h="853" extrusionOk="0">
                  <a:moveTo>
                    <a:pt x="872" y="1"/>
                  </a:moveTo>
                  <a:cubicBezTo>
                    <a:pt x="400" y="1"/>
                    <a:pt x="147" y="401"/>
                    <a:pt x="115" y="455"/>
                  </a:cubicBezTo>
                  <a:cubicBezTo>
                    <a:pt x="94" y="507"/>
                    <a:pt x="1" y="643"/>
                    <a:pt x="53" y="643"/>
                  </a:cubicBezTo>
                  <a:cubicBezTo>
                    <a:pt x="55" y="643"/>
                    <a:pt x="57" y="642"/>
                    <a:pt x="60" y="642"/>
                  </a:cubicBezTo>
                  <a:cubicBezTo>
                    <a:pt x="133" y="632"/>
                    <a:pt x="394" y="118"/>
                    <a:pt x="897" y="118"/>
                  </a:cubicBezTo>
                  <a:cubicBezTo>
                    <a:pt x="926" y="118"/>
                    <a:pt x="956" y="120"/>
                    <a:pt x="987" y="124"/>
                  </a:cubicBezTo>
                  <a:cubicBezTo>
                    <a:pt x="1495" y="190"/>
                    <a:pt x="1671" y="852"/>
                    <a:pt x="1671" y="852"/>
                  </a:cubicBezTo>
                  <a:cubicBezTo>
                    <a:pt x="1671" y="852"/>
                    <a:pt x="1594" y="35"/>
                    <a:pt x="910" y="2"/>
                  </a:cubicBezTo>
                  <a:cubicBezTo>
                    <a:pt x="897" y="1"/>
                    <a:pt x="885" y="1"/>
                    <a:pt x="87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868423" y="3204178"/>
              <a:ext cx="103005" cy="93364"/>
            </a:xfrm>
            <a:custGeom>
              <a:avLst/>
              <a:gdLst/>
              <a:ahLst/>
              <a:cxnLst/>
              <a:rect l="l" t="t" r="r" b="b"/>
              <a:pathLst>
                <a:path w="972" h="881" extrusionOk="0">
                  <a:moveTo>
                    <a:pt x="493" y="1"/>
                  </a:moveTo>
                  <a:cubicBezTo>
                    <a:pt x="472" y="1"/>
                    <a:pt x="451" y="2"/>
                    <a:pt x="431" y="5"/>
                  </a:cubicBezTo>
                  <a:cubicBezTo>
                    <a:pt x="177" y="27"/>
                    <a:pt x="0" y="248"/>
                    <a:pt x="23" y="491"/>
                  </a:cubicBezTo>
                  <a:cubicBezTo>
                    <a:pt x="53" y="714"/>
                    <a:pt x="241" y="881"/>
                    <a:pt x="468" y="881"/>
                  </a:cubicBezTo>
                  <a:cubicBezTo>
                    <a:pt x="489" y="881"/>
                    <a:pt x="509" y="879"/>
                    <a:pt x="530" y="877"/>
                  </a:cubicBezTo>
                  <a:cubicBezTo>
                    <a:pt x="784" y="844"/>
                    <a:pt x="972" y="634"/>
                    <a:pt x="938" y="391"/>
                  </a:cubicBezTo>
                  <a:cubicBezTo>
                    <a:pt x="918" y="168"/>
                    <a:pt x="721" y="1"/>
                    <a:pt x="493"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7829743" y="3102444"/>
              <a:ext cx="145182" cy="56697"/>
            </a:xfrm>
            <a:custGeom>
              <a:avLst/>
              <a:gdLst/>
              <a:ahLst/>
              <a:cxnLst/>
              <a:rect l="l" t="t" r="r" b="b"/>
              <a:pathLst>
                <a:path w="1370" h="535" extrusionOk="0">
                  <a:moveTo>
                    <a:pt x="1024" y="1"/>
                  </a:moveTo>
                  <a:cubicBezTo>
                    <a:pt x="971" y="1"/>
                    <a:pt x="917" y="6"/>
                    <a:pt x="862" y="16"/>
                  </a:cubicBezTo>
                  <a:cubicBezTo>
                    <a:pt x="564" y="70"/>
                    <a:pt x="365" y="192"/>
                    <a:pt x="266" y="269"/>
                  </a:cubicBezTo>
                  <a:cubicBezTo>
                    <a:pt x="155" y="347"/>
                    <a:pt x="67" y="435"/>
                    <a:pt x="1" y="534"/>
                  </a:cubicBezTo>
                  <a:cubicBezTo>
                    <a:pt x="56" y="501"/>
                    <a:pt x="111" y="468"/>
                    <a:pt x="177" y="435"/>
                  </a:cubicBezTo>
                  <a:cubicBezTo>
                    <a:pt x="310" y="369"/>
                    <a:pt x="442" y="303"/>
                    <a:pt x="586" y="259"/>
                  </a:cubicBezTo>
                  <a:cubicBezTo>
                    <a:pt x="670" y="237"/>
                    <a:pt x="760" y="228"/>
                    <a:pt x="850" y="228"/>
                  </a:cubicBezTo>
                  <a:cubicBezTo>
                    <a:pt x="998" y="228"/>
                    <a:pt x="1147" y="254"/>
                    <a:pt x="1271" y="303"/>
                  </a:cubicBezTo>
                  <a:cubicBezTo>
                    <a:pt x="1303" y="269"/>
                    <a:pt x="1369" y="115"/>
                    <a:pt x="1359" y="93"/>
                  </a:cubicBezTo>
                  <a:cubicBezTo>
                    <a:pt x="1265" y="30"/>
                    <a:pt x="1150" y="1"/>
                    <a:pt x="102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7919927" y="3212656"/>
              <a:ext cx="25751" cy="24904"/>
            </a:xfrm>
            <a:custGeom>
              <a:avLst/>
              <a:gdLst/>
              <a:ahLst/>
              <a:cxnLst/>
              <a:rect l="l" t="t" r="r" b="b"/>
              <a:pathLst>
                <a:path w="243" h="235" extrusionOk="0">
                  <a:moveTo>
                    <a:pt x="119" y="0"/>
                  </a:moveTo>
                  <a:cubicBezTo>
                    <a:pt x="112" y="0"/>
                    <a:pt x="106" y="1"/>
                    <a:pt x="99" y="2"/>
                  </a:cubicBezTo>
                  <a:cubicBezTo>
                    <a:pt x="44" y="2"/>
                    <a:pt x="0" y="68"/>
                    <a:pt x="0" y="124"/>
                  </a:cubicBezTo>
                  <a:cubicBezTo>
                    <a:pt x="11" y="190"/>
                    <a:pt x="66" y="234"/>
                    <a:pt x="133" y="234"/>
                  </a:cubicBezTo>
                  <a:cubicBezTo>
                    <a:pt x="199" y="223"/>
                    <a:pt x="243" y="168"/>
                    <a:pt x="232" y="102"/>
                  </a:cubicBezTo>
                  <a:cubicBezTo>
                    <a:pt x="222" y="42"/>
                    <a:pt x="176"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8125727" y="3149072"/>
              <a:ext cx="175596" cy="124839"/>
            </a:xfrm>
            <a:custGeom>
              <a:avLst/>
              <a:gdLst/>
              <a:ahLst/>
              <a:cxnLst/>
              <a:rect l="l" t="t" r="r" b="b"/>
              <a:pathLst>
                <a:path w="1657" h="1178" extrusionOk="0">
                  <a:moveTo>
                    <a:pt x="789" y="0"/>
                  </a:moveTo>
                  <a:cubicBezTo>
                    <a:pt x="750" y="0"/>
                    <a:pt x="708" y="2"/>
                    <a:pt x="663" y="6"/>
                  </a:cubicBezTo>
                  <a:cubicBezTo>
                    <a:pt x="11" y="50"/>
                    <a:pt x="1" y="1011"/>
                    <a:pt x="1" y="1011"/>
                  </a:cubicBezTo>
                  <a:cubicBezTo>
                    <a:pt x="1" y="1011"/>
                    <a:pt x="184" y="1178"/>
                    <a:pt x="639" y="1178"/>
                  </a:cubicBezTo>
                  <a:cubicBezTo>
                    <a:pt x="707" y="1178"/>
                    <a:pt x="781" y="1174"/>
                    <a:pt x="862" y="1165"/>
                  </a:cubicBezTo>
                  <a:cubicBezTo>
                    <a:pt x="1402" y="1110"/>
                    <a:pt x="1657" y="415"/>
                    <a:pt x="1468" y="370"/>
                  </a:cubicBezTo>
                  <a:cubicBezTo>
                    <a:pt x="1284" y="319"/>
                    <a:pt x="1309" y="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8114070" y="3145999"/>
              <a:ext cx="180259" cy="110214"/>
            </a:xfrm>
            <a:custGeom>
              <a:avLst/>
              <a:gdLst/>
              <a:ahLst/>
              <a:cxnLst/>
              <a:rect l="l" t="t" r="r" b="b"/>
              <a:pathLst>
                <a:path w="1701" h="1040" extrusionOk="0">
                  <a:moveTo>
                    <a:pt x="882" y="1"/>
                  </a:moveTo>
                  <a:cubicBezTo>
                    <a:pt x="809" y="1"/>
                    <a:pt x="732" y="11"/>
                    <a:pt x="651" y="35"/>
                  </a:cubicBezTo>
                  <a:cubicBezTo>
                    <a:pt x="0" y="223"/>
                    <a:pt x="111" y="1040"/>
                    <a:pt x="111" y="1040"/>
                  </a:cubicBezTo>
                  <a:cubicBezTo>
                    <a:pt x="111" y="1040"/>
                    <a:pt x="133" y="355"/>
                    <a:pt x="619" y="179"/>
                  </a:cubicBezTo>
                  <a:cubicBezTo>
                    <a:pt x="707" y="146"/>
                    <a:pt x="792" y="132"/>
                    <a:pt x="873" y="132"/>
                  </a:cubicBezTo>
                  <a:cubicBezTo>
                    <a:pt x="1275" y="132"/>
                    <a:pt x="1567" y="476"/>
                    <a:pt x="1623" y="476"/>
                  </a:cubicBezTo>
                  <a:cubicBezTo>
                    <a:pt x="1700" y="466"/>
                    <a:pt x="1568" y="344"/>
                    <a:pt x="1534" y="300"/>
                  </a:cubicBezTo>
                  <a:cubicBezTo>
                    <a:pt x="1497" y="254"/>
                    <a:pt x="1246" y="1"/>
                    <a:pt x="88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8149148" y="3171433"/>
              <a:ext cx="98342" cy="93152"/>
            </a:xfrm>
            <a:custGeom>
              <a:avLst/>
              <a:gdLst/>
              <a:ahLst/>
              <a:cxnLst/>
              <a:rect l="l" t="t" r="r" b="b"/>
              <a:pathLst>
                <a:path w="928" h="879" extrusionOk="0">
                  <a:moveTo>
                    <a:pt x="479" y="1"/>
                  </a:moveTo>
                  <a:cubicBezTo>
                    <a:pt x="460" y="1"/>
                    <a:pt x="440" y="2"/>
                    <a:pt x="420" y="5"/>
                  </a:cubicBezTo>
                  <a:cubicBezTo>
                    <a:pt x="177" y="27"/>
                    <a:pt x="1" y="248"/>
                    <a:pt x="33" y="491"/>
                  </a:cubicBezTo>
                  <a:cubicBezTo>
                    <a:pt x="54" y="719"/>
                    <a:pt x="250" y="878"/>
                    <a:pt x="476" y="878"/>
                  </a:cubicBezTo>
                  <a:cubicBezTo>
                    <a:pt x="490" y="878"/>
                    <a:pt x="504" y="878"/>
                    <a:pt x="519" y="876"/>
                  </a:cubicBezTo>
                  <a:cubicBezTo>
                    <a:pt x="762" y="844"/>
                    <a:pt x="928" y="634"/>
                    <a:pt x="906" y="391"/>
                  </a:cubicBezTo>
                  <a:cubicBezTo>
                    <a:pt x="875" y="168"/>
                    <a:pt x="696" y="1"/>
                    <a:pt x="479"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8114070" y="3068320"/>
              <a:ext cx="150905" cy="43980"/>
            </a:xfrm>
            <a:custGeom>
              <a:avLst/>
              <a:gdLst/>
              <a:ahLst/>
              <a:cxnLst/>
              <a:rect l="l" t="t" r="r" b="b"/>
              <a:pathLst>
                <a:path w="1424" h="415" extrusionOk="0">
                  <a:moveTo>
                    <a:pt x="662" y="1"/>
                  </a:moveTo>
                  <a:cubicBezTo>
                    <a:pt x="594" y="1"/>
                    <a:pt x="521" y="5"/>
                    <a:pt x="442" y="17"/>
                  </a:cubicBezTo>
                  <a:cubicBezTo>
                    <a:pt x="254" y="51"/>
                    <a:pt x="99" y="139"/>
                    <a:pt x="0" y="260"/>
                  </a:cubicBezTo>
                  <a:cubicBezTo>
                    <a:pt x="0" y="294"/>
                    <a:pt x="99" y="404"/>
                    <a:pt x="144" y="415"/>
                  </a:cubicBezTo>
                  <a:cubicBezTo>
                    <a:pt x="298" y="282"/>
                    <a:pt x="552" y="183"/>
                    <a:pt x="784" y="161"/>
                  </a:cubicBezTo>
                  <a:cubicBezTo>
                    <a:pt x="928" y="161"/>
                    <a:pt x="1082" y="172"/>
                    <a:pt x="1225" y="194"/>
                  </a:cubicBezTo>
                  <a:lnTo>
                    <a:pt x="1424" y="227"/>
                  </a:lnTo>
                  <a:cubicBezTo>
                    <a:pt x="1325" y="161"/>
                    <a:pt x="1215" y="105"/>
                    <a:pt x="1093" y="61"/>
                  </a:cubicBezTo>
                  <a:cubicBezTo>
                    <a:pt x="995" y="37"/>
                    <a:pt x="850" y="1"/>
                    <a:pt x="662"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8200651" y="3176413"/>
              <a:ext cx="23526" cy="21513"/>
            </a:xfrm>
            <a:custGeom>
              <a:avLst/>
              <a:gdLst/>
              <a:ahLst/>
              <a:cxnLst/>
              <a:rect l="l" t="t" r="r" b="b"/>
              <a:pathLst>
                <a:path w="222" h="203" extrusionOk="0">
                  <a:moveTo>
                    <a:pt x="117" y="0"/>
                  </a:moveTo>
                  <a:cubicBezTo>
                    <a:pt x="111" y="0"/>
                    <a:pt x="105" y="1"/>
                    <a:pt x="99" y="2"/>
                  </a:cubicBezTo>
                  <a:cubicBezTo>
                    <a:pt x="44" y="2"/>
                    <a:pt x="0" y="57"/>
                    <a:pt x="11" y="112"/>
                  </a:cubicBezTo>
                  <a:cubicBezTo>
                    <a:pt x="11" y="162"/>
                    <a:pt x="56" y="202"/>
                    <a:pt x="105" y="202"/>
                  </a:cubicBezTo>
                  <a:cubicBezTo>
                    <a:pt x="110" y="202"/>
                    <a:pt x="116" y="202"/>
                    <a:pt x="121" y="201"/>
                  </a:cubicBezTo>
                  <a:cubicBezTo>
                    <a:pt x="177" y="201"/>
                    <a:pt x="221" y="145"/>
                    <a:pt x="210" y="90"/>
                  </a:cubicBezTo>
                  <a:cubicBezTo>
                    <a:pt x="210" y="41"/>
                    <a:pt x="166"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8035650" y="3307609"/>
              <a:ext cx="64431" cy="46841"/>
            </a:xfrm>
            <a:custGeom>
              <a:avLst/>
              <a:gdLst/>
              <a:ahLst/>
              <a:cxnLst/>
              <a:rect l="l" t="t" r="r" b="b"/>
              <a:pathLst>
                <a:path w="608" h="442" extrusionOk="0">
                  <a:moveTo>
                    <a:pt x="233" y="0"/>
                  </a:moveTo>
                  <a:cubicBezTo>
                    <a:pt x="0" y="121"/>
                    <a:pt x="89" y="398"/>
                    <a:pt x="122" y="442"/>
                  </a:cubicBezTo>
                  <a:cubicBezTo>
                    <a:pt x="287" y="430"/>
                    <a:pt x="453" y="398"/>
                    <a:pt x="608" y="354"/>
                  </a:cubicBezTo>
                  <a:cubicBezTo>
                    <a:pt x="597" y="265"/>
                    <a:pt x="530" y="0"/>
                    <a:pt x="265" y="0"/>
                  </a:cubicBezTo>
                  <a:close/>
                </a:path>
              </a:pathLst>
            </a:custGeom>
            <a:solidFill>
              <a:srgbClr val="F9B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8305882" y="3031335"/>
              <a:ext cx="128757" cy="174541"/>
            </a:xfrm>
            <a:custGeom>
              <a:avLst/>
              <a:gdLst/>
              <a:ahLst/>
              <a:cxnLst/>
              <a:rect l="l" t="t" r="r" b="b"/>
              <a:pathLst>
                <a:path w="1215" h="1647" extrusionOk="0">
                  <a:moveTo>
                    <a:pt x="337" y="1"/>
                  </a:moveTo>
                  <a:cubicBezTo>
                    <a:pt x="136" y="1"/>
                    <a:pt x="1" y="69"/>
                    <a:pt x="1" y="69"/>
                  </a:cubicBezTo>
                  <a:cubicBezTo>
                    <a:pt x="16" y="62"/>
                    <a:pt x="32" y="59"/>
                    <a:pt x="47" y="59"/>
                  </a:cubicBezTo>
                  <a:cubicBezTo>
                    <a:pt x="367" y="59"/>
                    <a:pt x="625" y="1436"/>
                    <a:pt x="762" y="1647"/>
                  </a:cubicBezTo>
                  <a:cubicBezTo>
                    <a:pt x="1215" y="1040"/>
                    <a:pt x="1082" y="356"/>
                    <a:pt x="1082" y="356"/>
                  </a:cubicBezTo>
                  <a:cubicBezTo>
                    <a:pt x="815" y="71"/>
                    <a:pt x="54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7696428" y="3095767"/>
              <a:ext cx="98342" cy="207287"/>
            </a:xfrm>
            <a:custGeom>
              <a:avLst/>
              <a:gdLst/>
              <a:ahLst/>
              <a:cxnLst/>
              <a:rect l="l" t="t" r="r" b="b"/>
              <a:pathLst>
                <a:path w="928" h="1956" extrusionOk="0">
                  <a:moveTo>
                    <a:pt x="897" y="0"/>
                  </a:moveTo>
                  <a:cubicBezTo>
                    <a:pt x="769" y="0"/>
                    <a:pt x="269" y="41"/>
                    <a:pt x="0" y="663"/>
                  </a:cubicBezTo>
                  <a:cubicBezTo>
                    <a:pt x="0" y="663"/>
                    <a:pt x="111" y="1436"/>
                    <a:pt x="674" y="1955"/>
                  </a:cubicBezTo>
                  <a:cubicBezTo>
                    <a:pt x="729" y="1734"/>
                    <a:pt x="586" y="23"/>
                    <a:pt x="928" y="1"/>
                  </a:cubicBezTo>
                  <a:cubicBezTo>
                    <a:pt x="928" y="1"/>
                    <a:pt x="917"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7660185" y="2702286"/>
              <a:ext cx="765121" cy="470847"/>
            </a:xfrm>
            <a:custGeom>
              <a:avLst/>
              <a:gdLst/>
              <a:ahLst/>
              <a:cxnLst/>
              <a:rect l="l" t="t" r="r" b="b"/>
              <a:pathLst>
                <a:path w="7220" h="4443" extrusionOk="0">
                  <a:moveTo>
                    <a:pt x="3856" y="1"/>
                  </a:moveTo>
                  <a:cubicBezTo>
                    <a:pt x="3672" y="1"/>
                    <a:pt x="3489" y="9"/>
                    <a:pt x="3312" y="27"/>
                  </a:cubicBezTo>
                  <a:cubicBezTo>
                    <a:pt x="2407" y="116"/>
                    <a:pt x="1458" y="414"/>
                    <a:pt x="950" y="988"/>
                  </a:cubicBezTo>
                  <a:cubicBezTo>
                    <a:pt x="67" y="1959"/>
                    <a:pt x="1" y="3559"/>
                    <a:pt x="332" y="4442"/>
                  </a:cubicBezTo>
                  <a:cubicBezTo>
                    <a:pt x="332" y="4442"/>
                    <a:pt x="2306" y="3115"/>
                    <a:pt x="4951" y="3115"/>
                  </a:cubicBezTo>
                  <a:cubicBezTo>
                    <a:pt x="5656" y="3115"/>
                    <a:pt x="6410" y="3210"/>
                    <a:pt x="7186" y="3449"/>
                  </a:cubicBezTo>
                  <a:cubicBezTo>
                    <a:pt x="7220" y="2743"/>
                    <a:pt x="7021" y="1131"/>
                    <a:pt x="5751" y="392"/>
                  </a:cubicBezTo>
                  <a:cubicBezTo>
                    <a:pt x="5311" y="137"/>
                    <a:pt x="4577" y="1"/>
                    <a:pt x="3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8421712" y="3060690"/>
              <a:ext cx="106" cy="2437"/>
            </a:xfrm>
            <a:custGeom>
              <a:avLst/>
              <a:gdLst/>
              <a:ahLst/>
              <a:cxnLst/>
              <a:rect l="l" t="t" r="r" b="b"/>
              <a:pathLst>
                <a:path w="1" h="23" extrusionOk="0">
                  <a:moveTo>
                    <a:pt x="0" y="12"/>
                  </a:moveTo>
                  <a:lnTo>
                    <a:pt x="0" y="23"/>
                  </a:lnTo>
                  <a:lnTo>
                    <a:pt x="0" y="12"/>
                  </a:lnTo>
                  <a:close/>
                  <a:moveTo>
                    <a:pt x="0" y="12"/>
                  </a:moveTo>
                  <a:lnTo>
                    <a:pt x="0" y="12"/>
                  </a:lnTo>
                  <a:lnTo>
                    <a:pt x="0" y="12"/>
                  </a:lnTo>
                  <a:close/>
                  <a:moveTo>
                    <a:pt x="0" y="12"/>
                  </a:moveTo>
                  <a:lnTo>
                    <a:pt x="0" y="12"/>
                  </a:lnTo>
                  <a:lnTo>
                    <a:pt x="0" y="12"/>
                  </a:lnTo>
                  <a:close/>
                  <a:moveTo>
                    <a:pt x="0" y="1"/>
                  </a:moveTo>
                  <a:lnTo>
                    <a:pt x="0" y="1"/>
                  </a:lnTo>
                  <a:close/>
                </a:path>
              </a:pathLst>
            </a:custGeom>
            <a:solidFill>
              <a:srgbClr val="D6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8421712" y="3063021"/>
              <a:ext cx="106" cy="4875"/>
            </a:xfrm>
            <a:custGeom>
              <a:avLst/>
              <a:gdLst/>
              <a:ahLst/>
              <a:cxnLst/>
              <a:rect l="l" t="t" r="r" b="b"/>
              <a:pathLst>
                <a:path w="1" h="46" extrusionOk="0">
                  <a:moveTo>
                    <a:pt x="0" y="45"/>
                  </a:moveTo>
                  <a:lnTo>
                    <a:pt x="0" y="45"/>
                  </a:lnTo>
                  <a:lnTo>
                    <a:pt x="0" y="45"/>
                  </a:lnTo>
                  <a:close/>
                  <a:moveTo>
                    <a:pt x="0" y="34"/>
                  </a:moveTo>
                  <a:lnTo>
                    <a:pt x="0" y="45"/>
                  </a:lnTo>
                  <a:lnTo>
                    <a:pt x="0" y="34"/>
                  </a:lnTo>
                  <a:close/>
                  <a:moveTo>
                    <a:pt x="0" y="34"/>
                  </a:moveTo>
                  <a:lnTo>
                    <a:pt x="0" y="34"/>
                  </a:lnTo>
                  <a:lnTo>
                    <a:pt x="0" y="34"/>
                  </a:lnTo>
                  <a:close/>
                  <a:moveTo>
                    <a:pt x="0" y="34"/>
                  </a:moveTo>
                  <a:lnTo>
                    <a:pt x="0" y="34"/>
                  </a:lnTo>
                  <a:lnTo>
                    <a:pt x="0" y="34"/>
                  </a:lnTo>
                  <a:close/>
                  <a:moveTo>
                    <a:pt x="0" y="23"/>
                  </a:moveTo>
                  <a:lnTo>
                    <a:pt x="0" y="23"/>
                  </a:lnTo>
                  <a:lnTo>
                    <a:pt x="0" y="23"/>
                  </a:lnTo>
                  <a:close/>
                  <a:moveTo>
                    <a:pt x="0" y="23"/>
                  </a:moveTo>
                  <a:lnTo>
                    <a:pt x="0" y="23"/>
                  </a:lnTo>
                  <a:lnTo>
                    <a:pt x="0" y="23"/>
                  </a:lnTo>
                  <a:close/>
                  <a:moveTo>
                    <a:pt x="0" y="12"/>
                  </a:moveTo>
                  <a:lnTo>
                    <a:pt x="0" y="23"/>
                  </a:lnTo>
                  <a:lnTo>
                    <a:pt x="0" y="12"/>
                  </a:lnTo>
                  <a:close/>
                  <a:moveTo>
                    <a:pt x="0" y="12"/>
                  </a:moveTo>
                  <a:lnTo>
                    <a:pt x="0" y="12"/>
                  </a:lnTo>
                  <a:lnTo>
                    <a:pt x="0" y="12"/>
                  </a:lnTo>
                  <a:close/>
                  <a:moveTo>
                    <a:pt x="0" y="12"/>
                  </a:moveTo>
                  <a:lnTo>
                    <a:pt x="0" y="12"/>
                  </a:lnTo>
                  <a:lnTo>
                    <a:pt x="0" y="12"/>
                  </a:lnTo>
                  <a:close/>
                  <a:moveTo>
                    <a:pt x="0" y="1"/>
                  </a:moveTo>
                  <a:lnTo>
                    <a:pt x="0" y="1"/>
                  </a:lnTo>
                  <a:lnTo>
                    <a:pt x="0" y="1"/>
                  </a:lnTo>
                  <a:close/>
                  <a:moveTo>
                    <a:pt x="0" y="1"/>
                  </a:moveTo>
                  <a:lnTo>
                    <a:pt x="0" y="1"/>
                  </a:lnTo>
                  <a:close/>
                </a:path>
              </a:pathLst>
            </a:custGeom>
            <a:solidFill>
              <a:srgbClr val="CB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7680002" y="3112193"/>
              <a:ext cx="15366" cy="60936"/>
            </a:xfrm>
            <a:custGeom>
              <a:avLst/>
              <a:gdLst/>
              <a:ahLst/>
              <a:cxnLst/>
              <a:rect l="l" t="t" r="r" b="b"/>
              <a:pathLst>
                <a:path w="145" h="575" extrusionOk="0">
                  <a:moveTo>
                    <a:pt x="1" y="1"/>
                  </a:moveTo>
                  <a:cubicBezTo>
                    <a:pt x="32" y="204"/>
                    <a:pt x="72" y="351"/>
                    <a:pt x="130" y="529"/>
                  </a:cubicBezTo>
                  <a:lnTo>
                    <a:pt x="130" y="529"/>
                  </a:lnTo>
                  <a:cubicBezTo>
                    <a:pt x="80" y="373"/>
                    <a:pt x="31" y="192"/>
                    <a:pt x="1" y="1"/>
                  </a:cubicBezTo>
                  <a:close/>
                  <a:moveTo>
                    <a:pt x="130" y="529"/>
                  </a:moveTo>
                  <a:cubicBezTo>
                    <a:pt x="135" y="544"/>
                    <a:pt x="140" y="560"/>
                    <a:pt x="145" y="574"/>
                  </a:cubicBezTo>
                  <a:cubicBezTo>
                    <a:pt x="140" y="559"/>
                    <a:pt x="135" y="544"/>
                    <a:pt x="130" y="529"/>
                  </a:cubicBezTo>
                  <a:close/>
                </a:path>
              </a:pathLst>
            </a:custGeom>
            <a:solidFill>
              <a:srgbClr val="D6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7678943" y="2756545"/>
              <a:ext cx="745199" cy="416588"/>
            </a:xfrm>
            <a:custGeom>
              <a:avLst/>
              <a:gdLst/>
              <a:ahLst/>
              <a:cxnLst/>
              <a:rect l="l" t="t" r="r" b="b"/>
              <a:pathLst>
                <a:path w="7032" h="3931" extrusionOk="0">
                  <a:moveTo>
                    <a:pt x="5751" y="1"/>
                  </a:moveTo>
                  <a:lnTo>
                    <a:pt x="5751" y="1"/>
                  </a:lnTo>
                  <a:cubicBezTo>
                    <a:pt x="6137" y="420"/>
                    <a:pt x="6204" y="950"/>
                    <a:pt x="5795" y="1348"/>
                  </a:cubicBezTo>
                  <a:cubicBezTo>
                    <a:pt x="4548" y="2584"/>
                    <a:pt x="1435" y="1602"/>
                    <a:pt x="0" y="3158"/>
                  </a:cubicBezTo>
                  <a:cubicBezTo>
                    <a:pt x="0" y="3224"/>
                    <a:pt x="11" y="3290"/>
                    <a:pt x="11" y="3357"/>
                  </a:cubicBezTo>
                  <a:cubicBezTo>
                    <a:pt x="44" y="3567"/>
                    <a:pt x="99" y="3765"/>
                    <a:pt x="155" y="3930"/>
                  </a:cubicBezTo>
                  <a:cubicBezTo>
                    <a:pt x="155" y="3930"/>
                    <a:pt x="2130" y="2606"/>
                    <a:pt x="4769" y="2606"/>
                  </a:cubicBezTo>
                  <a:cubicBezTo>
                    <a:pt x="5475" y="2606"/>
                    <a:pt x="6236" y="2706"/>
                    <a:pt x="7009" y="2937"/>
                  </a:cubicBezTo>
                  <a:lnTo>
                    <a:pt x="7009" y="2926"/>
                  </a:lnTo>
                  <a:lnTo>
                    <a:pt x="7009" y="2915"/>
                  </a:lnTo>
                  <a:lnTo>
                    <a:pt x="7009" y="2904"/>
                  </a:lnTo>
                  <a:lnTo>
                    <a:pt x="7009" y="2893"/>
                  </a:lnTo>
                  <a:lnTo>
                    <a:pt x="7009" y="2882"/>
                  </a:lnTo>
                  <a:lnTo>
                    <a:pt x="7009" y="2871"/>
                  </a:lnTo>
                  <a:cubicBezTo>
                    <a:pt x="7031" y="2176"/>
                    <a:pt x="6822" y="752"/>
                    <a:pt x="5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7687103" y="2999861"/>
              <a:ext cx="735873" cy="177932"/>
            </a:xfrm>
            <a:custGeom>
              <a:avLst/>
              <a:gdLst/>
              <a:ahLst/>
              <a:cxnLst/>
              <a:rect l="l" t="t" r="r" b="b"/>
              <a:pathLst>
                <a:path w="6944" h="1679" extrusionOk="0">
                  <a:moveTo>
                    <a:pt x="4476" y="1"/>
                  </a:moveTo>
                  <a:cubicBezTo>
                    <a:pt x="2917" y="1"/>
                    <a:pt x="1305" y="440"/>
                    <a:pt x="0" y="1381"/>
                  </a:cubicBezTo>
                  <a:cubicBezTo>
                    <a:pt x="22" y="1469"/>
                    <a:pt x="66" y="1602"/>
                    <a:pt x="88" y="1679"/>
                  </a:cubicBezTo>
                  <a:cubicBezTo>
                    <a:pt x="88" y="1679"/>
                    <a:pt x="2058" y="361"/>
                    <a:pt x="4698" y="361"/>
                  </a:cubicBezTo>
                  <a:cubicBezTo>
                    <a:pt x="5407" y="361"/>
                    <a:pt x="6164" y="456"/>
                    <a:pt x="6943" y="697"/>
                  </a:cubicBezTo>
                  <a:cubicBezTo>
                    <a:pt x="6943" y="619"/>
                    <a:pt x="6932" y="476"/>
                    <a:pt x="6932" y="388"/>
                  </a:cubicBezTo>
                  <a:cubicBezTo>
                    <a:pt x="6170" y="133"/>
                    <a:pt x="5331" y="1"/>
                    <a:pt x="4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987750" y="3377764"/>
              <a:ext cx="196579" cy="66552"/>
            </a:xfrm>
            <a:custGeom>
              <a:avLst/>
              <a:gdLst/>
              <a:ahLst/>
              <a:cxnLst/>
              <a:rect l="l" t="t" r="r" b="b"/>
              <a:pathLst>
                <a:path w="1855" h="628" extrusionOk="0">
                  <a:moveTo>
                    <a:pt x="1855" y="1"/>
                  </a:moveTo>
                  <a:lnTo>
                    <a:pt x="0" y="276"/>
                  </a:lnTo>
                  <a:cubicBezTo>
                    <a:pt x="0" y="276"/>
                    <a:pt x="155" y="628"/>
                    <a:pt x="740" y="628"/>
                  </a:cubicBezTo>
                  <a:cubicBezTo>
                    <a:pt x="835" y="628"/>
                    <a:pt x="941" y="618"/>
                    <a:pt x="1060" y="597"/>
                  </a:cubicBezTo>
                  <a:cubicBezTo>
                    <a:pt x="1336" y="552"/>
                    <a:pt x="1766" y="453"/>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7948010" y="3619914"/>
              <a:ext cx="169662" cy="151756"/>
            </a:xfrm>
            <a:custGeom>
              <a:avLst/>
              <a:gdLst/>
              <a:ahLst/>
              <a:cxnLst/>
              <a:rect l="l" t="t" r="r" b="b"/>
              <a:pathLst>
                <a:path w="1601" h="1432" extrusionOk="0">
                  <a:moveTo>
                    <a:pt x="464" y="0"/>
                  </a:moveTo>
                  <a:lnTo>
                    <a:pt x="0" y="22"/>
                  </a:lnTo>
                  <a:cubicBezTo>
                    <a:pt x="0" y="22"/>
                    <a:pt x="77" y="1093"/>
                    <a:pt x="353" y="1391"/>
                  </a:cubicBezTo>
                  <a:cubicBezTo>
                    <a:pt x="381" y="1419"/>
                    <a:pt x="422" y="1431"/>
                    <a:pt x="471" y="1431"/>
                  </a:cubicBezTo>
                  <a:cubicBezTo>
                    <a:pt x="754" y="1431"/>
                    <a:pt x="1337" y="1022"/>
                    <a:pt x="1600" y="740"/>
                  </a:cubicBezTo>
                  <a:cubicBezTo>
                    <a:pt x="540" y="640"/>
                    <a:pt x="46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117567" y="3582399"/>
              <a:ext cx="144017" cy="153664"/>
            </a:xfrm>
            <a:custGeom>
              <a:avLst/>
              <a:gdLst/>
              <a:ahLst/>
              <a:cxnLst/>
              <a:rect l="l" t="t" r="r" b="b"/>
              <a:pathLst>
                <a:path w="1359" h="1450" extrusionOk="0">
                  <a:moveTo>
                    <a:pt x="1214" y="1"/>
                  </a:moveTo>
                  <a:lnTo>
                    <a:pt x="1214" y="1"/>
                  </a:lnTo>
                  <a:cubicBezTo>
                    <a:pt x="1027" y="56"/>
                    <a:pt x="773" y="155"/>
                    <a:pt x="773" y="155"/>
                  </a:cubicBezTo>
                  <a:cubicBezTo>
                    <a:pt x="773" y="155"/>
                    <a:pt x="684" y="663"/>
                    <a:pt x="0" y="1094"/>
                  </a:cubicBezTo>
                  <a:cubicBezTo>
                    <a:pt x="352" y="1278"/>
                    <a:pt x="782" y="1449"/>
                    <a:pt x="1025" y="1449"/>
                  </a:cubicBezTo>
                  <a:cubicBezTo>
                    <a:pt x="1087" y="1449"/>
                    <a:pt x="1137" y="1438"/>
                    <a:pt x="1170" y="1414"/>
                  </a:cubicBezTo>
                  <a:cubicBezTo>
                    <a:pt x="1358" y="1281"/>
                    <a:pt x="1347" y="310"/>
                    <a:pt x="1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7763192" y="2727402"/>
              <a:ext cx="257407" cy="136920"/>
            </a:xfrm>
            <a:custGeom>
              <a:avLst/>
              <a:gdLst/>
              <a:ahLst/>
              <a:cxnLst/>
              <a:rect l="l" t="t" r="r" b="b"/>
              <a:pathLst>
                <a:path w="2429" h="1292" extrusionOk="0">
                  <a:moveTo>
                    <a:pt x="2053" y="0"/>
                  </a:moveTo>
                  <a:cubicBezTo>
                    <a:pt x="1799" y="0"/>
                    <a:pt x="1446" y="67"/>
                    <a:pt x="1092" y="210"/>
                  </a:cubicBezTo>
                  <a:cubicBezTo>
                    <a:pt x="408" y="475"/>
                    <a:pt x="0" y="1016"/>
                    <a:pt x="11" y="1237"/>
                  </a:cubicBezTo>
                  <a:cubicBezTo>
                    <a:pt x="22" y="1269"/>
                    <a:pt x="44" y="1291"/>
                    <a:pt x="77" y="1291"/>
                  </a:cubicBezTo>
                  <a:cubicBezTo>
                    <a:pt x="209" y="1291"/>
                    <a:pt x="574" y="1038"/>
                    <a:pt x="1026" y="828"/>
                  </a:cubicBezTo>
                  <a:cubicBezTo>
                    <a:pt x="1644" y="563"/>
                    <a:pt x="2428" y="354"/>
                    <a:pt x="2417" y="143"/>
                  </a:cubicBezTo>
                  <a:cubicBezTo>
                    <a:pt x="2406" y="45"/>
                    <a:pt x="2262"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7833346" y="3885484"/>
              <a:ext cx="249141" cy="215341"/>
            </a:xfrm>
            <a:custGeom>
              <a:avLst/>
              <a:gdLst/>
              <a:ahLst/>
              <a:cxnLst/>
              <a:rect l="l" t="t" r="r" b="b"/>
              <a:pathLst>
                <a:path w="2351" h="2032" extrusionOk="0">
                  <a:moveTo>
                    <a:pt x="2053" y="0"/>
                  </a:moveTo>
                  <a:lnTo>
                    <a:pt x="0" y="298"/>
                  </a:lnTo>
                  <a:cubicBezTo>
                    <a:pt x="89" y="960"/>
                    <a:pt x="265" y="2031"/>
                    <a:pt x="265" y="2031"/>
                  </a:cubicBezTo>
                  <a:cubicBezTo>
                    <a:pt x="1004" y="1987"/>
                    <a:pt x="1700" y="1887"/>
                    <a:pt x="2351" y="1722"/>
                  </a:cubicBezTo>
                  <a:lnTo>
                    <a:pt x="20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7833346" y="3885484"/>
              <a:ext cx="224662" cy="70261"/>
            </a:xfrm>
            <a:custGeom>
              <a:avLst/>
              <a:gdLst/>
              <a:ahLst/>
              <a:cxnLst/>
              <a:rect l="l" t="t" r="r" b="b"/>
              <a:pathLst>
                <a:path w="2120" h="663" extrusionOk="0">
                  <a:moveTo>
                    <a:pt x="2053" y="0"/>
                  </a:moveTo>
                  <a:cubicBezTo>
                    <a:pt x="1347" y="55"/>
                    <a:pt x="618" y="165"/>
                    <a:pt x="0" y="298"/>
                  </a:cubicBezTo>
                  <a:cubicBezTo>
                    <a:pt x="0" y="298"/>
                    <a:pt x="22" y="508"/>
                    <a:pt x="55" y="662"/>
                  </a:cubicBezTo>
                  <a:cubicBezTo>
                    <a:pt x="695" y="530"/>
                    <a:pt x="1446" y="442"/>
                    <a:pt x="2120" y="375"/>
                  </a:cubicBezTo>
                  <a:lnTo>
                    <a:pt x="2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8117567" y="3698334"/>
              <a:ext cx="145076" cy="925268"/>
            </a:xfrm>
            <a:custGeom>
              <a:avLst/>
              <a:gdLst/>
              <a:ahLst/>
              <a:cxnLst/>
              <a:rect l="l" t="t" r="r" b="b"/>
              <a:pathLst>
                <a:path w="1369" h="8731" extrusionOk="0">
                  <a:moveTo>
                    <a:pt x="0" y="0"/>
                  </a:moveTo>
                  <a:cubicBezTo>
                    <a:pt x="1" y="3"/>
                    <a:pt x="34" y="135"/>
                    <a:pt x="88" y="375"/>
                  </a:cubicBezTo>
                  <a:cubicBezTo>
                    <a:pt x="144" y="607"/>
                    <a:pt x="210" y="949"/>
                    <a:pt x="299" y="1347"/>
                  </a:cubicBezTo>
                  <a:cubicBezTo>
                    <a:pt x="387" y="1755"/>
                    <a:pt x="486" y="2230"/>
                    <a:pt x="586" y="2737"/>
                  </a:cubicBezTo>
                  <a:cubicBezTo>
                    <a:pt x="640" y="2991"/>
                    <a:pt x="696" y="3256"/>
                    <a:pt x="740" y="3521"/>
                  </a:cubicBezTo>
                  <a:cubicBezTo>
                    <a:pt x="762" y="3665"/>
                    <a:pt x="795" y="3797"/>
                    <a:pt x="817" y="3930"/>
                  </a:cubicBezTo>
                  <a:cubicBezTo>
                    <a:pt x="839" y="4062"/>
                    <a:pt x="861" y="4205"/>
                    <a:pt x="883" y="4338"/>
                  </a:cubicBezTo>
                  <a:cubicBezTo>
                    <a:pt x="939" y="4614"/>
                    <a:pt x="971" y="4879"/>
                    <a:pt x="1016" y="5154"/>
                  </a:cubicBezTo>
                  <a:cubicBezTo>
                    <a:pt x="1071" y="5419"/>
                    <a:pt x="1093" y="5684"/>
                    <a:pt x="1137" y="5949"/>
                  </a:cubicBezTo>
                  <a:cubicBezTo>
                    <a:pt x="1170" y="6203"/>
                    <a:pt x="1204" y="6446"/>
                    <a:pt x="1226" y="6689"/>
                  </a:cubicBezTo>
                  <a:cubicBezTo>
                    <a:pt x="1258" y="6920"/>
                    <a:pt x="1270" y="7141"/>
                    <a:pt x="1292" y="7351"/>
                  </a:cubicBezTo>
                  <a:cubicBezTo>
                    <a:pt x="1303" y="7450"/>
                    <a:pt x="1314" y="7550"/>
                    <a:pt x="1314" y="7649"/>
                  </a:cubicBezTo>
                  <a:cubicBezTo>
                    <a:pt x="1325" y="7749"/>
                    <a:pt x="1325" y="7837"/>
                    <a:pt x="1336" y="7914"/>
                  </a:cubicBezTo>
                  <a:cubicBezTo>
                    <a:pt x="1336" y="8002"/>
                    <a:pt x="1347" y="8080"/>
                    <a:pt x="1347" y="8157"/>
                  </a:cubicBezTo>
                  <a:lnTo>
                    <a:pt x="1347" y="8355"/>
                  </a:lnTo>
                  <a:cubicBezTo>
                    <a:pt x="1358" y="8598"/>
                    <a:pt x="1358" y="8731"/>
                    <a:pt x="1358" y="8731"/>
                  </a:cubicBezTo>
                  <a:lnTo>
                    <a:pt x="1358" y="8355"/>
                  </a:lnTo>
                  <a:cubicBezTo>
                    <a:pt x="1369" y="8289"/>
                    <a:pt x="1369" y="8223"/>
                    <a:pt x="1369" y="8157"/>
                  </a:cubicBezTo>
                  <a:cubicBezTo>
                    <a:pt x="1369" y="8080"/>
                    <a:pt x="1358" y="8002"/>
                    <a:pt x="1358" y="7914"/>
                  </a:cubicBezTo>
                  <a:cubicBezTo>
                    <a:pt x="1358" y="7749"/>
                    <a:pt x="1358" y="7561"/>
                    <a:pt x="1336" y="7351"/>
                  </a:cubicBezTo>
                  <a:cubicBezTo>
                    <a:pt x="1325" y="7141"/>
                    <a:pt x="1303" y="6920"/>
                    <a:pt x="1281" y="6678"/>
                  </a:cubicBezTo>
                  <a:cubicBezTo>
                    <a:pt x="1258" y="6446"/>
                    <a:pt x="1236" y="6192"/>
                    <a:pt x="1204" y="5938"/>
                  </a:cubicBezTo>
                  <a:cubicBezTo>
                    <a:pt x="1170" y="5674"/>
                    <a:pt x="1137" y="5409"/>
                    <a:pt x="1093" y="5144"/>
                  </a:cubicBezTo>
                  <a:cubicBezTo>
                    <a:pt x="1049" y="4867"/>
                    <a:pt x="1005" y="4602"/>
                    <a:pt x="961" y="4327"/>
                  </a:cubicBezTo>
                  <a:cubicBezTo>
                    <a:pt x="939" y="4194"/>
                    <a:pt x="905" y="4051"/>
                    <a:pt x="883" y="3918"/>
                  </a:cubicBezTo>
                  <a:cubicBezTo>
                    <a:pt x="861" y="3786"/>
                    <a:pt x="839" y="3643"/>
                    <a:pt x="806" y="3510"/>
                  </a:cubicBezTo>
                  <a:cubicBezTo>
                    <a:pt x="762" y="3245"/>
                    <a:pt x="707" y="2980"/>
                    <a:pt x="652" y="2726"/>
                  </a:cubicBezTo>
                  <a:cubicBezTo>
                    <a:pt x="608" y="2473"/>
                    <a:pt x="541" y="2230"/>
                    <a:pt x="497" y="1997"/>
                  </a:cubicBezTo>
                  <a:cubicBezTo>
                    <a:pt x="442" y="1766"/>
                    <a:pt x="387" y="1545"/>
                    <a:pt x="343" y="1347"/>
                  </a:cubicBezTo>
                  <a:cubicBezTo>
                    <a:pt x="243" y="938"/>
                    <a:pt x="155" y="607"/>
                    <a:pt x="100" y="364"/>
                  </a:cubicBezTo>
                  <a:cubicBezTo>
                    <a:pt x="34" y="135"/>
                    <a:pt x="1" y="3"/>
                    <a:pt x="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8132828" y="3828046"/>
              <a:ext cx="45674" cy="44615"/>
            </a:xfrm>
            <a:custGeom>
              <a:avLst/>
              <a:gdLst/>
              <a:ahLst/>
              <a:cxnLst/>
              <a:rect l="l" t="t" r="r" b="b"/>
              <a:pathLst>
                <a:path w="431" h="421" extrusionOk="0">
                  <a:moveTo>
                    <a:pt x="209" y="1"/>
                  </a:moveTo>
                  <a:cubicBezTo>
                    <a:pt x="99" y="1"/>
                    <a:pt x="0" y="101"/>
                    <a:pt x="11" y="222"/>
                  </a:cubicBezTo>
                  <a:cubicBezTo>
                    <a:pt x="11" y="332"/>
                    <a:pt x="110" y="420"/>
                    <a:pt x="221" y="420"/>
                  </a:cubicBezTo>
                  <a:cubicBezTo>
                    <a:pt x="342" y="420"/>
                    <a:pt x="430" y="321"/>
                    <a:pt x="430" y="199"/>
                  </a:cubicBezTo>
                  <a:cubicBezTo>
                    <a:pt x="420" y="89"/>
                    <a:pt x="331" y="1"/>
                    <a:pt x="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8172568" y="3993048"/>
              <a:ext cx="44508" cy="44615"/>
            </a:xfrm>
            <a:custGeom>
              <a:avLst/>
              <a:gdLst/>
              <a:ahLst/>
              <a:cxnLst/>
              <a:rect l="l" t="t" r="r" b="b"/>
              <a:pathLst>
                <a:path w="420" h="421" extrusionOk="0">
                  <a:moveTo>
                    <a:pt x="199" y="1"/>
                  </a:moveTo>
                  <a:cubicBezTo>
                    <a:pt x="89" y="1"/>
                    <a:pt x="0" y="100"/>
                    <a:pt x="0" y="221"/>
                  </a:cubicBezTo>
                  <a:cubicBezTo>
                    <a:pt x="0" y="332"/>
                    <a:pt x="99" y="420"/>
                    <a:pt x="221" y="420"/>
                  </a:cubicBezTo>
                  <a:cubicBezTo>
                    <a:pt x="332" y="420"/>
                    <a:pt x="420" y="320"/>
                    <a:pt x="420" y="199"/>
                  </a:cubicBezTo>
                  <a:cubicBezTo>
                    <a:pt x="420" y="89"/>
                    <a:pt x="320" y="1"/>
                    <a:pt x="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8202982" y="4176700"/>
              <a:ext cx="45674" cy="44510"/>
            </a:xfrm>
            <a:custGeom>
              <a:avLst/>
              <a:gdLst/>
              <a:ahLst/>
              <a:cxnLst/>
              <a:rect l="l" t="t" r="r" b="b"/>
              <a:pathLst>
                <a:path w="431" h="420" extrusionOk="0">
                  <a:moveTo>
                    <a:pt x="210" y="0"/>
                  </a:moveTo>
                  <a:cubicBezTo>
                    <a:pt x="89" y="0"/>
                    <a:pt x="0" y="100"/>
                    <a:pt x="0" y="210"/>
                  </a:cubicBezTo>
                  <a:cubicBezTo>
                    <a:pt x="11" y="331"/>
                    <a:pt x="99" y="420"/>
                    <a:pt x="221" y="420"/>
                  </a:cubicBezTo>
                  <a:cubicBezTo>
                    <a:pt x="331" y="420"/>
                    <a:pt x="430" y="321"/>
                    <a:pt x="420" y="199"/>
                  </a:cubicBezTo>
                  <a:cubicBezTo>
                    <a:pt x="420" y="88"/>
                    <a:pt x="320" y="0"/>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8218136" y="4355690"/>
              <a:ext cx="45780" cy="44615"/>
            </a:xfrm>
            <a:custGeom>
              <a:avLst/>
              <a:gdLst/>
              <a:ahLst/>
              <a:cxnLst/>
              <a:rect l="l" t="t" r="r" b="b"/>
              <a:pathLst>
                <a:path w="432" h="421" extrusionOk="0">
                  <a:moveTo>
                    <a:pt x="211" y="0"/>
                  </a:moveTo>
                  <a:cubicBezTo>
                    <a:pt x="89" y="11"/>
                    <a:pt x="0" y="111"/>
                    <a:pt x="12" y="221"/>
                  </a:cubicBezTo>
                  <a:cubicBezTo>
                    <a:pt x="12" y="336"/>
                    <a:pt x="100" y="421"/>
                    <a:pt x="203" y="421"/>
                  </a:cubicBezTo>
                  <a:cubicBezTo>
                    <a:pt x="209" y="421"/>
                    <a:pt x="215" y="420"/>
                    <a:pt x="221" y="420"/>
                  </a:cubicBezTo>
                  <a:cubicBezTo>
                    <a:pt x="343" y="420"/>
                    <a:pt x="431" y="320"/>
                    <a:pt x="431" y="210"/>
                  </a:cubicBezTo>
                  <a:cubicBezTo>
                    <a:pt x="420" y="89"/>
                    <a:pt x="321" y="0"/>
                    <a:pt x="211" y="0"/>
                  </a:cubicBezTo>
                  <a:close/>
                </a:path>
              </a:pathLst>
            </a:custGeom>
            <a:solidFill>
              <a:srgbClr val="215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0420797" y="3841505"/>
              <a:ext cx="531134" cy="680360"/>
            </a:xfrm>
            <a:custGeom>
              <a:avLst/>
              <a:gdLst/>
              <a:ahLst/>
              <a:cxnLst/>
              <a:rect l="l" t="t" r="r" b="b"/>
              <a:pathLst>
                <a:path w="5012" h="6420" extrusionOk="0">
                  <a:moveTo>
                    <a:pt x="1076" y="1"/>
                  </a:moveTo>
                  <a:cubicBezTo>
                    <a:pt x="451" y="1"/>
                    <a:pt x="395" y="309"/>
                    <a:pt x="210" y="592"/>
                  </a:cubicBezTo>
                  <a:cubicBezTo>
                    <a:pt x="0" y="911"/>
                    <a:pt x="89" y="1431"/>
                    <a:pt x="276" y="1762"/>
                  </a:cubicBezTo>
                  <a:cubicBezTo>
                    <a:pt x="519" y="2192"/>
                    <a:pt x="2252" y="3682"/>
                    <a:pt x="2627" y="4124"/>
                  </a:cubicBezTo>
                  <a:cubicBezTo>
                    <a:pt x="2771" y="4301"/>
                    <a:pt x="2937" y="4444"/>
                    <a:pt x="3069" y="4610"/>
                  </a:cubicBezTo>
                  <a:cubicBezTo>
                    <a:pt x="3035" y="4742"/>
                    <a:pt x="3003" y="4874"/>
                    <a:pt x="2981" y="5128"/>
                  </a:cubicBezTo>
                  <a:cubicBezTo>
                    <a:pt x="2959" y="5360"/>
                    <a:pt x="2991" y="5614"/>
                    <a:pt x="3124" y="5802"/>
                  </a:cubicBezTo>
                  <a:cubicBezTo>
                    <a:pt x="3300" y="6067"/>
                    <a:pt x="3731" y="6408"/>
                    <a:pt x="3864" y="6420"/>
                  </a:cubicBezTo>
                  <a:cubicBezTo>
                    <a:pt x="3996" y="6320"/>
                    <a:pt x="3908" y="6143"/>
                    <a:pt x="3864" y="6121"/>
                  </a:cubicBezTo>
                  <a:cubicBezTo>
                    <a:pt x="3753" y="6022"/>
                    <a:pt x="3521" y="5824"/>
                    <a:pt x="3565" y="5824"/>
                  </a:cubicBezTo>
                  <a:cubicBezTo>
                    <a:pt x="3621" y="5834"/>
                    <a:pt x="3665" y="5868"/>
                    <a:pt x="3720" y="5890"/>
                  </a:cubicBezTo>
                  <a:cubicBezTo>
                    <a:pt x="3808" y="5934"/>
                    <a:pt x="3896" y="5989"/>
                    <a:pt x="3996" y="6033"/>
                  </a:cubicBezTo>
                  <a:cubicBezTo>
                    <a:pt x="4054" y="6067"/>
                    <a:pt x="4119" y="6100"/>
                    <a:pt x="4186" y="6100"/>
                  </a:cubicBezTo>
                  <a:cubicBezTo>
                    <a:pt x="4207" y="6100"/>
                    <a:pt x="4228" y="6097"/>
                    <a:pt x="4250" y="6089"/>
                  </a:cubicBezTo>
                  <a:cubicBezTo>
                    <a:pt x="4294" y="6067"/>
                    <a:pt x="4327" y="6022"/>
                    <a:pt x="4360" y="5978"/>
                  </a:cubicBezTo>
                  <a:cubicBezTo>
                    <a:pt x="4515" y="5768"/>
                    <a:pt x="4669" y="5547"/>
                    <a:pt x="4802" y="5327"/>
                  </a:cubicBezTo>
                  <a:cubicBezTo>
                    <a:pt x="4912" y="5139"/>
                    <a:pt x="5012" y="4929"/>
                    <a:pt x="4945" y="4731"/>
                  </a:cubicBezTo>
                  <a:cubicBezTo>
                    <a:pt x="4890" y="4576"/>
                    <a:pt x="4747" y="4477"/>
                    <a:pt x="4625" y="4367"/>
                  </a:cubicBezTo>
                  <a:cubicBezTo>
                    <a:pt x="4515" y="4256"/>
                    <a:pt x="4316" y="4058"/>
                    <a:pt x="4195" y="3914"/>
                  </a:cubicBezTo>
                  <a:lnTo>
                    <a:pt x="4183" y="3914"/>
                  </a:lnTo>
                  <a:cubicBezTo>
                    <a:pt x="3400" y="3097"/>
                    <a:pt x="2572" y="150"/>
                    <a:pt x="1358" y="18"/>
                  </a:cubicBezTo>
                  <a:cubicBezTo>
                    <a:pt x="1253" y="6"/>
                    <a:pt x="1159" y="1"/>
                    <a:pt x="1076"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0218176" y="3624259"/>
              <a:ext cx="491606" cy="492890"/>
            </a:xfrm>
            <a:custGeom>
              <a:avLst/>
              <a:gdLst/>
              <a:ahLst/>
              <a:cxnLst/>
              <a:rect l="l" t="t" r="r" b="b"/>
              <a:pathLst>
                <a:path w="4639" h="4651" extrusionOk="0">
                  <a:moveTo>
                    <a:pt x="1234" y="1"/>
                  </a:moveTo>
                  <a:cubicBezTo>
                    <a:pt x="697" y="1"/>
                    <a:pt x="1" y="1553"/>
                    <a:pt x="853" y="2674"/>
                  </a:cubicBezTo>
                  <a:cubicBezTo>
                    <a:pt x="1724" y="3812"/>
                    <a:pt x="2740" y="4651"/>
                    <a:pt x="2740" y="4651"/>
                  </a:cubicBezTo>
                  <a:cubicBezTo>
                    <a:pt x="3535" y="4374"/>
                    <a:pt x="4120" y="3977"/>
                    <a:pt x="4638" y="3149"/>
                  </a:cubicBezTo>
                  <a:cubicBezTo>
                    <a:pt x="4638" y="3149"/>
                    <a:pt x="3259" y="754"/>
                    <a:pt x="1272" y="3"/>
                  </a:cubicBezTo>
                  <a:cubicBezTo>
                    <a:pt x="1260" y="1"/>
                    <a:pt x="1247"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9366784" y="3159775"/>
              <a:ext cx="554554" cy="675485"/>
            </a:xfrm>
            <a:custGeom>
              <a:avLst/>
              <a:gdLst/>
              <a:ahLst/>
              <a:cxnLst/>
              <a:rect l="l" t="t" r="r" b="b"/>
              <a:pathLst>
                <a:path w="5233" h="6374" extrusionOk="0">
                  <a:moveTo>
                    <a:pt x="878" y="0"/>
                  </a:moveTo>
                  <a:cubicBezTo>
                    <a:pt x="426" y="0"/>
                    <a:pt x="325" y="173"/>
                    <a:pt x="1" y="457"/>
                  </a:cubicBezTo>
                  <a:cubicBezTo>
                    <a:pt x="23" y="1362"/>
                    <a:pt x="597" y="3636"/>
                    <a:pt x="2242" y="5247"/>
                  </a:cubicBezTo>
                  <a:cubicBezTo>
                    <a:pt x="2871" y="5855"/>
                    <a:pt x="3378" y="5954"/>
                    <a:pt x="4140" y="6373"/>
                  </a:cubicBezTo>
                  <a:cubicBezTo>
                    <a:pt x="4416" y="5998"/>
                    <a:pt x="4759" y="5744"/>
                    <a:pt x="4924" y="5247"/>
                  </a:cubicBezTo>
                  <a:cubicBezTo>
                    <a:pt x="5090" y="4751"/>
                    <a:pt x="5222" y="4398"/>
                    <a:pt x="5233" y="3901"/>
                  </a:cubicBezTo>
                  <a:cubicBezTo>
                    <a:pt x="4185" y="3559"/>
                    <a:pt x="3235" y="3327"/>
                    <a:pt x="2551" y="2466"/>
                  </a:cubicBezTo>
                  <a:cubicBezTo>
                    <a:pt x="1921" y="1671"/>
                    <a:pt x="1381" y="898"/>
                    <a:pt x="1006" y="5"/>
                  </a:cubicBezTo>
                  <a:cubicBezTo>
                    <a:pt x="960" y="2"/>
                    <a:pt x="917" y="0"/>
                    <a:pt x="878"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9515465" y="3430327"/>
              <a:ext cx="493726" cy="437677"/>
            </a:xfrm>
            <a:custGeom>
              <a:avLst/>
              <a:gdLst/>
              <a:ahLst/>
              <a:cxnLst/>
              <a:rect l="l" t="t" r="r" b="b"/>
              <a:pathLst>
                <a:path w="4659" h="4130" extrusionOk="0">
                  <a:moveTo>
                    <a:pt x="1501" y="1"/>
                  </a:moveTo>
                  <a:cubicBezTo>
                    <a:pt x="805" y="432"/>
                    <a:pt x="243" y="1359"/>
                    <a:pt x="0" y="2120"/>
                  </a:cubicBezTo>
                  <a:cubicBezTo>
                    <a:pt x="199" y="2363"/>
                    <a:pt x="430" y="2650"/>
                    <a:pt x="662" y="2871"/>
                  </a:cubicBezTo>
                  <a:cubicBezTo>
                    <a:pt x="1291" y="3478"/>
                    <a:pt x="2163" y="3842"/>
                    <a:pt x="3024" y="4129"/>
                  </a:cubicBezTo>
                  <a:cubicBezTo>
                    <a:pt x="3300" y="3754"/>
                    <a:pt x="3598" y="3356"/>
                    <a:pt x="3764" y="2860"/>
                  </a:cubicBezTo>
                  <a:cubicBezTo>
                    <a:pt x="3918" y="2363"/>
                    <a:pt x="4658" y="1867"/>
                    <a:pt x="4658" y="1370"/>
                  </a:cubicBezTo>
                  <a:cubicBezTo>
                    <a:pt x="3499" y="1160"/>
                    <a:pt x="2163" y="675"/>
                    <a:pt x="1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9518856" y="3659654"/>
              <a:ext cx="296087" cy="189589"/>
            </a:xfrm>
            <a:custGeom>
              <a:avLst/>
              <a:gdLst/>
              <a:ahLst/>
              <a:cxnLst/>
              <a:rect l="l" t="t" r="r" b="b"/>
              <a:pathLst>
                <a:path w="2794" h="1789" extrusionOk="0">
                  <a:moveTo>
                    <a:pt x="1" y="0"/>
                  </a:moveTo>
                  <a:lnTo>
                    <a:pt x="1" y="0"/>
                  </a:lnTo>
                  <a:cubicBezTo>
                    <a:pt x="189" y="233"/>
                    <a:pt x="410" y="497"/>
                    <a:pt x="630" y="707"/>
                  </a:cubicBezTo>
                  <a:cubicBezTo>
                    <a:pt x="1127" y="1204"/>
                    <a:pt x="1789" y="1524"/>
                    <a:pt x="2485" y="1788"/>
                  </a:cubicBezTo>
                  <a:cubicBezTo>
                    <a:pt x="2529" y="1435"/>
                    <a:pt x="2606" y="1082"/>
                    <a:pt x="2728" y="740"/>
                  </a:cubicBezTo>
                  <a:cubicBezTo>
                    <a:pt x="2750" y="674"/>
                    <a:pt x="2772" y="618"/>
                    <a:pt x="2794" y="552"/>
                  </a:cubicBezTo>
                  <a:lnTo>
                    <a:pt x="2529" y="552"/>
                  </a:lnTo>
                  <a:cubicBezTo>
                    <a:pt x="1656" y="552"/>
                    <a:pt x="785" y="34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9227641" y="2945814"/>
              <a:ext cx="290259" cy="286344"/>
            </a:xfrm>
            <a:custGeom>
              <a:avLst/>
              <a:gdLst/>
              <a:ahLst/>
              <a:cxnLst/>
              <a:rect l="l" t="t" r="r" b="b"/>
              <a:pathLst>
                <a:path w="2739" h="2702" extrusionOk="0">
                  <a:moveTo>
                    <a:pt x="2297" y="2299"/>
                  </a:moveTo>
                  <a:cubicBezTo>
                    <a:pt x="2296" y="2300"/>
                    <a:pt x="2296" y="2302"/>
                    <a:pt x="2296" y="2303"/>
                  </a:cubicBezTo>
                  <a:lnTo>
                    <a:pt x="2296" y="2303"/>
                  </a:lnTo>
                  <a:cubicBezTo>
                    <a:pt x="2296" y="2303"/>
                    <a:pt x="2297" y="2302"/>
                    <a:pt x="2297" y="2299"/>
                  </a:cubicBezTo>
                  <a:close/>
                  <a:moveTo>
                    <a:pt x="1149" y="1"/>
                  </a:moveTo>
                  <a:cubicBezTo>
                    <a:pt x="1092" y="1"/>
                    <a:pt x="1036" y="25"/>
                    <a:pt x="1027" y="81"/>
                  </a:cubicBezTo>
                  <a:cubicBezTo>
                    <a:pt x="1016" y="113"/>
                    <a:pt x="1082" y="235"/>
                    <a:pt x="1093" y="268"/>
                  </a:cubicBezTo>
                  <a:cubicBezTo>
                    <a:pt x="1203" y="478"/>
                    <a:pt x="1303" y="699"/>
                    <a:pt x="1358" y="876"/>
                  </a:cubicBezTo>
                  <a:cubicBezTo>
                    <a:pt x="1357" y="883"/>
                    <a:pt x="1353" y="886"/>
                    <a:pt x="1346" y="886"/>
                  </a:cubicBezTo>
                  <a:cubicBezTo>
                    <a:pt x="1264" y="886"/>
                    <a:pt x="758" y="358"/>
                    <a:pt x="575" y="235"/>
                  </a:cubicBezTo>
                  <a:cubicBezTo>
                    <a:pt x="537" y="206"/>
                    <a:pt x="486" y="181"/>
                    <a:pt x="436" y="181"/>
                  </a:cubicBezTo>
                  <a:cubicBezTo>
                    <a:pt x="411" y="181"/>
                    <a:pt x="386" y="187"/>
                    <a:pt x="364" y="202"/>
                  </a:cubicBezTo>
                  <a:cubicBezTo>
                    <a:pt x="332" y="235"/>
                    <a:pt x="320" y="290"/>
                    <a:pt x="342" y="334"/>
                  </a:cubicBezTo>
                  <a:cubicBezTo>
                    <a:pt x="354" y="368"/>
                    <a:pt x="442" y="467"/>
                    <a:pt x="475" y="500"/>
                  </a:cubicBezTo>
                  <a:cubicBezTo>
                    <a:pt x="651" y="665"/>
                    <a:pt x="1049" y="1085"/>
                    <a:pt x="1027" y="1118"/>
                  </a:cubicBezTo>
                  <a:cubicBezTo>
                    <a:pt x="1026" y="1119"/>
                    <a:pt x="1025" y="1119"/>
                    <a:pt x="1024" y="1119"/>
                  </a:cubicBezTo>
                  <a:cubicBezTo>
                    <a:pt x="977" y="1119"/>
                    <a:pt x="560" y="861"/>
                    <a:pt x="387" y="732"/>
                  </a:cubicBezTo>
                  <a:cubicBezTo>
                    <a:pt x="338" y="703"/>
                    <a:pt x="230" y="639"/>
                    <a:pt x="167" y="639"/>
                  </a:cubicBezTo>
                  <a:cubicBezTo>
                    <a:pt x="158" y="639"/>
                    <a:pt x="150" y="641"/>
                    <a:pt x="144" y="643"/>
                  </a:cubicBezTo>
                  <a:cubicBezTo>
                    <a:pt x="100" y="665"/>
                    <a:pt x="77" y="721"/>
                    <a:pt x="77" y="765"/>
                  </a:cubicBezTo>
                  <a:cubicBezTo>
                    <a:pt x="77" y="876"/>
                    <a:pt x="795" y="1427"/>
                    <a:pt x="795" y="1438"/>
                  </a:cubicBezTo>
                  <a:cubicBezTo>
                    <a:pt x="805" y="1457"/>
                    <a:pt x="822" y="1509"/>
                    <a:pt x="728" y="1509"/>
                  </a:cubicBezTo>
                  <a:cubicBezTo>
                    <a:pt x="713" y="1509"/>
                    <a:pt x="695" y="1507"/>
                    <a:pt x="674" y="1504"/>
                  </a:cubicBezTo>
                  <a:cubicBezTo>
                    <a:pt x="561" y="1487"/>
                    <a:pt x="264" y="1347"/>
                    <a:pt x="110" y="1347"/>
                  </a:cubicBezTo>
                  <a:cubicBezTo>
                    <a:pt x="68" y="1347"/>
                    <a:pt x="37" y="1357"/>
                    <a:pt x="23" y="1383"/>
                  </a:cubicBezTo>
                  <a:cubicBezTo>
                    <a:pt x="1" y="1427"/>
                    <a:pt x="11" y="1472"/>
                    <a:pt x="33" y="1504"/>
                  </a:cubicBezTo>
                  <a:cubicBezTo>
                    <a:pt x="67" y="1526"/>
                    <a:pt x="122" y="1560"/>
                    <a:pt x="155" y="1582"/>
                  </a:cubicBezTo>
                  <a:cubicBezTo>
                    <a:pt x="298" y="1648"/>
                    <a:pt x="696" y="1858"/>
                    <a:pt x="795" y="1924"/>
                  </a:cubicBezTo>
                  <a:cubicBezTo>
                    <a:pt x="872" y="1990"/>
                    <a:pt x="950" y="2056"/>
                    <a:pt x="1016" y="2134"/>
                  </a:cubicBezTo>
                  <a:cubicBezTo>
                    <a:pt x="1181" y="2299"/>
                    <a:pt x="1347" y="2465"/>
                    <a:pt x="1424" y="2674"/>
                  </a:cubicBezTo>
                  <a:cubicBezTo>
                    <a:pt x="1424" y="2686"/>
                    <a:pt x="1424" y="2696"/>
                    <a:pt x="1436" y="2696"/>
                  </a:cubicBezTo>
                  <a:cubicBezTo>
                    <a:pt x="1439" y="2700"/>
                    <a:pt x="1443" y="2701"/>
                    <a:pt x="1446" y="2701"/>
                  </a:cubicBezTo>
                  <a:cubicBezTo>
                    <a:pt x="1454" y="2701"/>
                    <a:pt x="1461" y="2696"/>
                    <a:pt x="1468" y="2696"/>
                  </a:cubicBezTo>
                  <a:cubicBezTo>
                    <a:pt x="1667" y="2652"/>
                    <a:pt x="1877" y="2597"/>
                    <a:pt x="2064" y="2498"/>
                  </a:cubicBezTo>
                  <a:cubicBezTo>
                    <a:pt x="2163" y="2444"/>
                    <a:pt x="2282" y="2410"/>
                    <a:pt x="2296" y="2303"/>
                  </a:cubicBezTo>
                  <a:lnTo>
                    <a:pt x="2296" y="2303"/>
                  </a:lnTo>
                  <a:cubicBezTo>
                    <a:pt x="2296" y="2303"/>
                    <a:pt x="2296" y="2303"/>
                    <a:pt x="2296" y="2303"/>
                  </a:cubicBezTo>
                  <a:cubicBezTo>
                    <a:pt x="2294" y="2303"/>
                    <a:pt x="2285" y="2249"/>
                    <a:pt x="2285" y="2211"/>
                  </a:cubicBezTo>
                  <a:cubicBezTo>
                    <a:pt x="2274" y="2012"/>
                    <a:pt x="2451" y="1825"/>
                    <a:pt x="2462" y="1615"/>
                  </a:cubicBezTo>
                  <a:cubicBezTo>
                    <a:pt x="2484" y="1482"/>
                    <a:pt x="2495" y="1328"/>
                    <a:pt x="2550" y="1195"/>
                  </a:cubicBezTo>
                  <a:cubicBezTo>
                    <a:pt x="2561" y="1163"/>
                    <a:pt x="2572" y="1129"/>
                    <a:pt x="2594" y="1096"/>
                  </a:cubicBezTo>
                  <a:cubicBezTo>
                    <a:pt x="2606" y="1063"/>
                    <a:pt x="2628" y="1030"/>
                    <a:pt x="2638" y="1008"/>
                  </a:cubicBezTo>
                  <a:cubicBezTo>
                    <a:pt x="2650" y="986"/>
                    <a:pt x="2738" y="754"/>
                    <a:pt x="2727" y="732"/>
                  </a:cubicBezTo>
                  <a:cubicBezTo>
                    <a:pt x="2711" y="710"/>
                    <a:pt x="2671" y="686"/>
                    <a:pt x="2616" y="686"/>
                  </a:cubicBezTo>
                  <a:cubicBezTo>
                    <a:pt x="2557" y="686"/>
                    <a:pt x="2481" y="713"/>
                    <a:pt x="2395" y="798"/>
                  </a:cubicBezTo>
                  <a:cubicBezTo>
                    <a:pt x="2329" y="864"/>
                    <a:pt x="2263" y="1030"/>
                    <a:pt x="2230" y="1118"/>
                  </a:cubicBezTo>
                  <a:cubicBezTo>
                    <a:pt x="2208" y="1151"/>
                    <a:pt x="2164" y="1195"/>
                    <a:pt x="2131" y="1217"/>
                  </a:cubicBezTo>
                  <a:cubicBezTo>
                    <a:pt x="2108" y="1229"/>
                    <a:pt x="2098" y="1229"/>
                    <a:pt x="2076" y="1229"/>
                  </a:cubicBezTo>
                  <a:cubicBezTo>
                    <a:pt x="1998" y="1207"/>
                    <a:pt x="1943" y="1129"/>
                    <a:pt x="1899" y="1052"/>
                  </a:cubicBezTo>
                  <a:cubicBezTo>
                    <a:pt x="1777" y="842"/>
                    <a:pt x="1414" y="246"/>
                    <a:pt x="1336" y="158"/>
                  </a:cubicBezTo>
                  <a:cubicBezTo>
                    <a:pt x="1292" y="103"/>
                    <a:pt x="1248" y="15"/>
                    <a:pt x="1181" y="3"/>
                  </a:cubicBezTo>
                  <a:cubicBezTo>
                    <a:pt x="1171" y="1"/>
                    <a:pt x="1160" y="1"/>
                    <a:pt x="1149"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9392536" y="4321673"/>
              <a:ext cx="1083251" cy="1260573"/>
            </a:xfrm>
            <a:custGeom>
              <a:avLst/>
              <a:gdLst/>
              <a:ahLst/>
              <a:cxnLst/>
              <a:rect l="l" t="t" r="r" b="b"/>
              <a:pathLst>
                <a:path w="10222" h="11895" extrusionOk="0">
                  <a:moveTo>
                    <a:pt x="3180" y="1"/>
                  </a:moveTo>
                  <a:cubicBezTo>
                    <a:pt x="3147" y="23"/>
                    <a:pt x="3113" y="56"/>
                    <a:pt x="3091" y="101"/>
                  </a:cubicBezTo>
                  <a:cubicBezTo>
                    <a:pt x="3081" y="101"/>
                    <a:pt x="3081" y="111"/>
                    <a:pt x="3069" y="123"/>
                  </a:cubicBezTo>
                  <a:cubicBezTo>
                    <a:pt x="3047" y="145"/>
                    <a:pt x="3025" y="177"/>
                    <a:pt x="3014" y="211"/>
                  </a:cubicBezTo>
                  <a:cubicBezTo>
                    <a:pt x="3003" y="222"/>
                    <a:pt x="2992" y="233"/>
                    <a:pt x="2981" y="255"/>
                  </a:cubicBezTo>
                  <a:cubicBezTo>
                    <a:pt x="2926" y="354"/>
                    <a:pt x="2870" y="487"/>
                    <a:pt x="2804" y="630"/>
                  </a:cubicBezTo>
                  <a:cubicBezTo>
                    <a:pt x="2087" y="2352"/>
                    <a:pt x="1149" y="6977"/>
                    <a:pt x="1" y="10266"/>
                  </a:cubicBezTo>
                  <a:cubicBezTo>
                    <a:pt x="189" y="10752"/>
                    <a:pt x="442" y="10730"/>
                    <a:pt x="2418" y="11723"/>
                  </a:cubicBezTo>
                  <a:cubicBezTo>
                    <a:pt x="2424" y="11726"/>
                    <a:pt x="2429" y="11727"/>
                    <a:pt x="2435" y="11727"/>
                  </a:cubicBezTo>
                  <a:cubicBezTo>
                    <a:pt x="2642" y="11727"/>
                    <a:pt x="3286" y="10235"/>
                    <a:pt x="3942" y="8732"/>
                  </a:cubicBezTo>
                  <a:cubicBezTo>
                    <a:pt x="4598" y="7246"/>
                    <a:pt x="5244" y="5749"/>
                    <a:pt x="5471" y="5749"/>
                  </a:cubicBezTo>
                  <a:cubicBezTo>
                    <a:pt x="5476" y="5749"/>
                    <a:pt x="5482" y="5750"/>
                    <a:pt x="5487" y="5752"/>
                  </a:cubicBezTo>
                  <a:cubicBezTo>
                    <a:pt x="5641" y="5796"/>
                    <a:pt x="5696" y="7805"/>
                    <a:pt x="5762" y="9427"/>
                  </a:cubicBezTo>
                  <a:cubicBezTo>
                    <a:pt x="5796" y="10090"/>
                    <a:pt x="5829" y="10686"/>
                    <a:pt x="5862" y="11072"/>
                  </a:cubicBezTo>
                  <a:cubicBezTo>
                    <a:pt x="5862" y="11083"/>
                    <a:pt x="5873" y="11095"/>
                    <a:pt x="5873" y="11105"/>
                  </a:cubicBezTo>
                  <a:cubicBezTo>
                    <a:pt x="5873" y="11127"/>
                    <a:pt x="5873" y="11149"/>
                    <a:pt x="5884" y="11171"/>
                  </a:cubicBezTo>
                  <a:lnTo>
                    <a:pt x="5884" y="11205"/>
                  </a:lnTo>
                  <a:cubicBezTo>
                    <a:pt x="5906" y="11359"/>
                    <a:pt x="5939" y="11458"/>
                    <a:pt x="5961" y="11480"/>
                  </a:cubicBezTo>
                  <a:cubicBezTo>
                    <a:pt x="6410" y="11690"/>
                    <a:pt x="6910" y="11895"/>
                    <a:pt x="7602" y="11895"/>
                  </a:cubicBezTo>
                  <a:cubicBezTo>
                    <a:pt x="7930" y="11895"/>
                    <a:pt x="8302" y="11848"/>
                    <a:pt x="8732" y="11735"/>
                  </a:cubicBezTo>
                  <a:cubicBezTo>
                    <a:pt x="10222" y="8390"/>
                    <a:pt x="9957" y="597"/>
                    <a:pt x="9957" y="597"/>
                  </a:cubicBezTo>
                  <a:lnTo>
                    <a:pt x="3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9630022" y="5554572"/>
              <a:ext cx="19923" cy="9538"/>
            </a:xfrm>
            <a:custGeom>
              <a:avLst/>
              <a:gdLst/>
              <a:ahLst/>
              <a:cxnLst/>
              <a:rect l="l" t="t" r="r" b="b"/>
              <a:pathLst>
                <a:path w="188" h="90" extrusionOk="0">
                  <a:moveTo>
                    <a:pt x="1" y="1"/>
                  </a:moveTo>
                  <a:lnTo>
                    <a:pt x="1" y="1"/>
                  </a:lnTo>
                  <a:cubicBezTo>
                    <a:pt x="55" y="23"/>
                    <a:pt x="111" y="57"/>
                    <a:pt x="177" y="89"/>
                  </a:cubicBezTo>
                  <a:lnTo>
                    <a:pt x="188" y="89"/>
                  </a:lnTo>
                  <a:lnTo>
                    <a:pt x="177" y="89"/>
                  </a:lnTo>
                  <a:cubicBezTo>
                    <a:pt x="111" y="57"/>
                    <a:pt x="55" y="23"/>
                    <a:pt x="1" y="1"/>
                  </a:cubicBezTo>
                  <a:close/>
                </a:path>
              </a:pathLst>
            </a:custGeom>
            <a:solidFill>
              <a:srgbClr val="F6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9630022" y="4781493"/>
              <a:ext cx="531134" cy="782625"/>
            </a:xfrm>
            <a:custGeom>
              <a:avLst/>
              <a:gdLst/>
              <a:ahLst/>
              <a:cxnLst/>
              <a:rect l="l" t="t" r="r" b="b"/>
              <a:pathLst>
                <a:path w="5012" h="7385" extrusionOk="0">
                  <a:moveTo>
                    <a:pt x="5012" y="0"/>
                  </a:moveTo>
                  <a:cubicBezTo>
                    <a:pt x="4890" y="55"/>
                    <a:pt x="4736" y="133"/>
                    <a:pt x="4559" y="199"/>
                  </a:cubicBezTo>
                  <a:lnTo>
                    <a:pt x="4559" y="563"/>
                  </a:lnTo>
                  <a:cubicBezTo>
                    <a:pt x="4703" y="364"/>
                    <a:pt x="4857" y="177"/>
                    <a:pt x="5012" y="0"/>
                  </a:cubicBezTo>
                  <a:close/>
                  <a:moveTo>
                    <a:pt x="354" y="7230"/>
                  </a:moveTo>
                  <a:lnTo>
                    <a:pt x="1" y="7296"/>
                  </a:lnTo>
                  <a:cubicBezTo>
                    <a:pt x="55" y="7318"/>
                    <a:pt x="111" y="7352"/>
                    <a:pt x="177" y="7384"/>
                  </a:cubicBezTo>
                  <a:lnTo>
                    <a:pt x="188" y="7384"/>
                  </a:lnTo>
                  <a:cubicBezTo>
                    <a:pt x="232" y="7384"/>
                    <a:pt x="288" y="7330"/>
                    <a:pt x="354" y="723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0013753" y="5486749"/>
              <a:ext cx="106" cy="8372"/>
            </a:xfrm>
            <a:custGeom>
              <a:avLst/>
              <a:gdLst/>
              <a:ahLst/>
              <a:cxnLst/>
              <a:rect l="l" t="t" r="r" b="b"/>
              <a:pathLst>
                <a:path w="1" h="79" extrusionOk="0">
                  <a:moveTo>
                    <a:pt x="0" y="1"/>
                  </a:moveTo>
                  <a:lnTo>
                    <a:pt x="0" y="1"/>
                  </a:lnTo>
                  <a:lnTo>
                    <a:pt x="0" y="78"/>
                  </a:lnTo>
                  <a:close/>
                </a:path>
              </a:pathLst>
            </a:custGeom>
            <a:solidFill>
              <a:srgbClr val="F6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0013753" y="4560326"/>
              <a:ext cx="436289" cy="1022447"/>
            </a:xfrm>
            <a:custGeom>
              <a:avLst/>
              <a:gdLst/>
              <a:ahLst/>
              <a:cxnLst/>
              <a:rect l="l" t="t" r="r" b="b"/>
              <a:pathLst>
                <a:path w="4117" h="9648" extrusionOk="0">
                  <a:moveTo>
                    <a:pt x="4117" y="1"/>
                  </a:moveTo>
                  <a:lnTo>
                    <a:pt x="4117" y="1"/>
                  </a:lnTo>
                  <a:cubicBezTo>
                    <a:pt x="3775" y="145"/>
                    <a:pt x="3366" y="243"/>
                    <a:pt x="2925" y="299"/>
                  </a:cubicBezTo>
                  <a:cubicBezTo>
                    <a:pt x="2760" y="321"/>
                    <a:pt x="2594" y="332"/>
                    <a:pt x="2429" y="343"/>
                  </a:cubicBezTo>
                  <a:cubicBezTo>
                    <a:pt x="2285" y="354"/>
                    <a:pt x="2152" y="354"/>
                    <a:pt x="2009" y="354"/>
                  </a:cubicBezTo>
                  <a:cubicBezTo>
                    <a:pt x="1656" y="354"/>
                    <a:pt x="1303" y="332"/>
                    <a:pt x="938" y="299"/>
                  </a:cubicBezTo>
                  <a:lnTo>
                    <a:pt x="938" y="719"/>
                  </a:lnTo>
                  <a:cubicBezTo>
                    <a:pt x="1259" y="751"/>
                    <a:pt x="1568" y="773"/>
                    <a:pt x="1887" y="773"/>
                  </a:cubicBezTo>
                  <a:lnTo>
                    <a:pt x="1899" y="773"/>
                  </a:lnTo>
                  <a:cubicBezTo>
                    <a:pt x="2009" y="773"/>
                    <a:pt x="2252" y="751"/>
                    <a:pt x="2505" y="719"/>
                  </a:cubicBezTo>
                  <a:cubicBezTo>
                    <a:pt x="2760" y="696"/>
                    <a:pt x="3025" y="674"/>
                    <a:pt x="3201" y="674"/>
                  </a:cubicBezTo>
                  <a:cubicBezTo>
                    <a:pt x="3267" y="674"/>
                    <a:pt x="3322" y="674"/>
                    <a:pt x="3356" y="685"/>
                  </a:cubicBezTo>
                  <a:cubicBezTo>
                    <a:pt x="3488" y="707"/>
                    <a:pt x="3223" y="3886"/>
                    <a:pt x="3190" y="4516"/>
                  </a:cubicBezTo>
                  <a:cubicBezTo>
                    <a:pt x="3157" y="5045"/>
                    <a:pt x="3146" y="5619"/>
                    <a:pt x="2991" y="6127"/>
                  </a:cubicBezTo>
                  <a:cubicBezTo>
                    <a:pt x="2859" y="6557"/>
                    <a:pt x="2550" y="6900"/>
                    <a:pt x="2164" y="7109"/>
                  </a:cubicBezTo>
                  <a:cubicBezTo>
                    <a:pt x="1799" y="7297"/>
                    <a:pt x="1391" y="7386"/>
                    <a:pt x="972" y="7386"/>
                  </a:cubicBezTo>
                  <a:lnTo>
                    <a:pt x="938" y="7386"/>
                  </a:lnTo>
                  <a:lnTo>
                    <a:pt x="938" y="8566"/>
                  </a:lnTo>
                  <a:lnTo>
                    <a:pt x="0" y="8743"/>
                  </a:lnTo>
                  <a:lnTo>
                    <a:pt x="0" y="8820"/>
                  </a:lnTo>
                  <a:cubicBezTo>
                    <a:pt x="0" y="8831"/>
                    <a:pt x="11" y="8843"/>
                    <a:pt x="11" y="8853"/>
                  </a:cubicBezTo>
                  <a:cubicBezTo>
                    <a:pt x="11" y="8875"/>
                    <a:pt x="11" y="8897"/>
                    <a:pt x="22" y="8919"/>
                  </a:cubicBezTo>
                  <a:lnTo>
                    <a:pt x="22" y="8953"/>
                  </a:lnTo>
                  <a:cubicBezTo>
                    <a:pt x="44" y="9107"/>
                    <a:pt x="77" y="9206"/>
                    <a:pt x="99" y="9228"/>
                  </a:cubicBezTo>
                  <a:cubicBezTo>
                    <a:pt x="552" y="9439"/>
                    <a:pt x="1048" y="9648"/>
                    <a:pt x="1744" y="9648"/>
                  </a:cubicBezTo>
                  <a:cubicBezTo>
                    <a:pt x="2075" y="9648"/>
                    <a:pt x="2439" y="9593"/>
                    <a:pt x="2870" y="9483"/>
                  </a:cubicBezTo>
                  <a:cubicBezTo>
                    <a:pt x="3930" y="7099"/>
                    <a:pt x="4106" y="2473"/>
                    <a:pt x="4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9673260" y="4321673"/>
              <a:ext cx="778050" cy="275959"/>
            </a:xfrm>
            <a:custGeom>
              <a:avLst/>
              <a:gdLst/>
              <a:ahLst/>
              <a:cxnLst/>
              <a:rect l="l" t="t" r="r" b="b"/>
              <a:pathLst>
                <a:path w="7342" h="2604" extrusionOk="0">
                  <a:moveTo>
                    <a:pt x="531" y="1"/>
                  </a:moveTo>
                  <a:cubicBezTo>
                    <a:pt x="343" y="155"/>
                    <a:pt x="167" y="520"/>
                    <a:pt x="1" y="1050"/>
                  </a:cubicBezTo>
                  <a:cubicBezTo>
                    <a:pt x="189" y="1249"/>
                    <a:pt x="442" y="1425"/>
                    <a:pt x="763" y="1590"/>
                  </a:cubicBezTo>
                  <a:cubicBezTo>
                    <a:pt x="895" y="1668"/>
                    <a:pt x="1050" y="1745"/>
                    <a:pt x="1204" y="1811"/>
                  </a:cubicBezTo>
                  <a:cubicBezTo>
                    <a:pt x="2333" y="2295"/>
                    <a:pt x="3884" y="2604"/>
                    <a:pt x="5254" y="2604"/>
                  </a:cubicBezTo>
                  <a:cubicBezTo>
                    <a:pt x="5385" y="2604"/>
                    <a:pt x="5514" y="2601"/>
                    <a:pt x="5642" y="2595"/>
                  </a:cubicBezTo>
                  <a:cubicBezTo>
                    <a:pt x="5807" y="2584"/>
                    <a:pt x="5973" y="2573"/>
                    <a:pt x="6138" y="2551"/>
                  </a:cubicBezTo>
                  <a:cubicBezTo>
                    <a:pt x="6591" y="2495"/>
                    <a:pt x="6999" y="2397"/>
                    <a:pt x="7341" y="2242"/>
                  </a:cubicBezTo>
                  <a:cubicBezTo>
                    <a:pt x="7341" y="1249"/>
                    <a:pt x="7308" y="597"/>
                    <a:pt x="7308" y="597"/>
                  </a:cubicBezTo>
                  <a:lnTo>
                    <a:pt x="5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10268725" y="4475017"/>
              <a:ext cx="56271" cy="121765"/>
            </a:xfrm>
            <a:custGeom>
              <a:avLst/>
              <a:gdLst/>
              <a:ahLst/>
              <a:cxnLst/>
              <a:rect l="l" t="t" r="r" b="b"/>
              <a:pathLst>
                <a:path w="531" h="1149" extrusionOk="0">
                  <a:moveTo>
                    <a:pt x="530" y="0"/>
                  </a:moveTo>
                  <a:lnTo>
                    <a:pt x="1" y="99"/>
                  </a:lnTo>
                  <a:lnTo>
                    <a:pt x="23" y="1148"/>
                  </a:lnTo>
                  <a:cubicBezTo>
                    <a:pt x="188" y="1137"/>
                    <a:pt x="354" y="1126"/>
                    <a:pt x="519" y="1104"/>
                  </a:cubicBezTo>
                  <a:lnTo>
                    <a:pt x="5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9754011" y="4388436"/>
              <a:ext cx="101840" cy="125262"/>
            </a:xfrm>
            <a:custGeom>
              <a:avLst/>
              <a:gdLst/>
              <a:ahLst/>
              <a:cxnLst/>
              <a:rect l="l" t="t" r="r" b="b"/>
              <a:pathLst>
                <a:path w="961" h="1182" extrusionOk="0">
                  <a:moveTo>
                    <a:pt x="453" y="0"/>
                  </a:moveTo>
                  <a:lnTo>
                    <a:pt x="1" y="960"/>
                  </a:lnTo>
                  <a:cubicBezTo>
                    <a:pt x="133" y="1038"/>
                    <a:pt x="288" y="1115"/>
                    <a:pt x="442" y="1181"/>
                  </a:cubicBezTo>
                  <a:lnTo>
                    <a:pt x="961" y="144"/>
                  </a:lnTo>
                  <a:lnTo>
                    <a:pt x="453" y="0"/>
                  </a:lnTo>
                  <a:close/>
                </a:path>
              </a:pathLst>
            </a:custGeom>
            <a:solidFill>
              <a:srgbClr val="E0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9943492" y="4435171"/>
              <a:ext cx="175596" cy="179098"/>
            </a:xfrm>
            <a:custGeom>
              <a:avLst/>
              <a:gdLst/>
              <a:ahLst/>
              <a:cxnLst/>
              <a:rect l="l" t="t" r="r" b="b"/>
              <a:pathLst>
                <a:path w="1657" h="1690" extrusionOk="0">
                  <a:moveTo>
                    <a:pt x="420" y="1"/>
                  </a:moveTo>
                  <a:cubicBezTo>
                    <a:pt x="200" y="531"/>
                    <a:pt x="34" y="950"/>
                    <a:pt x="1" y="1392"/>
                  </a:cubicBezTo>
                  <a:cubicBezTo>
                    <a:pt x="387" y="1601"/>
                    <a:pt x="928" y="1667"/>
                    <a:pt x="1502" y="1689"/>
                  </a:cubicBezTo>
                  <a:lnTo>
                    <a:pt x="1657" y="354"/>
                  </a:lnTo>
                  <a:lnTo>
                    <a:pt x="420" y="1"/>
                  </a:ln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9670928" y="3554316"/>
              <a:ext cx="841210" cy="954835"/>
            </a:xfrm>
            <a:custGeom>
              <a:avLst/>
              <a:gdLst/>
              <a:ahLst/>
              <a:cxnLst/>
              <a:rect l="l" t="t" r="r" b="b"/>
              <a:pathLst>
                <a:path w="7938" h="9010" extrusionOk="0">
                  <a:moveTo>
                    <a:pt x="1911" y="1"/>
                  </a:moveTo>
                  <a:cubicBezTo>
                    <a:pt x="1700" y="553"/>
                    <a:pt x="1491" y="1171"/>
                    <a:pt x="1293" y="1734"/>
                  </a:cubicBezTo>
                  <a:cubicBezTo>
                    <a:pt x="895" y="2816"/>
                    <a:pt x="1050" y="3953"/>
                    <a:pt x="674" y="5034"/>
                  </a:cubicBezTo>
                  <a:cubicBezTo>
                    <a:pt x="586" y="5289"/>
                    <a:pt x="520" y="5553"/>
                    <a:pt x="420" y="5807"/>
                  </a:cubicBezTo>
                  <a:cubicBezTo>
                    <a:pt x="277" y="6160"/>
                    <a:pt x="1" y="6547"/>
                    <a:pt x="34" y="6944"/>
                  </a:cubicBezTo>
                  <a:cubicBezTo>
                    <a:pt x="45" y="7109"/>
                    <a:pt x="243" y="7275"/>
                    <a:pt x="299" y="7441"/>
                  </a:cubicBezTo>
                  <a:cubicBezTo>
                    <a:pt x="365" y="7695"/>
                    <a:pt x="1028" y="8114"/>
                    <a:pt x="1270" y="8213"/>
                  </a:cubicBezTo>
                  <a:cubicBezTo>
                    <a:pt x="2264" y="8622"/>
                    <a:pt x="3334" y="8853"/>
                    <a:pt x="4383" y="8953"/>
                  </a:cubicBezTo>
                  <a:cubicBezTo>
                    <a:pt x="4725" y="8988"/>
                    <a:pt x="5067" y="9009"/>
                    <a:pt x="5406" y="9009"/>
                  </a:cubicBezTo>
                  <a:cubicBezTo>
                    <a:pt x="5604" y="9009"/>
                    <a:pt x="5800" y="9002"/>
                    <a:pt x="5995" y="8986"/>
                  </a:cubicBezTo>
                  <a:cubicBezTo>
                    <a:pt x="6513" y="8942"/>
                    <a:pt x="7109" y="8887"/>
                    <a:pt x="7452" y="8468"/>
                  </a:cubicBezTo>
                  <a:cubicBezTo>
                    <a:pt x="7606" y="8279"/>
                    <a:pt x="7882" y="8125"/>
                    <a:pt x="7904" y="7882"/>
                  </a:cubicBezTo>
                  <a:cubicBezTo>
                    <a:pt x="7937" y="7551"/>
                    <a:pt x="7683" y="7121"/>
                    <a:pt x="7673" y="6790"/>
                  </a:cubicBezTo>
                  <a:cubicBezTo>
                    <a:pt x="7617" y="5443"/>
                    <a:pt x="7440" y="4107"/>
                    <a:pt x="7153" y="2794"/>
                  </a:cubicBezTo>
                  <a:cubicBezTo>
                    <a:pt x="7054" y="2297"/>
                    <a:pt x="6933" y="1801"/>
                    <a:pt x="6767" y="1315"/>
                  </a:cubicBezTo>
                  <a:cubicBezTo>
                    <a:pt x="6701" y="1127"/>
                    <a:pt x="6601" y="741"/>
                    <a:pt x="6403" y="653"/>
                  </a:cubicBezTo>
                  <a:lnTo>
                    <a:pt x="19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0240642" y="3595328"/>
              <a:ext cx="48006" cy="18864"/>
            </a:xfrm>
            <a:custGeom>
              <a:avLst/>
              <a:gdLst/>
              <a:ahLst/>
              <a:cxnLst/>
              <a:rect l="l" t="t" r="r" b="b"/>
              <a:pathLst>
                <a:path w="453" h="178" extrusionOk="0">
                  <a:moveTo>
                    <a:pt x="1" y="1"/>
                  </a:moveTo>
                  <a:cubicBezTo>
                    <a:pt x="11" y="45"/>
                    <a:pt x="1" y="77"/>
                    <a:pt x="1" y="111"/>
                  </a:cubicBezTo>
                  <a:lnTo>
                    <a:pt x="453" y="177"/>
                  </a:lnTo>
                  <a:lnTo>
                    <a:pt x="1" y="1"/>
                  </a:ln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10149399" y="3607091"/>
              <a:ext cx="196579" cy="232827"/>
            </a:xfrm>
            <a:custGeom>
              <a:avLst/>
              <a:gdLst/>
              <a:ahLst/>
              <a:cxnLst/>
              <a:rect l="l" t="t" r="r" b="b"/>
              <a:pathLst>
                <a:path w="1855" h="2197" extrusionOk="0">
                  <a:moveTo>
                    <a:pt x="862" y="0"/>
                  </a:moveTo>
                  <a:lnTo>
                    <a:pt x="862" y="11"/>
                  </a:lnTo>
                  <a:cubicBezTo>
                    <a:pt x="872" y="110"/>
                    <a:pt x="894" y="187"/>
                    <a:pt x="928" y="265"/>
                  </a:cubicBezTo>
                  <a:cubicBezTo>
                    <a:pt x="872" y="320"/>
                    <a:pt x="784" y="386"/>
                    <a:pt x="685" y="452"/>
                  </a:cubicBezTo>
                  <a:cubicBezTo>
                    <a:pt x="497" y="729"/>
                    <a:pt x="199" y="938"/>
                    <a:pt x="1" y="1048"/>
                  </a:cubicBezTo>
                  <a:cubicBezTo>
                    <a:pt x="122" y="1082"/>
                    <a:pt x="254" y="1114"/>
                    <a:pt x="376" y="1148"/>
                  </a:cubicBezTo>
                  <a:cubicBezTo>
                    <a:pt x="320" y="1357"/>
                    <a:pt x="254" y="1545"/>
                    <a:pt x="177" y="1700"/>
                  </a:cubicBezTo>
                  <a:cubicBezTo>
                    <a:pt x="298" y="1854"/>
                    <a:pt x="453" y="2020"/>
                    <a:pt x="641" y="2196"/>
                  </a:cubicBezTo>
                  <a:cubicBezTo>
                    <a:pt x="1568" y="1479"/>
                    <a:pt x="1855" y="276"/>
                    <a:pt x="1855" y="276"/>
                  </a:cubicBezTo>
                  <a:lnTo>
                    <a:pt x="1314" y="66"/>
                  </a:lnTo>
                  <a:lnTo>
                    <a:pt x="8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10483958" y="4267944"/>
              <a:ext cx="25857" cy="115937"/>
            </a:xfrm>
            <a:custGeom>
              <a:avLst/>
              <a:gdLst/>
              <a:ahLst/>
              <a:cxnLst/>
              <a:rect l="l" t="t" r="r" b="b"/>
              <a:pathLst>
                <a:path w="244" h="1094" extrusionOk="0">
                  <a:moveTo>
                    <a:pt x="1" y="44"/>
                  </a:moveTo>
                  <a:lnTo>
                    <a:pt x="1" y="56"/>
                  </a:lnTo>
                  <a:cubicBezTo>
                    <a:pt x="11" y="365"/>
                    <a:pt x="243" y="773"/>
                    <a:pt x="243" y="1093"/>
                  </a:cubicBezTo>
                  <a:cubicBezTo>
                    <a:pt x="243" y="773"/>
                    <a:pt x="11" y="365"/>
                    <a:pt x="1" y="56"/>
                  </a:cubicBezTo>
                  <a:lnTo>
                    <a:pt x="1" y="44"/>
                  </a:lnTo>
                  <a:close/>
                  <a:moveTo>
                    <a:pt x="1" y="22"/>
                  </a:moveTo>
                  <a:lnTo>
                    <a:pt x="1" y="44"/>
                  </a:lnTo>
                  <a:lnTo>
                    <a:pt x="1" y="22"/>
                  </a:lnTo>
                  <a:close/>
                  <a:moveTo>
                    <a:pt x="1" y="12"/>
                  </a:moveTo>
                  <a:lnTo>
                    <a:pt x="1" y="22"/>
                  </a:lnTo>
                  <a:lnTo>
                    <a:pt x="1" y="12"/>
                  </a:lnTo>
                  <a:close/>
                  <a:moveTo>
                    <a:pt x="1" y="0"/>
                  </a:moveTo>
                  <a:lnTo>
                    <a:pt x="1" y="12"/>
                  </a:ln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0135410" y="4503100"/>
              <a:ext cx="106502" cy="5829"/>
            </a:xfrm>
            <a:custGeom>
              <a:avLst/>
              <a:gdLst/>
              <a:ahLst/>
              <a:cxnLst/>
              <a:rect l="l" t="t" r="r" b="b"/>
              <a:pathLst>
                <a:path w="1005" h="55" extrusionOk="0">
                  <a:moveTo>
                    <a:pt x="0" y="0"/>
                  </a:moveTo>
                  <a:cubicBezTo>
                    <a:pt x="331" y="33"/>
                    <a:pt x="662" y="55"/>
                    <a:pt x="1004" y="55"/>
                  </a:cubicBezTo>
                  <a:lnTo>
                    <a:pt x="1004" y="55"/>
                  </a:lnTo>
                  <a:cubicBezTo>
                    <a:pt x="662" y="55"/>
                    <a:pt x="331" y="33"/>
                    <a:pt x="0" y="0"/>
                  </a:cubicBezTo>
                  <a:close/>
                </a:path>
              </a:pathLst>
            </a:custGeom>
            <a:solidFill>
              <a:srgbClr val="6B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10113156" y="4088954"/>
              <a:ext cx="396655" cy="419979"/>
            </a:xfrm>
            <a:custGeom>
              <a:avLst/>
              <a:gdLst/>
              <a:ahLst/>
              <a:cxnLst/>
              <a:rect l="l" t="t" r="r" b="b"/>
              <a:pathLst>
                <a:path w="3743" h="3963" extrusionOk="0">
                  <a:moveTo>
                    <a:pt x="3201" y="1"/>
                  </a:moveTo>
                  <a:cubicBezTo>
                    <a:pt x="3190" y="78"/>
                    <a:pt x="3179" y="144"/>
                    <a:pt x="3179" y="210"/>
                  </a:cubicBezTo>
                  <a:cubicBezTo>
                    <a:pt x="3135" y="531"/>
                    <a:pt x="3069" y="475"/>
                    <a:pt x="2859" y="729"/>
                  </a:cubicBezTo>
                  <a:cubicBezTo>
                    <a:pt x="2771" y="828"/>
                    <a:pt x="2605" y="840"/>
                    <a:pt x="2440" y="840"/>
                  </a:cubicBezTo>
                  <a:lnTo>
                    <a:pt x="2285" y="840"/>
                  </a:lnTo>
                  <a:cubicBezTo>
                    <a:pt x="2131" y="840"/>
                    <a:pt x="1998" y="850"/>
                    <a:pt x="2009" y="972"/>
                  </a:cubicBezTo>
                  <a:cubicBezTo>
                    <a:pt x="2020" y="1237"/>
                    <a:pt x="2715" y="1535"/>
                    <a:pt x="2826" y="1844"/>
                  </a:cubicBezTo>
                  <a:cubicBezTo>
                    <a:pt x="2958" y="2230"/>
                    <a:pt x="2771" y="2694"/>
                    <a:pt x="2495" y="2959"/>
                  </a:cubicBezTo>
                  <a:cubicBezTo>
                    <a:pt x="2362" y="3102"/>
                    <a:pt x="1744" y="3136"/>
                    <a:pt x="1137" y="3136"/>
                  </a:cubicBezTo>
                  <a:cubicBezTo>
                    <a:pt x="895" y="3136"/>
                    <a:pt x="652" y="3124"/>
                    <a:pt x="442" y="3124"/>
                  </a:cubicBezTo>
                  <a:cubicBezTo>
                    <a:pt x="265" y="3113"/>
                    <a:pt x="122" y="3113"/>
                    <a:pt x="0" y="3113"/>
                  </a:cubicBezTo>
                  <a:lnTo>
                    <a:pt x="0" y="3886"/>
                  </a:lnTo>
                  <a:cubicBezTo>
                    <a:pt x="66" y="3897"/>
                    <a:pt x="144" y="3897"/>
                    <a:pt x="210" y="3908"/>
                  </a:cubicBezTo>
                  <a:cubicBezTo>
                    <a:pt x="541" y="3941"/>
                    <a:pt x="872" y="3963"/>
                    <a:pt x="1214" y="3963"/>
                  </a:cubicBezTo>
                  <a:cubicBezTo>
                    <a:pt x="1413" y="3963"/>
                    <a:pt x="1623" y="3952"/>
                    <a:pt x="1822" y="3941"/>
                  </a:cubicBezTo>
                  <a:cubicBezTo>
                    <a:pt x="2340" y="3897"/>
                    <a:pt x="2936" y="3842"/>
                    <a:pt x="3279" y="3423"/>
                  </a:cubicBezTo>
                  <a:cubicBezTo>
                    <a:pt x="3433" y="3234"/>
                    <a:pt x="3709" y="3080"/>
                    <a:pt x="3731" y="2837"/>
                  </a:cubicBezTo>
                  <a:cubicBezTo>
                    <a:pt x="3742" y="2815"/>
                    <a:pt x="3742" y="2804"/>
                    <a:pt x="3742" y="2782"/>
                  </a:cubicBezTo>
                  <a:cubicBezTo>
                    <a:pt x="3742" y="2462"/>
                    <a:pt x="3510" y="2054"/>
                    <a:pt x="3500" y="1745"/>
                  </a:cubicBezTo>
                  <a:lnTo>
                    <a:pt x="3500" y="1733"/>
                  </a:lnTo>
                  <a:lnTo>
                    <a:pt x="3500" y="1711"/>
                  </a:lnTo>
                  <a:lnTo>
                    <a:pt x="3500" y="1701"/>
                  </a:lnTo>
                  <a:lnTo>
                    <a:pt x="3500" y="1689"/>
                  </a:lnTo>
                  <a:cubicBezTo>
                    <a:pt x="3477" y="1159"/>
                    <a:pt x="3433" y="641"/>
                    <a:pt x="3378" y="111"/>
                  </a:cubicBezTo>
                  <a:cubicBezTo>
                    <a:pt x="3311" y="78"/>
                    <a:pt x="3257" y="45"/>
                    <a:pt x="3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10027741" y="3466676"/>
              <a:ext cx="230490" cy="248087"/>
            </a:xfrm>
            <a:custGeom>
              <a:avLst/>
              <a:gdLst/>
              <a:ahLst/>
              <a:cxnLst/>
              <a:rect l="l" t="t" r="r" b="b"/>
              <a:pathLst>
                <a:path w="2175" h="2341" extrusionOk="0">
                  <a:moveTo>
                    <a:pt x="199" y="0"/>
                  </a:moveTo>
                  <a:lnTo>
                    <a:pt x="199" y="0"/>
                  </a:lnTo>
                  <a:cubicBezTo>
                    <a:pt x="266" y="497"/>
                    <a:pt x="232" y="994"/>
                    <a:pt x="1" y="1468"/>
                  </a:cubicBezTo>
                  <a:cubicBezTo>
                    <a:pt x="33" y="1590"/>
                    <a:pt x="928" y="2341"/>
                    <a:pt x="928" y="2341"/>
                  </a:cubicBezTo>
                  <a:cubicBezTo>
                    <a:pt x="928" y="2341"/>
                    <a:pt x="1789" y="1843"/>
                    <a:pt x="2076" y="1590"/>
                  </a:cubicBezTo>
                  <a:cubicBezTo>
                    <a:pt x="1855" y="1104"/>
                    <a:pt x="2175" y="155"/>
                    <a:pt x="2175" y="155"/>
                  </a:cubicBezTo>
                  <a:lnTo>
                    <a:pt x="199" y="0"/>
                  </a:ln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0239476" y="3536830"/>
              <a:ext cx="4769" cy="50338"/>
            </a:xfrm>
            <a:custGeom>
              <a:avLst/>
              <a:gdLst/>
              <a:ahLst/>
              <a:cxnLst/>
              <a:rect l="l" t="t" r="r" b="b"/>
              <a:pathLst>
                <a:path w="45" h="475" extrusionOk="0">
                  <a:moveTo>
                    <a:pt x="44" y="1"/>
                  </a:moveTo>
                  <a:lnTo>
                    <a:pt x="44" y="1"/>
                  </a:lnTo>
                  <a:cubicBezTo>
                    <a:pt x="22" y="155"/>
                    <a:pt x="0" y="320"/>
                    <a:pt x="0" y="475"/>
                  </a:cubicBezTo>
                  <a:lnTo>
                    <a:pt x="0" y="475"/>
                  </a:lnTo>
                  <a:cubicBezTo>
                    <a:pt x="0" y="320"/>
                    <a:pt x="22" y="155"/>
                    <a:pt x="44" y="1"/>
                  </a:cubicBezTo>
                  <a:close/>
                </a:path>
              </a:pathLst>
            </a:custGeom>
            <a:solidFill>
              <a:srgbClr val="FD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0092067" y="3536830"/>
              <a:ext cx="152177" cy="50338"/>
            </a:xfrm>
            <a:custGeom>
              <a:avLst/>
              <a:gdLst/>
              <a:ahLst/>
              <a:cxnLst/>
              <a:rect l="l" t="t" r="r" b="b"/>
              <a:pathLst>
                <a:path w="1436" h="475" extrusionOk="0">
                  <a:moveTo>
                    <a:pt x="1435" y="1"/>
                  </a:moveTo>
                  <a:lnTo>
                    <a:pt x="1435" y="1"/>
                  </a:lnTo>
                  <a:cubicBezTo>
                    <a:pt x="1192" y="56"/>
                    <a:pt x="928" y="89"/>
                    <a:pt x="641" y="89"/>
                  </a:cubicBezTo>
                  <a:cubicBezTo>
                    <a:pt x="574" y="89"/>
                    <a:pt x="508" y="89"/>
                    <a:pt x="442" y="78"/>
                  </a:cubicBezTo>
                  <a:cubicBezTo>
                    <a:pt x="354" y="78"/>
                    <a:pt x="287" y="78"/>
                    <a:pt x="221" y="56"/>
                  </a:cubicBezTo>
                  <a:cubicBezTo>
                    <a:pt x="144" y="45"/>
                    <a:pt x="67" y="33"/>
                    <a:pt x="0" y="11"/>
                  </a:cubicBezTo>
                  <a:lnTo>
                    <a:pt x="0" y="11"/>
                  </a:lnTo>
                  <a:cubicBezTo>
                    <a:pt x="331" y="354"/>
                    <a:pt x="861" y="442"/>
                    <a:pt x="1391" y="475"/>
                  </a:cubicBezTo>
                  <a:cubicBezTo>
                    <a:pt x="1391" y="320"/>
                    <a:pt x="1413" y="155"/>
                    <a:pt x="1435" y="1"/>
                  </a:cubicBezTo>
                  <a:close/>
                </a:path>
              </a:pathLst>
            </a:custGeom>
            <a:solidFill>
              <a:srgbClr val="F7C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9797249" y="2824792"/>
              <a:ext cx="739370" cy="720948"/>
            </a:xfrm>
            <a:custGeom>
              <a:avLst/>
              <a:gdLst/>
              <a:ahLst/>
              <a:cxnLst/>
              <a:rect l="l" t="t" r="r" b="b"/>
              <a:pathLst>
                <a:path w="6977" h="6803" extrusionOk="0">
                  <a:moveTo>
                    <a:pt x="3222" y="0"/>
                  </a:moveTo>
                  <a:cubicBezTo>
                    <a:pt x="1649" y="0"/>
                    <a:pt x="301" y="1222"/>
                    <a:pt x="123" y="2856"/>
                  </a:cubicBezTo>
                  <a:cubicBezTo>
                    <a:pt x="45" y="3497"/>
                    <a:pt x="1" y="4103"/>
                    <a:pt x="23" y="4291"/>
                  </a:cubicBezTo>
                  <a:cubicBezTo>
                    <a:pt x="101" y="4887"/>
                    <a:pt x="873" y="6399"/>
                    <a:pt x="3003" y="6775"/>
                  </a:cubicBezTo>
                  <a:cubicBezTo>
                    <a:pt x="3069" y="6797"/>
                    <a:pt x="3136" y="6797"/>
                    <a:pt x="3224" y="6797"/>
                  </a:cubicBezTo>
                  <a:cubicBezTo>
                    <a:pt x="3296" y="6800"/>
                    <a:pt x="3367" y="6802"/>
                    <a:pt x="3438" y="6802"/>
                  </a:cubicBezTo>
                  <a:cubicBezTo>
                    <a:pt x="5410" y="6802"/>
                    <a:pt x="6486" y="5348"/>
                    <a:pt x="6635" y="4954"/>
                  </a:cubicBezTo>
                  <a:cubicBezTo>
                    <a:pt x="6701" y="4777"/>
                    <a:pt x="6767" y="4170"/>
                    <a:pt x="6822" y="3519"/>
                  </a:cubicBezTo>
                  <a:cubicBezTo>
                    <a:pt x="6977" y="1807"/>
                    <a:pt x="5785" y="296"/>
                    <a:pt x="4129" y="75"/>
                  </a:cubicBezTo>
                  <a:lnTo>
                    <a:pt x="4041" y="75"/>
                  </a:lnTo>
                  <a:cubicBezTo>
                    <a:pt x="3952" y="63"/>
                    <a:pt x="3611" y="19"/>
                    <a:pt x="3522" y="19"/>
                  </a:cubicBezTo>
                  <a:cubicBezTo>
                    <a:pt x="3500" y="19"/>
                    <a:pt x="3467" y="9"/>
                    <a:pt x="3445" y="9"/>
                  </a:cubicBezTo>
                  <a:cubicBezTo>
                    <a:pt x="3370" y="3"/>
                    <a:pt x="3296" y="0"/>
                    <a:pt x="3222"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9864012" y="3013955"/>
              <a:ext cx="621211" cy="403659"/>
            </a:xfrm>
            <a:custGeom>
              <a:avLst/>
              <a:gdLst/>
              <a:ahLst/>
              <a:cxnLst/>
              <a:rect l="l" t="t" r="r" b="b"/>
              <a:pathLst>
                <a:path w="5862" h="3809" extrusionOk="0">
                  <a:moveTo>
                    <a:pt x="4095" y="486"/>
                  </a:moveTo>
                  <a:cubicBezTo>
                    <a:pt x="4360" y="486"/>
                    <a:pt x="4548" y="574"/>
                    <a:pt x="4658" y="618"/>
                  </a:cubicBezTo>
                  <a:cubicBezTo>
                    <a:pt x="4769" y="674"/>
                    <a:pt x="4868" y="751"/>
                    <a:pt x="4945" y="829"/>
                  </a:cubicBezTo>
                  <a:cubicBezTo>
                    <a:pt x="4890" y="817"/>
                    <a:pt x="4824" y="795"/>
                    <a:pt x="4769" y="773"/>
                  </a:cubicBezTo>
                  <a:cubicBezTo>
                    <a:pt x="4636" y="740"/>
                    <a:pt x="4492" y="696"/>
                    <a:pt x="4360" y="685"/>
                  </a:cubicBezTo>
                  <a:cubicBezTo>
                    <a:pt x="4327" y="685"/>
                    <a:pt x="4305" y="674"/>
                    <a:pt x="4283" y="674"/>
                  </a:cubicBezTo>
                  <a:cubicBezTo>
                    <a:pt x="4095" y="674"/>
                    <a:pt x="3908" y="729"/>
                    <a:pt x="3753" y="829"/>
                  </a:cubicBezTo>
                  <a:cubicBezTo>
                    <a:pt x="3720" y="807"/>
                    <a:pt x="3698" y="784"/>
                    <a:pt x="3665" y="751"/>
                  </a:cubicBezTo>
                  <a:cubicBezTo>
                    <a:pt x="3643" y="729"/>
                    <a:pt x="3621" y="696"/>
                    <a:pt x="3621" y="674"/>
                  </a:cubicBezTo>
                  <a:cubicBezTo>
                    <a:pt x="3731" y="552"/>
                    <a:pt x="3886" y="497"/>
                    <a:pt x="4062" y="486"/>
                  </a:cubicBezTo>
                  <a:close/>
                  <a:moveTo>
                    <a:pt x="2318" y="0"/>
                  </a:moveTo>
                  <a:lnTo>
                    <a:pt x="2318" y="0"/>
                  </a:lnTo>
                  <a:cubicBezTo>
                    <a:pt x="1336" y="12"/>
                    <a:pt x="530" y="255"/>
                    <a:pt x="0" y="475"/>
                  </a:cubicBezTo>
                  <a:cubicBezTo>
                    <a:pt x="67" y="596"/>
                    <a:pt x="121" y="707"/>
                    <a:pt x="121" y="707"/>
                  </a:cubicBezTo>
                  <a:cubicBezTo>
                    <a:pt x="121" y="707"/>
                    <a:pt x="89" y="950"/>
                    <a:pt x="55" y="1259"/>
                  </a:cubicBezTo>
                  <a:cubicBezTo>
                    <a:pt x="165" y="1281"/>
                    <a:pt x="287" y="1292"/>
                    <a:pt x="420" y="1292"/>
                  </a:cubicBezTo>
                  <a:cubicBezTo>
                    <a:pt x="739" y="1292"/>
                    <a:pt x="1126" y="1226"/>
                    <a:pt x="1524" y="1148"/>
                  </a:cubicBezTo>
                  <a:cubicBezTo>
                    <a:pt x="1865" y="1094"/>
                    <a:pt x="2230" y="1027"/>
                    <a:pt x="2594" y="1016"/>
                  </a:cubicBezTo>
                  <a:cubicBezTo>
                    <a:pt x="2561" y="961"/>
                    <a:pt x="2517" y="905"/>
                    <a:pt x="2483" y="851"/>
                  </a:cubicBezTo>
                  <a:cubicBezTo>
                    <a:pt x="2340" y="596"/>
                    <a:pt x="2263" y="287"/>
                    <a:pt x="2318" y="0"/>
                  </a:cubicBezTo>
                  <a:close/>
                  <a:moveTo>
                    <a:pt x="3168" y="44"/>
                  </a:moveTo>
                  <a:lnTo>
                    <a:pt x="3168" y="44"/>
                  </a:lnTo>
                  <a:cubicBezTo>
                    <a:pt x="3278" y="166"/>
                    <a:pt x="3344" y="331"/>
                    <a:pt x="3367" y="497"/>
                  </a:cubicBezTo>
                  <a:cubicBezTo>
                    <a:pt x="3400" y="685"/>
                    <a:pt x="3378" y="873"/>
                    <a:pt x="3344" y="1060"/>
                  </a:cubicBezTo>
                  <a:cubicBezTo>
                    <a:pt x="3433" y="1082"/>
                    <a:pt x="3510" y="1104"/>
                    <a:pt x="3587" y="1126"/>
                  </a:cubicBezTo>
                  <a:cubicBezTo>
                    <a:pt x="4492" y="1457"/>
                    <a:pt x="5034" y="1579"/>
                    <a:pt x="5331" y="2031"/>
                  </a:cubicBezTo>
                  <a:cubicBezTo>
                    <a:pt x="5586" y="2429"/>
                    <a:pt x="5640" y="3135"/>
                    <a:pt x="5564" y="3809"/>
                  </a:cubicBezTo>
                  <a:cubicBezTo>
                    <a:pt x="5674" y="3687"/>
                    <a:pt x="5762" y="3577"/>
                    <a:pt x="5828" y="3478"/>
                  </a:cubicBezTo>
                  <a:lnTo>
                    <a:pt x="5828" y="3466"/>
                  </a:lnTo>
                  <a:cubicBezTo>
                    <a:pt x="5817" y="3466"/>
                    <a:pt x="5806" y="3466"/>
                    <a:pt x="5795" y="3456"/>
                  </a:cubicBezTo>
                  <a:cubicBezTo>
                    <a:pt x="5784" y="3456"/>
                    <a:pt x="5784" y="3434"/>
                    <a:pt x="5773" y="3422"/>
                  </a:cubicBezTo>
                  <a:cubicBezTo>
                    <a:pt x="5740" y="3312"/>
                    <a:pt x="5718" y="3113"/>
                    <a:pt x="5751" y="2860"/>
                  </a:cubicBezTo>
                  <a:cubicBezTo>
                    <a:pt x="5718" y="2848"/>
                    <a:pt x="5684" y="2848"/>
                    <a:pt x="5652" y="2838"/>
                  </a:cubicBezTo>
                  <a:cubicBezTo>
                    <a:pt x="5674" y="2517"/>
                    <a:pt x="5608" y="1226"/>
                    <a:pt x="5608" y="1226"/>
                  </a:cubicBezTo>
                  <a:cubicBezTo>
                    <a:pt x="5608" y="1226"/>
                    <a:pt x="5718" y="1082"/>
                    <a:pt x="5861" y="950"/>
                  </a:cubicBezTo>
                  <a:cubicBezTo>
                    <a:pt x="4901" y="409"/>
                    <a:pt x="3985" y="144"/>
                    <a:pt x="3168" y="44"/>
                  </a:cubicBezTo>
                  <a:close/>
                </a:path>
              </a:pathLst>
            </a:custGeom>
            <a:solidFill>
              <a:srgbClr val="F7C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10467532" y="3166452"/>
              <a:ext cx="208342" cy="218838"/>
            </a:xfrm>
            <a:custGeom>
              <a:avLst/>
              <a:gdLst/>
              <a:ahLst/>
              <a:cxnLst/>
              <a:rect l="l" t="t" r="r" b="b"/>
              <a:pathLst>
                <a:path w="1966" h="2065" extrusionOk="0">
                  <a:moveTo>
                    <a:pt x="1104" y="0"/>
                  </a:moveTo>
                  <a:cubicBezTo>
                    <a:pt x="891" y="0"/>
                    <a:pt x="701" y="154"/>
                    <a:pt x="641" y="206"/>
                  </a:cubicBezTo>
                  <a:cubicBezTo>
                    <a:pt x="475" y="361"/>
                    <a:pt x="299" y="538"/>
                    <a:pt x="210" y="758"/>
                  </a:cubicBezTo>
                  <a:cubicBezTo>
                    <a:pt x="1" y="1299"/>
                    <a:pt x="23" y="1796"/>
                    <a:pt x="78" y="1983"/>
                  </a:cubicBezTo>
                  <a:cubicBezTo>
                    <a:pt x="89" y="1995"/>
                    <a:pt x="89" y="2017"/>
                    <a:pt x="100" y="2017"/>
                  </a:cubicBezTo>
                  <a:cubicBezTo>
                    <a:pt x="111" y="2027"/>
                    <a:pt x="122" y="2027"/>
                    <a:pt x="133" y="2027"/>
                  </a:cubicBezTo>
                  <a:cubicBezTo>
                    <a:pt x="229" y="2051"/>
                    <a:pt x="324" y="2065"/>
                    <a:pt x="419" y="2065"/>
                  </a:cubicBezTo>
                  <a:cubicBezTo>
                    <a:pt x="640" y="2065"/>
                    <a:pt x="861" y="1987"/>
                    <a:pt x="1093" y="1762"/>
                  </a:cubicBezTo>
                  <a:cubicBezTo>
                    <a:pt x="1149" y="1708"/>
                    <a:pt x="1215" y="1630"/>
                    <a:pt x="1248" y="1564"/>
                  </a:cubicBezTo>
                  <a:cubicBezTo>
                    <a:pt x="1436" y="1255"/>
                    <a:pt x="1966" y="339"/>
                    <a:pt x="1281" y="40"/>
                  </a:cubicBezTo>
                  <a:cubicBezTo>
                    <a:pt x="1222" y="12"/>
                    <a:pt x="1162" y="0"/>
                    <a:pt x="1104" y="0"/>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10499112" y="3203437"/>
              <a:ext cx="135751" cy="144020"/>
            </a:xfrm>
            <a:custGeom>
              <a:avLst/>
              <a:gdLst/>
              <a:ahLst/>
              <a:cxnLst/>
              <a:rect l="l" t="t" r="r" b="b"/>
              <a:pathLst>
                <a:path w="1281" h="1359" extrusionOk="0">
                  <a:moveTo>
                    <a:pt x="696" y="0"/>
                  </a:moveTo>
                  <a:cubicBezTo>
                    <a:pt x="552" y="0"/>
                    <a:pt x="420" y="78"/>
                    <a:pt x="376" y="122"/>
                  </a:cubicBezTo>
                  <a:lnTo>
                    <a:pt x="310" y="189"/>
                  </a:lnTo>
                  <a:cubicBezTo>
                    <a:pt x="277" y="365"/>
                    <a:pt x="233" y="508"/>
                    <a:pt x="189" y="630"/>
                  </a:cubicBezTo>
                  <a:cubicBezTo>
                    <a:pt x="221" y="586"/>
                    <a:pt x="277" y="542"/>
                    <a:pt x="343" y="530"/>
                  </a:cubicBezTo>
                  <a:cubicBezTo>
                    <a:pt x="365" y="520"/>
                    <a:pt x="387" y="520"/>
                    <a:pt x="420" y="520"/>
                  </a:cubicBezTo>
                  <a:cubicBezTo>
                    <a:pt x="454" y="520"/>
                    <a:pt x="498" y="530"/>
                    <a:pt x="530" y="542"/>
                  </a:cubicBezTo>
                  <a:cubicBezTo>
                    <a:pt x="564" y="552"/>
                    <a:pt x="586" y="552"/>
                    <a:pt x="608" y="574"/>
                  </a:cubicBezTo>
                  <a:cubicBezTo>
                    <a:pt x="641" y="586"/>
                    <a:pt x="663" y="608"/>
                    <a:pt x="685" y="630"/>
                  </a:cubicBezTo>
                  <a:cubicBezTo>
                    <a:pt x="707" y="652"/>
                    <a:pt x="729" y="674"/>
                    <a:pt x="741" y="696"/>
                  </a:cubicBezTo>
                  <a:cubicBezTo>
                    <a:pt x="751" y="729"/>
                    <a:pt x="763" y="763"/>
                    <a:pt x="763" y="785"/>
                  </a:cubicBezTo>
                  <a:cubicBezTo>
                    <a:pt x="763" y="839"/>
                    <a:pt x="741" y="895"/>
                    <a:pt x="729" y="928"/>
                  </a:cubicBezTo>
                  <a:cubicBezTo>
                    <a:pt x="685" y="1005"/>
                    <a:pt x="630" y="1050"/>
                    <a:pt x="597" y="1082"/>
                  </a:cubicBezTo>
                  <a:cubicBezTo>
                    <a:pt x="564" y="1116"/>
                    <a:pt x="542" y="1126"/>
                    <a:pt x="542" y="1126"/>
                  </a:cubicBezTo>
                  <a:cubicBezTo>
                    <a:pt x="542" y="1126"/>
                    <a:pt x="552" y="1104"/>
                    <a:pt x="586" y="1072"/>
                  </a:cubicBezTo>
                  <a:cubicBezTo>
                    <a:pt x="608" y="1027"/>
                    <a:pt x="641" y="972"/>
                    <a:pt x="652" y="906"/>
                  </a:cubicBezTo>
                  <a:cubicBezTo>
                    <a:pt x="663" y="861"/>
                    <a:pt x="674" y="829"/>
                    <a:pt x="663" y="795"/>
                  </a:cubicBezTo>
                  <a:cubicBezTo>
                    <a:pt x="663" y="763"/>
                    <a:pt x="641" y="729"/>
                    <a:pt x="608" y="707"/>
                  </a:cubicBezTo>
                  <a:cubicBezTo>
                    <a:pt x="597" y="696"/>
                    <a:pt x="575" y="685"/>
                    <a:pt x="564" y="674"/>
                  </a:cubicBezTo>
                  <a:cubicBezTo>
                    <a:pt x="542" y="674"/>
                    <a:pt x="508" y="652"/>
                    <a:pt x="498" y="652"/>
                  </a:cubicBezTo>
                  <a:cubicBezTo>
                    <a:pt x="476" y="641"/>
                    <a:pt x="442" y="641"/>
                    <a:pt x="420" y="641"/>
                  </a:cubicBezTo>
                  <a:cubicBezTo>
                    <a:pt x="409" y="641"/>
                    <a:pt x="387" y="641"/>
                    <a:pt x="376" y="652"/>
                  </a:cubicBezTo>
                  <a:cubicBezTo>
                    <a:pt x="299" y="663"/>
                    <a:pt x="243" y="740"/>
                    <a:pt x="199" y="829"/>
                  </a:cubicBezTo>
                  <a:cubicBezTo>
                    <a:pt x="167" y="906"/>
                    <a:pt x="133" y="994"/>
                    <a:pt x="122" y="1072"/>
                  </a:cubicBezTo>
                  <a:cubicBezTo>
                    <a:pt x="78" y="1215"/>
                    <a:pt x="56" y="1325"/>
                    <a:pt x="56" y="1325"/>
                  </a:cubicBezTo>
                  <a:cubicBezTo>
                    <a:pt x="56" y="1325"/>
                    <a:pt x="34" y="1215"/>
                    <a:pt x="45" y="1060"/>
                  </a:cubicBezTo>
                  <a:cubicBezTo>
                    <a:pt x="56" y="1016"/>
                    <a:pt x="56" y="972"/>
                    <a:pt x="67" y="928"/>
                  </a:cubicBezTo>
                  <a:cubicBezTo>
                    <a:pt x="67" y="895"/>
                    <a:pt x="78" y="861"/>
                    <a:pt x="89" y="829"/>
                  </a:cubicBezTo>
                  <a:lnTo>
                    <a:pt x="89" y="829"/>
                  </a:lnTo>
                  <a:cubicBezTo>
                    <a:pt x="67" y="861"/>
                    <a:pt x="45" y="895"/>
                    <a:pt x="23" y="917"/>
                  </a:cubicBezTo>
                  <a:cubicBezTo>
                    <a:pt x="1" y="1094"/>
                    <a:pt x="23" y="1237"/>
                    <a:pt x="45" y="1314"/>
                  </a:cubicBezTo>
                  <a:cubicBezTo>
                    <a:pt x="45" y="1325"/>
                    <a:pt x="45" y="1325"/>
                    <a:pt x="56" y="1337"/>
                  </a:cubicBezTo>
                  <a:cubicBezTo>
                    <a:pt x="56" y="1337"/>
                    <a:pt x="67" y="1347"/>
                    <a:pt x="78" y="1347"/>
                  </a:cubicBezTo>
                  <a:cubicBezTo>
                    <a:pt x="122" y="1347"/>
                    <a:pt x="167" y="1359"/>
                    <a:pt x="211" y="1359"/>
                  </a:cubicBezTo>
                  <a:cubicBezTo>
                    <a:pt x="387" y="1359"/>
                    <a:pt x="564" y="1303"/>
                    <a:pt x="707" y="1171"/>
                  </a:cubicBezTo>
                  <a:cubicBezTo>
                    <a:pt x="741" y="1138"/>
                    <a:pt x="785" y="1082"/>
                    <a:pt x="807" y="1038"/>
                  </a:cubicBezTo>
                  <a:cubicBezTo>
                    <a:pt x="928" y="839"/>
                    <a:pt x="1281" y="233"/>
                    <a:pt x="829" y="34"/>
                  </a:cubicBezTo>
                  <a:cubicBezTo>
                    <a:pt x="785" y="12"/>
                    <a:pt x="741" y="0"/>
                    <a:pt x="696" y="0"/>
                  </a:cubicBezTo>
                  <a:close/>
                </a:path>
              </a:pathLst>
            </a:custGeom>
            <a:solidFill>
              <a:srgbClr val="F7B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0502715" y="3258437"/>
              <a:ext cx="77254" cy="85522"/>
            </a:xfrm>
            <a:custGeom>
              <a:avLst/>
              <a:gdLst/>
              <a:ahLst/>
              <a:cxnLst/>
              <a:rect l="l" t="t" r="r" b="b"/>
              <a:pathLst>
                <a:path w="729" h="807" extrusionOk="0">
                  <a:moveTo>
                    <a:pt x="386" y="1"/>
                  </a:moveTo>
                  <a:cubicBezTo>
                    <a:pt x="353" y="1"/>
                    <a:pt x="331" y="1"/>
                    <a:pt x="309" y="11"/>
                  </a:cubicBezTo>
                  <a:cubicBezTo>
                    <a:pt x="243" y="23"/>
                    <a:pt x="187" y="67"/>
                    <a:pt x="155" y="111"/>
                  </a:cubicBezTo>
                  <a:cubicBezTo>
                    <a:pt x="121" y="188"/>
                    <a:pt x="88" y="254"/>
                    <a:pt x="55" y="310"/>
                  </a:cubicBezTo>
                  <a:cubicBezTo>
                    <a:pt x="44" y="342"/>
                    <a:pt x="33" y="376"/>
                    <a:pt x="33" y="409"/>
                  </a:cubicBezTo>
                  <a:cubicBezTo>
                    <a:pt x="22" y="453"/>
                    <a:pt x="22" y="497"/>
                    <a:pt x="11" y="541"/>
                  </a:cubicBezTo>
                  <a:cubicBezTo>
                    <a:pt x="0" y="696"/>
                    <a:pt x="22" y="806"/>
                    <a:pt x="22" y="806"/>
                  </a:cubicBezTo>
                  <a:cubicBezTo>
                    <a:pt x="22" y="806"/>
                    <a:pt x="44" y="696"/>
                    <a:pt x="88" y="553"/>
                  </a:cubicBezTo>
                  <a:cubicBezTo>
                    <a:pt x="99" y="475"/>
                    <a:pt x="133" y="387"/>
                    <a:pt x="165" y="310"/>
                  </a:cubicBezTo>
                  <a:cubicBezTo>
                    <a:pt x="209" y="221"/>
                    <a:pt x="265" y="144"/>
                    <a:pt x="342" y="133"/>
                  </a:cubicBezTo>
                  <a:cubicBezTo>
                    <a:pt x="353" y="122"/>
                    <a:pt x="375" y="122"/>
                    <a:pt x="386" y="122"/>
                  </a:cubicBezTo>
                  <a:cubicBezTo>
                    <a:pt x="408" y="122"/>
                    <a:pt x="442" y="122"/>
                    <a:pt x="464" y="133"/>
                  </a:cubicBezTo>
                  <a:cubicBezTo>
                    <a:pt x="474" y="133"/>
                    <a:pt x="508" y="155"/>
                    <a:pt x="530" y="155"/>
                  </a:cubicBezTo>
                  <a:cubicBezTo>
                    <a:pt x="541" y="166"/>
                    <a:pt x="563" y="177"/>
                    <a:pt x="574" y="188"/>
                  </a:cubicBezTo>
                  <a:cubicBezTo>
                    <a:pt x="607" y="210"/>
                    <a:pt x="629" y="244"/>
                    <a:pt x="629" y="276"/>
                  </a:cubicBezTo>
                  <a:cubicBezTo>
                    <a:pt x="640" y="310"/>
                    <a:pt x="629" y="342"/>
                    <a:pt x="618" y="387"/>
                  </a:cubicBezTo>
                  <a:cubicBezTo>
                    <a:pt x="607" y="453"/>
                    <a:pt x="574" y="508"/>
                    <a:pt x="552" y="553"/>
                  </a:cubicBezTo>
                  <a:cubicBezTo>
                    <a:pt x="518" y="585"/>
                    <a:pt x="508" y="607"/>
                    <a:pt x="508" y="607"/>
                  </a:cubicBezTo>
                  <a:cubicBezTo>
                    <a:pt x="508" y="607"/>
                    <a:pt x="530" y="597"/>
                    <a:pt x="563" y="563"/>
                  </a:cubicBezTo>
                  <a:cubicBezTo>
                    <a:pt x="596" y="531"/>
                    <a:pt x="651" y="486"/>
                    <a:pt x="695" y="409"/>
                  </a:cubicBezTo>
                  <a:cubicBezTo>
                    <a:pt x="707" y="376"/>
                    <a:pt x="729" y="320"/>
                    <a:pt x="729" y="266"/>
                  </a:cubicBezTo>
                  <a:cubicBezTo>
                    <a:pt x="729" y="244"/>
                    <a:pt x="717" y="210"/>
                    <a:pt x="707" y="177"/>
                  </a:cubicBezTo>
                  <a:cubicBezTo>
                    <a:pt x="695" y="155"/>
                    <a:pt x="673" y="133"/>
                    <a:pt x="651" y="111"/>
                  </a:cubicBezTo>
                  <a:cubicBezTo>
                    <a:pt x="629" y="89"/>
                    <a:pt x="607" y="67"/>
                    <a:pt x="574" y="55"/>
                  </a:cubicBezTo>
                  <a:cubicBezTo>
                    <a:pt x="552" y="33"/>
                    <a:pt x="530" y="33"/>
                    <a:pt x="496" y="23"/>
                  </a:cubicBezTo>
                  <a:cubicBezTo>
                    <a:pt x="464" y="11"/>
                    <a:pt x="420" y="1"/>
                    <a:pt x="386" y="1"/>
                  </a:cubicBezTo>
                  <a:close/>
                </a:path>
              </a:pathLst>
            </a:custGeom>
            <a:solidFill>
              <a:srgbClr val="F3A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9652277" y="3107954"/>
              <a:ext cx="194248" cy="228270"/>
            </a:xfrm>
            <a:custGeom>
              <a:avLst/>
              <a:gdLst/>
              <a:ahLst/>
              <a:cxnLst/>
              <a:rect l="l" t="t" r="r" b="b"/>
              <a:pathLst>
                <a:path w="1833" h="2154" extrusionOk="0">
                  <a:moveTo>
                    <a:pt x="840" y="1"/>
                  </a:moveTo>
                  <a:cubicBezTo>
                    <a:pt x="800" y="1"/>
                    <a:pt x="760" y="6"/>
                    <a:pt x="718" y="18"/>
                  </a:cubicBezTo>
                  <a:cubicBezTo>
                    <a:pt x="0" y="229"/>
                    <a:pt x="409" y="1211"/>
                    <a:pt x="552" y="1542"/>
                  </a:cubicBezTo>
                  <a:cubicBezTo>
                    <a:pt x="585" y="1608"/>
                    <a:pt x="640" y="1696"/>
                    <a:pt x="684" y="1762"/>
                  </a:cubicBezTo>
                  <a:cubicBezTo>
                    <a:pt x="927" y="2073"/>
                    <a:pt x="1195" y="2153"/>
                    <a:pt x="1482" y="2153"/>
                  </a:cubicBezTo>
                  <a:cubicBezTo>
                    <a:pt x="1521" y="2153"/>
                    <a:pt x="1561" y="2152"/>
                    <a:pt x="1601" y="2149"/>
                  </a:cubicBezTo>
                  <a:cubicBezTo>
                    <a:pt x="1612" y="2149"/>
                    <a:pt x="1634" y="2149"/>
                    <a:pt x="1634" y="2138"/>
                  </a:cubicBezTo>
                  <a:cubicBezTo>
                    <a:pt x="1645" y="2127"/>
                    <a:pt x="1656" y="2116"/>
                    <a:pt x="1656" y="2105"/>
                  </a:cubicBezTo>
                  <a:cubicBezTo>
                    <a:pt x="1744" y="1917"/>
                    <a:pt x="1832" y="1443"/>
                    <a:pt x="1689" y="869"/>
                  </a:cubicBezTo>
                  <a:cubicBezTo>
                    <a:pt x="1634" y="648"/>
                    <a:pt x="1479" y="449"/>
                    <a:pt x="1336" y="273"/>
                  </a:cubicBezTo>
                  <a:cubicBezTo>
                    <a:pt x="1279" y="206"/>
                    <a:pt x="1083" y="1"/>
                    <a:pt x="840" y="1"/>
                  </a:cubicBezTo>
                  <a:close/>
                </a:path>
              </a:pathLst>
            </a:custGeom>
            <a:solidFill>
              <a:srgbClr val="F9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9689686" y="3147270"/>
              <a:ext cx="125259" cy="149849"/>
            </a:xfrm>
            <a:custGeom>
              <a:avLst/>
              <a:gdLst/>
              <a:ahLst/>
              <a:cxnLst/>
              <a:rect l="l" t="t" r="r" b="b"/>
              <a:pathLst>
                <a:path w="1182" h="1414" extrusionOk="0">
                  <a:moveTo>
                    <a:pt x="784" y="542"/>
                  </a:moveTo>
                  <a:cubicBezTo>
                    <a:pt x="817" y="542"/>
                    <a:pt x="851" y="553"/>
                    <a:pt x="895" y="564"/>
                  </a:cubicBezTo>
                  <a:cubicBezTo>
                    <a:pt x="950" y="586"/>
                    <a:pt x="1005" y="641"/>
                    <a:pt x="1038" y="685"/>
                  </a:cubicBezTo>
                  <a:cubicBezTo>
                    <a:pt x="1071" y="741"/>
                    <a:pt x="1082" y="795"/>
                    <a:pt x="1093" y="851"/>
                  </a:cubicBezTo>
                  <a:cubicBezTo>
                    <a:pt x="1116" y="895"/>
                    <a:pt x="1116" y="950"/>
                    <a:pt x="1116" y="994"/>
                  </a:cubicBezTo>
                  <a:cubicBezTo>
                    <a:pt x="1126" y="1038"/>
                    <a:pt x="1116" y="1082"/>
                    <a:pt x="1116" y="1127"/>
                  </a:cubicBezTo>
                  <a:cubicBezTo>
                    <a:pt x="1104" y="1293"/>
                    <a:pt x="1071" y="1391"/>
                    <a:pt x="1071" y="1391"/>
                  </a:cubicBezTo>
                  <a:cubicBezTo>
                    <a:pt x="1071" y="1391"/>
                    <a:pt x="1071" y="1281"/>
                    <a:pt x="1049" y="1127"/>
                  </a:cubicBezTo>
                  <a:cubicBezTo>
                    <a:pt x="1038" y="1050"/>
                    <a:pt x="1027" y="961"/>
                    <a:pt x="994" y="873"/>
                  </a:cubicBezTo>
                  <a:cubicBezTo>
                    <a:pt x="961" y="785"/>
                    <a:pt x="917" y="707"/>
                    <a:pt x="851" y="674"/>
                  </a:cubicBezTo>
                  <a:cubicBezTo>
                    <a:pt x="829" y="674"/>
                    <a:pt x="795" y="663"/>
                    <a:pt x="773" y="663"/>
                  </a:cubicBezTo>
                  <a:cubicBezTo>
                    <a:pt x="762" y="663"/>
                    <a:pt x="740" y="663"/>
                    <a:pt x="729" y="674"/>
                  </a:cubicBezTo>
                  <a:cubicBezTo>
                    <a:pt x="707" y="674"/>
                    <a:pt x="674" y="685"/>
                    <a:pt x="663" y="685"/>
                  </a:cubicBezTo>
                  <a:cubicBezTo>
                    <a:pt x="640" y="696"/>
                    <a:pt x="618" y="696"/>
                    <a:pt x="608" y="707"/>
                  </a:cubicBezTo>
                  <a:cubicBezTo>
                    <a:pt x="574" y="729"/>
                    <a:pt x="552" y="751"/>
                    <a:pt x="542" y="785"/>
                  </a:cubicBezTo>
                  <a:cubicBezTo>
                    <a:pt x="530" y="817"/>
                    <a:pt x="530" y="862"/>
                    <a:pt x="530" y="895"/>
                  </a:cubicBezTo>
                  <a:cubicBezTo>
                    <a:pt x="542" y="972"/>
                    <a:pt x="574" y="1028"/>
                    <a:pt x="586" y="1072"/>
                  </a:cubicBezTo>
                  <a:lnTo>
                    <a:pt x="618" y="1138"/>
                  </a:lnTo>
                  <a:lnTo>
                    <a:pt x="564" y="1082"/>
                  </a:lnTo>
                  <a:cubicBezTo>
                    <a:pt x="542" y="1050"/>
                    <a:pt x="497" y="994"/>
                    <a:pt x="464" y="917"/>
                  </a:cubicBezTo>
                  <a:cubicBezTo>
                    <a:pt x="453" y="873"/>
                    <a:pt x="442" y="829"/>
                    <a:pt x="442" y="763"/>
                  </a:cubicBezTo>
                  <a:cubicBezTo>
                    <a:pt x="453" y="741"/>
                    <a:pt x="464" y="707"/>
                    <a:pt x="475" y="685"/>
                  </a:cubicBezTo>
                  <a:lnTo>
                    <a:pt x="542" y="619"/>
                  </a:lnTo>
                  <a:cubicBezTo>
                    <a:pt x="564" y="597"/>
                    <a:pt x="596" y="586"/>
                    <a:pt x="618" y="575"/>
                  </a:cubicBezTo>
                  <a:cubicBezTo>
                    <a:pt x="652" y="564"/>
                    <a:pt x="663" y="564"/>
                    <a:pt x="707" y="553"/>
                  </a:cubicBezTo>
                  <a:cubicBezTo>
                    <a:pt x="729" y="542"/>
                    <a:pt x="751" y="542"/>
                    <a:pt x="784" y="542"/>
                  </a:cubicBezTo>
                  <a:close/>
                  <a:moveTo>
                    <a:pt x="564" y="1"/>
                  </a:moveTo>
                  <a:cubicBezTo>
                    <a:pt x="542" y="1"/>
                    <a:pt x="508" y="1"/>
                    <a:pt x="475" y="12"/>
                  </a:cubicBezTo>
                  <a:cubicBezTo>
                    <a:pt x="0" y="155"/>
                    <a:pt x="277" y="795"/>
                    <a:pt x="365" y="1016"/>
                  </a:cubicBezTo>
                  <a:cubicBezTo>
                    <a:pt x="387" y="1060"/>
                    <a:pt x="420" y="1116"/>
                    <a:pt x="453" y="1149"/>
                  </a:cubicBezTo>
                  <a:cubicBezTo>
                    <a:pt x="608" y="1337"/>
                    <a:pt x="829" y="1414"/>
                    <a:pt x="1038" y="1414"/>
                  </a:cubicBezTo>
                  <a:lnTo>
                    <a:pt x="1060" y="1414"/>
                  </a:lnTo>
                  <a:cubicBezTo>
                    <a:pt x="1060" y="1414"/>
                    <a:pt x="1071" y="1403"/>
                    <a:pt x="1082" y="1403"/>
                  </a:cubicBezTo>
                  <a:cubicBezTo>
                    <a:pt x="1082" y="1403"/>
                    <a:pt x="1093" y="1391"/>
                    <a:pt x="1093" y="1381"/>
                  </a:cubicBezTo>
                  <a:cubicBezTo>
                    <a:pt x="1138" y="1293"/>
                    <a:pt x="1182" y="1094"/>
                    <a:pt x="1160" y="840"/>
                  </a:cubicBezTo>
                  <a:cubicBezTo>
                    <a:pt x="1038" y="685"/>
                    <a:pt x="939" y="454"/>
                    <a:pt x="917" y="155"/>
                  </a:cubicBezTo>
                  <a:cubicBezTo>
                    <a:pt x="873" y="111"/>
                    <a:pt x="729" y="1"/>
                    <a:pt x="564" y="1"/>
                  </a:cubicBezTo>
                  <a:close/>
                </a:path>
              </a:pathLst>
            </a:custGeom>
            <a:solidFill>
              <a:srgbClr val="F7B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9736420" y="3204602"/>
              <a:ext cx="72697" cy="90185"/>
            </a:xfrm>
            <a:custGeom>
              <a:avLst/>
              <a:gdLst/>
              <a:ahLst/>
              <a:cxnLst/>
              <a:rect l="l" t="t" r="r" b="b"/>
              <a:pathLst>
                <a:path w="686" h="851" extrusionOk="0">
                  <a:moveTo>
                    <a:pt x="343" y="1"/>
                  </a:moveTo>
                  <a:cubicBezTo>
                    <a:pt x="310" y="1"/>
                    <a:pt x="288" y="1"/>
                    <a:pt x="266" y="12"/>
                  </a:cubicBezTo>
                  <a:cubicBezTo>
                    <a:pt x="222" y="23"/>
                    <a:pt x="211" y="23"/>
                    <a:pt x="177" y="34"/>
                  </a:cubicBezTo>
                  <a:cubicBezTo>
                    <a:pt x="155" y="45"/>
                    <a:pt x="123" y="56"/>
                    <a:pt x="101" y="78"/>
                  </a:cubicBezTo>
                  <a:lnTo>
                    <a:pt x="34" y="144"/>
                  </a:lnTo>
                  <a:cubicBezTo>
                    <a:pt x="23" y="166"/>
                    <a:pt x="12" y="200"/>
                    <a:pt x="1" y="222"/>
                  </a:cubicBezTo>
                  <a:cubicBezTo>
                    <a:pt x="1" y="288"/>
                    <a:pt x="12" y="332"/>
                    <a:pt x="23" y="376"/>
                  </a:cubicBezTo>
                  <a:cubicBezTo>
                    <a:pt x="56" y="453"/>
                    <a:pt x="101" y="509"/>
                    <a:pt x="123" y="541"/>
                  </a:cubicBezTo>
                  <a:lnTo>
                    <a:pt x="177" y="597"/>
                  </a:lnTo>
                  <a:lnTo>
                    <a:pt x="145" y="531"/>
                  </a:lnTo>
                  <a:cubicBezTo>
                    <a:pt x="133" y="487"/>
                    <a:pt x="101" y="431"/>
                    <a:pt x="89" y="354"/>
                  </a:cubicBezTo>
                  <a:cubicBezTo>
                    <a:pt x="89" y="321"/>
                    <a:pt x="89" y="276"/>
                    <a:pt x="101" y="244"/>
                  </a:cubicBezTo>
                  <a:cubicBezTo>
                    <a:pt x="111" y="210"/>
                    <a:pt x="133" y="188"/>
                    <a:pt x="167" y="166"/>
                  </a:cubicBezTo>
                  <a:cubicBezTo>
                    <a:pt x="177" y="155"/>
                    <a:pt x="199" y="155"/>
                    <a:pt x="222" y="144"/>
                  </a:cubicBezTo>
                  <a:cubicBezTo>
                    <a:pt x="233" y="144"/>
                    <a:pt x="266" y="133"/>
                    <a:pt x="288" y="133"/>
                  </a:cubicBezTo>
                  <a:cubicBezTo>
                    <a:pt x="299" y="122"/>
                    <a:pt x="321" y="122"/>
                    <a:pt x="332" y="122"/>
                  </a:cubicBezTo>
                  <a:cubicBezTo>
                    <a:pt x="354" y="122"/>
                    <a:pt x="388" y="133"/>
                    <a:pt x="410" y="133"/>
                  </a:cubicBezTo>
                  <a:cubicBezTo>
                    <a:pt x="476" y="166"/>
                    <a:pt x="520" y="244"/>
                    <a:pt x="553" y="332"/>
                  </a:cubicBezTo>
                  <a:cubicBezTo>
                    <a:pt x="586" y="420"/>
                    <a:pt x="597" y="509"/>
                    <a:pt x="608" y="586"/>
                  </a:cubicBezTo>
                  <a:cubicBezTo>
                    <a:pt x="630" y="740"/>
                    <a:pt x="630" y="850"/>
                    <a:pt x="630" y="850"/>
                  </a:cubicBezTo>
                  <a:cubicBezTo>
                    <a:pt x="630" y="850"/>
                    <a:pt x="663" y="752"/>
                    <a:pt x="675" y="586"/>
                  </a:cubicBezTo>
                  <a:cubicBezTo>
                    <a:pt x="675" y="541"/>
                    <a:pt x="685" y="497"/>
                    <a:pt x="675" y="453"/>
                  </a:cubicBezTo>
                  <a:cubicBezTo>
                    <a:pt x="675" y="409"/>
                    <a:pt x="675" y="354"/>
                    <a:pt x="652" y="310"/>
                  </a:cubicBezTo>
                  <a:cubicBezTo>
                    <a:pt x="641" y="254"/>
                    <a:pt x="630" y="200"/>
                    <a:pt x="597" y="144"/>
                  </a:cubicBezTo>
                  <a:cubicBezTo>
                    <a:pt x="564" y="100"/>
                    <a:pt x="509" y="45"/>
                    <a:pt x="454" y="23"/>
                  </a:cubicBezTo>
                  <a:cubicBezTo>
                    <a:pt x="410" y="12"/>
                    <a:pt x="376" y="1"/>
                    <a:pt x="343" y="1"/>
                  </a:cubicBezTo>
                  <a:close/>
                </a:path>
              </a:pathLst>
            </a:custGeom>
            <a:solidFill>
              <a:srgbClr val="F3A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0228985" y="3162107"/>
              <a:ext cx="191280" cy="130561"/>
            </a:xfrm>
            <a:custGeom>
              <a:avLst/>
              <a:gdLst/>
              <a:ahLst/>
              <a:cxnLst/>
              <a:rect l="l" t="t" r="r" b="b"/>
              <a:pathLst>
                <a:path w="1805" h="1232" extrusionOk="0">
                  <a:moveTo>
                    <a:pt x="796" y="0"/>
                  </a:moveTo>
                  <a:cubicBezTo>
                    <a:pt x="184" y="0"/>
                    <a:pt x="0" y="898"/>
                    <a:pt x="0" y="898"/>
                  </a:cubicBezTo>
                  <a:cubicBezTo>
                    <a:pt x="0" y="898"/>
                    <a:pt x="209" y="1175"/>
                    <a:pt x="861" y="1229"/>
                  </a:cubicBezTo>
                  <a:cubicBezTo>
                    <a:pt x="879" y="1231"/>
                    <a:pt x="896" y="1231"/>
                    <a:pt x="913" y="1231"/>
                  </a:cubicBezTo>
                  <a:cubicBezTo>
                    <a:pt x="1427" y="1231"/>
                    <a:pt x="1804" y="608"/>
                    <a:pt x="1622" y="523"/>
                  </a:cubicBezTo>
                  <a:cubicBezTo>
                    <a:pt x="1435" y="446"/>
                    <a:pt x="1546" y="71"/>
                    <a:pt x="872" y="5"/>
                  </a:cubicBezTo>
                  <a:cubicBezTo>
                    <a:pt x="846" y="2"/>
                    <a:pt x="821" y="0"/>
                    <a:pt x="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10228985" y="3159881"/>
              <a:ext cx="182803" cy="97497"/>
            </a:xfrm>
            <a:custGeom>
              <a:avLst/>
              <a:gdLst/>
              <a:ahLst/>
              <a:cxnLst/>
              <a:rect l="l" t="t" r="r" b="b"/>
              <a:pathLst>
                <a:path w="1725" h="920" extrusionOk="0">
                  <a:moveTo>
                    <a:pt x="827" y="0"/>
                  </a:moveTo>
                  <a:cubicBezTo>
                    <a:pt x="802" y="0"/>
                    <a:pt x="777" y="1"/>
                    <a:pt x="751" y="4"/>
                  </a:cubicBezTo>
                  <a:cubicBezTo>
                    <a:pt x="55" y="70"/>
                    <a:pt x="0" y="919"/>
                    <a:pt x="0" y="919"/>
                  </a:cubicBezTo>
                  <a:cubicBezTo>
                    <a:pt x="0" y="919"/>
                    <a:pt x="155" y="224"/>
                    <a:pt x="685" y="136"/>
                  </a:cubicBezTo>
                  <a:cubicBezTo>
                    <a:pt x="730" y="128"/>
                    <a:pt x="773" y="125"/>
                    <a:pt x="815" y="125"/>
                  </a:cubicBezTo>
                  <a:cubicBezTo>
                    <a:pt x="1309" y="125"/>
                    <a:pt x="1595" y="622"/>
                    <a:pt x="1656" y="632"/>
                  </a:cubicBezTo>
                  <a:cubicBezTo>
                    <a:pt x="1659" y="633"/>
                    <a:pt x="1661" y="633"/>
                    <a:pt x="1663" y="633"/>
                  </a:cubicBezTo>
                  <a:cubicBezTo>
                    <a:pt x="1725" y="633"/>
                    <a:pt x="1621" y="488"/>
                    <a:pt x="1590" y="445"/>
                  </a:cubicBezTo>
                  <a:cubicBezTo>
                    <a:pt x="1558" y="382"/>
                    <a:pt x="1297" y="0"/>
                    <a:pt x="827"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10260459" y="3185739"/>
              <a:ext cx="99614" cy="96225"/>
            </a:xfrm>
            <a:custGeom>
              <a:avLst/>
              <a:gdLst/>
              <a:ahLst/>
              <a:cxnLst/>
              <a:rect l="l" t="t" r="r" b="b"/>
              <a:pathLst>
                <a:path w="940" h="908" extrusionOk="0">
                  <a:moveTo>
                    <a:pt x="459" y="1"/>
                  </a:moveTo>
                  <a:cubicBezTo>
                    <a:pt x="232" y="1"/>
                    <a:pt x="33" y="181"/>
                    <a:pt x="12" y="422"/>
                  </a:cubicBezTo>
                  <a:cubicBezTo>
                    <a:pt x="1" y="665"/>
                    <a:pt x="189" y="885"/>
                    <a:pt x="442" y="907"/>
                  </a:cubicBezTo>
                  <a:cubicBezTo>
                    <a:pt x="449" y="908"/>
                    <a:pt x="455" y="908"/>
                    <a:pt x="462" y="908"/>
                  </a:cubicBezTo>
                  <a:cubicBezTo>
                    <a:pt x="697" y="908"/>
                    <a:pt x="907" y="724"/>
                    <a:pt x="928" y="488"/>
                  </a:cubicBezTo>
                  <a:cubicBezTo>
                    <a:pt x="939" y="234"/>
                    <a:pt x="751" y="13"/>
                    <a:pt x="498" y="2"/>
                  </a:cubicBezTo>
                  <a:cubicBezTo>
                    <a:pt x="485" y="1"/>
                    <a:pt x="472" y="1"/>
                    <a:pt x="459" y="1"/>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10247636" y="3065353"/>
              <a:ext cx="140520" cy="36455"/>
            </a:xfrm>
            <a:custGeom>
              <a:avLst/>
              <a:gdLst/>
              <a:ahLst/>
              <a:cxnLst/>
              <a:rect l="l" t="t" r="r" b="b"/>
              <a:pathLst>
                <a:path w="1326" h="344" extrusionOk="0">
                  <a:moveTo>
                    <a:pt x="489" y="0"/>
                  </a:moveTo>
                  <a:cubicBezTo>
                    <a:pt x="474" y="0"/>
                    <a:pt x="458" y="0"/>
                    <a:pt x="442" y="1"/>
                  </a:cubicBezTo>
                  <a:cubicBezTo>
                    <a:pt x="266" y="12"/>
                    <a:pt x="111" y="67"/>
                    <a:pt x="1" y="189"/>
                  </a:cubicBezTo>
                  <a:cubicBezTo>
                    <a:pt x="1" y="211"/>
                    <a:pt x="23" y="244"/>
                    <a:pt x="45" y="266"/>
                  </a:cubicBezTo>
                  <a:cubicBezTo>
                    <a:pt x="78" y="299"/>
                    <a:pt x="100" y="322"/>
                    <a:pt x="133" y="344"/>
                  </a:cubicBezTo>
                  <a:cubicBezTo>
                    <a:pt x="284" y="249"/>
                    <a:pt x="459" y="195"/>
                    <a:pt x="645" y="195"/>
                  </a:cubicBezTo>
                  <a:cubicBezTo>
                    <a:pt x="676" y="195"/>
                    <a:pt x="708" y="196"/>
                    <a:pt x="740" y="200"/>
                  </a:cubicBezTo>
                  <a:cubicBezTo>
                    <a:pt x="872" y="211"/>
                    <a:pt x="1016" y="255"/>
                    <a:pt x="1149" y="288"/>
                  </a:cubicBezTo>
                  <a:cubicBezTo>
                    <a:pt x="1204" y="310"/>
                    <a:pt x="1270" y="332"/>
                    <a:pt x="1325" y="344"/>
                  </a:cubicBezTo>
                  <a:cubicBezTo>
                    <a:pt x="1248" y="266"/>
                    <a:pt x="1149" y="189"/>
                    <a:pt x="1038" y="133"/>
                  </a:cubicBezTo>
                  <a:cubicBezTo>
                    <a:pt x="934" y="82"/>
                    <a:pt x="751" y="0"/>
                    <a:pt x="489" y="0"/>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10320228" y="3203331"/>
              <a:ext cx="26917" cy="25010"/>
            </a:xfrm>
            <a:custGeom>
              <a:avLst/>
              <a:gdLst/>
              <a:ahLst/>
              <a:cxnLst/>
              <a:rect l="l" t="t" r="r" b="b"/>
              <a:pathLst>
                <a:path w="254" h="236" extrusionOk="0">
                  <a:moveTo>
                    <a:pt x="116" y="0"/>
                  </a:moveTo>
                  <a:cubicBezTo>
                    <a:pt x="57" y="0"/>
                    <a:pt x="11" y="51"/>
                    <a:pt x="11" y="112"/>
                  </a:cubicBezTo>
                  <a:cubicBezTo>
                    <a:pt x="0" y="178"/>
                    <a:pt x="55" y="234"/>
                    <a:pt x="121" y="234"/>
                  </a:cubicBezTo>
                  <a:cubicBezTo>
                    <a:pt x="127" y="235"/>
                    <a:pt x="132" y="235"/>
                    <a:pt x="138" y="235"/>
                  </a:cubicBezTo>
                  <a:cubicBezTo>
                    <a:pt x="196" y="235"/>
                    <a:pt x="243" y="184"/>
                    <a:pt x="243" y="123"/>
                  </a:cubicBezTo>
                  <a:cubicBezTo>
                    <a:pt x="254" y="57"/>
                    <a:pt x="199" y="1"/>
                    <a:pt x="133" y="1"/>
                  </a:cubicBezTo>
                  <a:cubicBezTo>
                    <a:pt x="127" y="1"/>
                    <a:pt x="122" y="0"/>
                    <a:pt x="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9913078" y="3140170"/>
              <a:ext cx="183756" cy="129395"/>
            </a:xfrm>
            <a:custGeom>
              <a:avLst/>
              <a:gdLst/>
              <a:ahLst/>
              <a:cxnLst/>
              <a:rect l="l" t="t" r="r" b="b"/>
              <a:pathLst>
                <a:path w="1734" h="1221" extrusionOk="0">
                  <a:moveTo>
                    <a:pt x="949" y="0"/>
                  </a:moveTo>
                  <a:cubicBezTo>
                    <a:pt x="335" y="0"/>
                    <a:pt x="381" y="357"/>
                    <a:pt x="188" y="421"/>
                  </a:cubicBezTo>
                  <a:cubicBezTo>
                    <a:pt x="1" y="477"/>
                    <a:pt x="299" y="1183"/>
                    <a:pt x="850" y="1216"/>
                  </a:cubicBezTo>
                  <a:cubicBezTo>
                    <a:pt x="904" y="1219"/>
                    <a:pt x="954" y="1221"/>
                    <a:pt x="1002" y="1221"/>
                  </a:cubicBezTo>
                  <a:cubicBezTo>
                    <a:pt x="1529" y="1221"/>
                    <a:pt x="1733" y="1017"/>
                    <a:pt x="1733" y="1017"/>
                  </a:cubicBezTo>
                  <a:cubicBezTo>
                    <a:pt x="1733" y="1017"/>
                    <a:pt x="1689" y="24"/>
                    <a:pt x="1005" y="1"/>
                  </a:cubicBezTo>
                  <a:cubicBezTo>
                    <a:pt x="986" y="1"/>
                    <a:pt x="967" y="0"/>
                    <a:pt x="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9921238" y="3137733"/>
              <a:ext cx="183862" cy="110214"/>
            </a:xfrm>
            <a:custGeom>
              <a:avLst/>
              <a:gdLst/>
              <a:ahLst/>
              <a:cxnLst/>
              <a:rect l="l" t="t" r="r" b="b"/>
              <a:pathLst>
                <a:path w="1735" h="1040" extrusionOk="0">
                  <a:moveTo>
                    <a:pt x="853" y="1"/>
                  </a:moveTo>
                  <a:cubicBezTo>
                    <a:pt x="461" y="1"/>
                    <a:pt x="193" y="286"/>
                    <a:pt x="155" y="333"/>
                  </a:cubicBezTo>
                  <a:cubicBezTo>
                    <a:pt x="123" y="389"/>
                    <a:pt x="1" y="522"/>
                    <a:pt x="67" y="522"/>
                  </a:cubicBezTo>
                  <a:cubicBezTo>
                    <a:pt x="134" y="522"/>
                    <a:pt x="435" y="132"/>
                    <a:pt x="874" y="132"/>
                  </a:cubicBezTo>
                  <a:cubicBezTo>
                    <a:pt x="947" y="132"/>
                    <a:pt x="1024" y="143"/>
                    <a:pt x="1105" y="168"/>
                  </a:cubicBezTo>
                  <a:cubicBezTo>
                    <a:pt x="1612" y="333"/>
                    <a:pt x="1656" y="1040"/>
                    <a:pt x="1656" y="1040"/>
                  </a:cubicBezTo>
                  <a:cubicBezTo>
                    <a:pt x="1656" y="1040"/>
                    <a:pt x="1734" y="190"/>
                    <a:pt x="1050" y="24"/>
                  </a:cubicBezTo>
                  <a:cubicBezTo>
                    <a:pt x="982" y="8"/>
                    <a:pt x="916" y="1"/>
                    <a:pt x="853"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9970410" y="3163484"/>
              <a:ext cx="99614" cy="96331"/>
            </a:xfrm>
            <a:custGeom>
              <a:avLst/>
              <a:gdLst/>
              <a:ahLst/>
              <a:cxnLst/>
              <a:rect l="l" t="t" r="r" b="b"/>
              <a:pathLst>
                <a:path w="940" h="909" extrusionOk="0">
                  <a:moveTo>
                    <a:pt x="468" y="0"/>
                  </a:moveTo>
                  <a:cubicBezTo>
                    <a:pt x="232" y="0"/>
                    <a:pt x="33" y="182"/>
                    <a:pt x="22" y="422"/>
                  </a:cubicBezTo>
                  <a:cubicBezTo>
                    <a:pt x="0" y="676"/>
                    <a:pt x="188" y="885"/>
                    <a:pt x="442" y="907"/>
                  </a:cubicBezTo>
                  <a:cubicBezTo>
                    <a:pt x="454" y="908"/>
                    <a:pt x="467" y="909"/>
                    <a:pt x="479" y="909"/>
                  </a:cubicBezTo>
                  <a:cubicBezTo>
                    <a:pt x="707" y="909"/>
                    <a:pt x="907" y="718"/>
                    <a:pt x="928" y="488"/>
                  </a:cubicBezTo>
                  <a:cubicBezTo>
                    <a:pt x="939" y="234"/>
                    <a:pt x="751" y="14"/>
                    <a:pt x="508" y="2"/>
                  </a:cubicBezTo>
                  <a:cubicBezTo>
                    <a:pt x="495" y="1"/>
                    <a:pt x="481" y="0"/>
                    <a:pt x="468" y="0"/>
                  </a:cubicBezTo>
                  <a:close/>
                </a:path>
              </a:pathLst>
            </a:custGeom>
            <a:solidFill>
              <a:srgbClr val="421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9962250" y="3046807"/>
              <a:ext cx="142851" cy="43344"/>
            </a:xfrm>
            <a:custGeom>
              <a:avLst/>
              <a:gdLst/>
              <a:ahLst/>
              <a:cxnLst/>
              <a:rect l="l" t="t" r="r" b="b"/>
              <a:pathLst>
                <a:path w="1348" h="409" extrusionOk="0">
                  <a:moveTo>
                    <a:pt x="714" y="1"/>
                  </a:moveTo>
                  <a:cubicBezTo>
                    <a:pt x="539" y="1"/>
                    <a:pt x="400" y="42"/>
                    <a:pt x="320" y="66"/>
                  </a:cubicBezTo>
                  <a:cubicBezTo>
                    <a:pt x="199" y="110"/>
                    <a:pt x="99" y="165"/>
                    <a:pt x="1" y="232"/>
                  </a:cubicBezTo>
                  <a:cubicBezTo>
                    <a:pt x="67" y="220"/>
                    <a:pt x="122" y="210"/>
                    <a:pt x="188" y="198"/>
                  </a:cubicBezTo>
                  <a:cubicBezTo>
                    <a:pt x="332" y="176"/>
                    <a:pt x="464" y="165"/>
                    <a:pt x="607" y="165"/>
                  </a:cubicBezTo>
                  <a:cubicBezTo>
                    <a:pt x="817" y="187"/>
                    <a:pt x="1027" y="264"/>
                    <a:pt x="1181" y="408"/>
                  </a:cubicBezTo>
                  <a:lnTo>
                    <a:pt x="1281" y="342"/>
                  </a:lnTo>
                  <a:cubicBezTo>
                    <a:pt x="1303" y="320"/>
                    <a:pt x="1336" y="286"/>
                    <a:pt x="1347" y="264"/>
                  </a:cubicBezTo>
                  <a:cubicBezTo>
                    <a:pt x="1247" y="132"/>
                    <a:pt x="1093" y="44"/>
                    <a:pt x="928" y="21"/>
                  </a:cubicBezTo>
                  <a:cubicBezTo>
                    <a:pt x="852" y="6"/>
                    <a:pt x="780" y="1"/>
                    <a:pt x="714" y="1"/>
                  </a:cubicBez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9989061" y="3176625"/>
              <a:ext cx="23526" cy="22467"/>
            </a:xfrm>
            <a:custGeom>
              <a:avLst/>
              <a:gdLst/>
              <a:ahLst/>
              <a:cxnLst/>
              <a:rect l="l" t="t" r="r" b="b"/>
              <a:pathLst>
                <a:path w="222" h="212" extrusionOk="0">
                  <a:moveTo>
                    <a:pt x="123" y="0"/>
                  </a:moveTo>
                  <a:cubicBezTo>
                    <a:pt x="67" y="0"/>
                    <a:pt x="12" y="44"/>
                    <a:pt x="12" y="99"/>
                  </a:cubicBezTo>
                  <a:cubicBezTo>
                    <a:pt x="1" y="155"/>
                    <a:pt x="45" y="209"/>
                    <a:pt x="111" y="209"/>
                  </a:cubicBezTo>
                  <a:cubicBezTo>
                    <a:pt x="117" y="211"/>
                    <a:pt x="123" y="211"/>
                    <a:pt x="129" y="211"/>
                  </a:cubicBezTo>
                  <a:cubicBezTo>
                    <a:pt x="178" y="211"/>
                    <a:pt x="222" y="170"/>
                    <a:pt x="222" y="110"/>
                  </a:cubicBezTo>
                  <a:cubicBezTo>
                    <a:pt x="222" y="55"/>
                    <a:pt x="178"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10122482" y="3295846"/>
              <a:ext cx="69094" cy="50444"/>
            </a:xfrm>
            <a:custGeom>
              <a:avLst/>
              <a:gdLst/>
              <a:ahLst/>
              <a:cxnLst/>
              <a:rect l="l" t="t" r="r" b="b"/>
              <a:pathLst>
                <a:path w="652" h="476" extrusionOk="0">
                  <a:moveTo>
                    <a:pt x="299" y="1"/>
                  </a:moveTo>
                  <a:cubicBezTo>
                    <a:pt x="122" y="1"/>
                    <a:pt x="12" y="133"/>
                    <a:pt x="0" y="398"/>
                  </a:cubicBezTo>
                  <a:cubicBezTo>
                    <a:pt x="166" y="442"/>
                    <a:pt x="376" y="475"/>
                    <a:pt x="552" y="475"/>
                  </a:cubicBezTo>
                  <a:cubicBezTo>
                    <a:pt x="542" y="420"/>
                    <a:pt x="652" y="78"/>
                    <a:pt x="387" y="12"/>
                  </a:cubicBezTo>
                  <a:cubicBezTo>
                    <a:pt x="354" y="12"/>
                    <a:pt x="331" y="1"/>
                    <a:pt x="299" y="1"/>
                  </a:cubicBezTo>
                  <a:close/>
                </a:path>
              </a:pathLst>
            </a:custGeom>
            <a:solidFill>
              <a:srgbClr val="F9B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10051161" y="3401184"/>
              <a:ext cx="190751" cy="87853"/>
            </a:xfrm>
            <a:custGeom>
              <a:avLst/>
              <a:gdLst/>
              <a:ahLst/>
              <a:cxnLst/>
              <a:rect l="l" t="t" r="r" b="b"/>
              <a:pathLst>
                <a:path w="1800" h="829" extrusionOk="0">
                  <a:moveTo>
                    <a:pt x="0" y="0"/>
                  </a:moveTo>
                  <a:cubicBezTo>
                    <a:pt x="0" y="0"/>
                    <a:pt x="111" y="784"/>
                    <a:pt x="872" y="828"/>
                  </a:cubicBezTo>
                  <a:cubicBezTo>
                    <a:pt x="889" y="829"/>
                    <a:pt x="905" y="829"/>
                    <a:pt x="921" y="829"/>
                  </a:cubicBezTo>
                  <a:cubicBezTo>
                    <a:pt x="1630" y="829"/>
                    <a:pt x="1799" y="121"/>
                    <a:pt x="1799" y="121"/>
                  </a:cubicBezTo>
                  <a:lnTo>
                    <a:pt x="0" y="0"/>
                  </a:lnTo>
                  <a:close/>
                </a:path>
              </a:pathLst>
            </a:custGeom>
            <a:solidFill>
              <a:srgbClr val="7F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10051161" y="3398852"/>
              <a:ext cx="194248" cy="54789"/>
            </a:xfrm>
            <a:custGeom>
              <a:avLst/>
              <a:gdLst/>
              <a:ahLst/>
              <a:cxnLst/>
              <a:rect l="l" t="t" r="r" b="b"/>
              <a:pathLst>
                <a:path w="1833" h="517" extrusionOk="0">
                  <a:moveTo>
                    <a:pt x="0" y="0"/>
                  </a:moveTo>
                  <a:cubicBezTo>
                    <a:pt x="0" y="0"/>
                    <a:pt x="77" y="287"/>
                    <a:pt x="276" y="386"/>
                  </a:cubicBezTo>
                  <a:cubicBezTo>
                    <a:pt x="457" y="470"/>
                    <a:pt x="836" y="517"/>
                    <a:pt x="1127" y="517"/>
                  </a:cubicBezTo>
                  <a:cubicBezTo>
                    <a:pt x="1261" y="517"/>
                    <a:pt x="1377" y="507"/>
                    <a:pt x="1446" y="486"/>
                  </a:cubicBezTo>
                  <a:cubicBezTo>
                    <a:pt x="1634" y="420"/>
                    <a:pt x="1833" y="99"/>
                    <a:pt x="1833" y="99"/>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10101393" y="2993396"/>
              <a:ext cx="123034" cy="189059"/>
            </a:xfrm>
            <a:custGeom>
              <a:avLst/>
              <a:gdLst/>
              <a:ahLst/>
              <a:cxnLst/>
              <a:rect l="l" t="t" r="r" b="b"/>
              <a:pathLst>
                <a:path w="1161" h="1784" extrusionOk="0">
                  <a:moveTo>
                    <a:pt x="409" y="0"/>
                  </a:moveTo>
                  <a:cubicBezTo>
                    <a:pt x="305" y="0"/>
                    <a:pt x="202" y="24"/>
                    <a:pt x="111" y="73"/>
                  </a:cubicBezTo>
                  <a:cubicBezTo>
                    <a:pt x="1" y="393"/>
                    <a:pt x="78" y="758"/>
                    <a:pt x="243" y="1045"/>
                  </a:cubicBezTo>
                  <a:cubicBezTo>
                    <a:pt x="420" y="1342"/>
                    <a:pt x="674" y="1575"/>
                    <a:pt x="939" y="1784"/>
                  </a:cubicBezTo>
                  <a:cubicBezTo>
                    <a:pt x="1016" y="1619"/>
                    <a:pt x="1082" y="1442"/>
                    <a:pt x="1104" y="1265"/>
                  </a:cubicBezTo>
                  <a:cubicBezTo>
                    <a:pt x="1138" y="1077"/>
                    <a:pt x="1160" y="879"/>
                    <a:pt x="1127" y="691"/>
                  </a:cubicBezTo>
                  <a:cubicBezTo>
                    <a:pt x="1104" y="503"/>
                    <a:pt x="1028" y="316"/>
                    <a:pt x="884" y="184"/>
                  </a:cubicBezTo>
                  <a:cubicBezTo>
                    <a:pt x="759" y="66"/>
                    <a:pt x="583"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10458206" y="3094707"/>
              <a:ext cx="82765" cy="222018"/>
            </a:xfrm>
            <a:custGeom>
              <a:avLst/>
              <a:gdLst/>
              <a:ahLst/>
              <a:cxnLst/>
              <a:rect l="l" t="t" r="r" b="b"/>
              <a:pathLst>
                <a:path w="781" h="2095" extrusionOk="0">
                  <a:moveTo>
                    <a:pt x="573" y="1"/>
                  </a:moveTo>
                  <a:cubicBezTo>
                    <a:pt x="344" y="1"/>
                    <a:pt x="1" y="464"/>
                    <a:pt x="1" y="464"/>
                  </a:cubicBezTo>
                  <a:cubicBezTo>
                    <a:pt x="1" y="464"/>
                    <a:pt x="67" y="1755"/>
                    <a:pt x="45" y="2076"/>
                  </a:cubicBezTo>
                  <a:cubicBezTo>
                    <a:pt x="77" y="2088"/>
                    <a:pt x="110" y="2094"/>
                    <a:pt x="142" y="2094"/>
                  </a:cubicBezTo>
                  <a:cubicBezTo>
                    <a:pt x="451" y="2094"/>
                    <a:pt x="743" y="1527"/>
                    <a:pt x="773" y="508"/>
                  </a:cubicBezTo>
                  <a:cubicBezTo>
                    <a:pt x="781" y="126"/>
                    <a:pt x="693"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9765986" y="3037482"/>
              <a:ext cx="110953" cy="222547"/>
            </a:xfrm>
            <a:custGeom>
              <a:avLst/>
              <a:gdLst/>
              <a:ahLst/>
              <a:cxnLst/>
              <a:rect l="l" t="t" r="r" b="b"/>
              <a:pathLst>
                <a:path w="1047" h="2100" extrusionOk="0">
                  <a:moveTo>
                    <a:pt x="613" y="1"/>
                  </a:moveTo>
                  <a:cubicBezTo>
                    <a:pt x="500" y="1"/>
                    <a:pt x="384" y="119"/>
                    <a:pt x="285" y="474"/>
                  </a:cubicBezTo>
                  <a:cubicBezTo>
                    <a:pt x="0" y="1460"/>
                    <a:pt x="455" y="2100"/>
                    <a:pt x="805" y="2100"/>
                  </a:cubicBezTo>
                  <a:cubicBezTo>
                    <a:pt x="835" y="2100"/>
                    <a:pt x="864" y="2095"/>
                    <a:pt x="892" y="2086"/>
                  </a:cubicBezTo>
                  <a:cubicBezTo>
                    <a:pt x="892" y="1765"/>
                    <a:pt x="1046" y="485"/>
                    <a:pt x="1046" y="485"/>
                  </a:cubicBezTo>
                  <a:cubicBezTo>
                    <a:pt x="1046" y="485"/>
                    <a:pt x="839"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9916575" y="3554316"/>
              <a:ext cx="125365" cy="23526"/>
            </a:xfrm>
            <a:custGeom>
              <a:avLst/>
              <a:gdLst/>
              <a:ahLst/>
              <a:cxnLst/>
              <a:rect l="l" t="t" r="r" b="b"/>
              <a:pathLst>
                <a:path w="1183" h="222" extrusionOk="0">
                  <a:moveTo>
                    <a:pt x="1" y="1"/>
                  </a:moveTo>
                  <a:lnTo>
                    <a:pt x="1" y="1"/>
                  </a:lnTo>
                  <a:cubicBezTo>
                    <a:pt x="199" y="57"/>
                    <a:pt x="398" y="101"/>
                    <a:pt x="597" y="145"/>
                  </a:cubicBezTo>
                  <a:lnTo>
                    <a:pt x="1182" y="222"/>
                  </a:lnTo>
                  <a:lnTo>
                    <a:pt x="1" y="1"/>
                  </a:ln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9916575" y="3554316"/>
              <a:ext cx="63266" cy="15366"/>
            </a:xfrm>
            <a:custGeom>
              <a:avLst/>
              <a:gdLst/>
              <a:ahLst/>
              <a:cxnLst/>
              <a:rect l="l" t="t" r="r" b="b"/>
              <a:pathLst>
                <a:path w="597" h="145" extrusionOk="0">
                  <a:moveTo>
                    <a:pt x="1" y="1"/>
                  </a:moveTo>
                  <a:lnTo>
                    <a:pt x="1" y="57"/>
                  </a:lnTo>
                  <a:lnTo>
                    <a:pt x="597" y="145"/>
                  </a:lnTo>
                  <a:cubicBezTo>
                    <a:pt x="398" y="101"/>
                    <a:pt x="199" y="57"/>
                    <a:pt x="1" y="1"/>
                  </a:cubicBez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910746" y="3560251"/>
              <a:ext cx="189691" cy="242153"/>
            </a:xfrm>
            <a:custGeom>
              <a:avLst/>
              <a:gdLst/>
              <a:ahLst/>
              <a:cxnLst/>
              <a:rect l="l" t="t" r="r" b="b"/>
              <a:pathLst>
                <a:path w="1790" h="2285" extrusionOk="0">
                  <a:moveTo>
                    <a:pt x="56" y="1"/>
                  </a:moveTo>
                  <a:lnTo>
                    <a:pt x="56" y="1"/>
                  </a:lnTo>
                  <a:cubicBezTo>
                    <a:pt x="34" y="310"/>
                    <a:pt x="1" y="1755"/>
                    <a:pt x="1149" y="2285"/>
                  </a:cubicBezTo>
                  <a:cubicBezTo>
                    <a:pt x="1259" y="2208"/>
                    <a:pt x="1358" y="2142"/>
                    <a:pt x="1446" y="2076"/>
                  </a:cubicBezTo>
                  <a:cubicBezTo>
                    <a:pt x="1424" y="1877"/>
                    <a:pt x="1414" y="1546"/>
                    <a:pt x="1524" y="1369"/>
                  </a:cubicBezTo>
                  <a:lnTo>
                    <a:pt x="1789" y="1402"/>
                  </a:lnTo>
                  <a:cubicBezTo>
                    <a:pt x="1679" y="1292"/>
                    <a:pt x="1524" y="1126"/>
                    <a:pt x="1402" y="916"/>
                  </a:cubicBezTo>
                  <a:cubicBezTo>
                    <a:pt x="1248" y="762"/>
                    <a:pt x="1115" y="629"/>
                    <a:pt x="1105" y="585"/>
                  </a:cubicBezTo>
                  <a:cubicBezTo>
                    <a:pt x="1159" y="486"/>
                    <a:pt x="1193" y="376"/>
                    <a:pt x="1226" y="276"/>
                  </a:cubicBezTo>
                  <a:cubicBezTo>
                    <a:pt x="1226" y="243"/>
                    <a:pt x="1226" y="210"/>
                    <a:pt x="1237" y="166"/>
                  </a:cubicBezTo>
                  <a:lnTo>
                    <a:pt x="652" y="89"/>
                  </a:lnTo>
                  <a:lnTo>
                    <a:pt x="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10027741" y="3589499"/>
              <a:ext cx="31686" cy="67930"/>
            </a:xfrm>
            <a:custGeom>
              <a:avLst/>
              <a:gdLst/>
              <a:ahLst/>
              <a:cxnLst/>
              <a:rect l="l" t="t" r="r" b="b"/>
              <a:pathLst>
                <a:path w="299" h="641" extrusionOk="0">
                  <a:moveTo>
                    <a:pt x="122" y="0"/>
                  </a:moveTo>
                  <a:cubicBezTo>
                    <a:pt x="89" y="100"/>
                    <a:pt x="55" y="210"/>
                    <a:pt x="1" y="309"/>
                  </a:cubicBezTo>
                  <a:cubicBezTo>
                    <a:pt x="11" y="353"/>
                    <a:pt x="144" y="486"/>
                    <a:pt x="298" y="640"/>
                  </a:cubicBezTo>
                  <a:cubicBezTo>
                    <a:pt x="199" y="453"/>
                    <a:pt x="133" y="243"/>
                    <a:pt x="122" y="0"/>
                  </a:cubicBezTo>
                  <a:close/>
                </a:path>
              </a:pathLst>
            </a:custGeom>
            <a:solidFill>
              <a:srgbClr val="D0C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9776372" y="2718924"/>
              <a:ext cx="820015" cy="429729"/>
            </a:xfrm>
            <a:custGeom>
              <a:avLst/>
              <a:gdLst/>
              <a:ahLst/>
              <a:cxnLst/>
              <a:rect l="l" t="t" r="r" b="b"/>
              <a:pathLst>
                <a:path w="7738" h="4055" extrusionOk="0">
                  <a:moveTo>
                    <a:pt x="3491" y="0"/>
                  </a:moveTo>
                  <a:cubicBezTo>
                    <a:pt x="1561" y="0"/>
                    <a:pt x="0" y="1020"/>
                    <a:pt x="77" y="3645"/>
                  </a:cubicBezTo>
                  <a:cubicBezTo>
                    <a:pt x="77" y="3645"/>
                    <a:pt x="1334" y="2780"/>
                    <a:pt x="3244" y="2780"/>
                  </a:cubicBezTo>
                  <a:cubicBezTo>
                    <a:pt x="4377" y="2780"/>
                    <a:pt x="5740" y="3084"/>
                    <a:pt x="7207" y="4054"/>
                  </a:cubicBezTo>
                  <a:cubicBezTo>
                    <a:pt x="7737" y="2156"/>
                    <a:pt x="6722" y="412"/>
                    <a:pt x="4392" y="69"/>
                  </a:cubicBezTo>
                  <a:cubicBezTo>
                    <a:pt x="4086" y="24"/>
                    <a:pt x="3784" y="0"/>
                    <a:pt x="3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10540124" y="3141442"/>
              <a:ext cx="1166" cy="5935"/>
            </a:xfrm>
            <a:custGeom>
              <a:avLst/>
              <a:gdLst/>
              <a:ahLst/>
              <a:cxnLst/>
              <a:rect l="l" t="t" r="r" b="b"/>
              <a:pathLst>
                <a:path w="11" h="56" extrusionOk="0">
                  <a:moveTo>
                    <a:pt x="0" y="56"/>
                  </a:moveTo>
                  <a:lnTo>
                    <a:pt x="0" y="56"/>
                  </a:lnTo>
                  <a:lnTo>
                    <a:pt x="0" y="56"/>
                  </a:lnTo>
                  <a:close/>
                  <a:moveTo>
                    <a:pt x="0" y="45"/>
                  </a:moveTo>
                  <a:lnTo>
                    <a:pt x="0" y="56"/>
                  </a:lnTo>
                  <a:lnTo>
                    <a:pt x="0" y="45"/>
                  </a:lnTo>
                  <a:close/>
                  <a:moveTo>
                    <a:pt x="0" y="45"/>
                  </a:moveTo>
                  <a:lnTo>
                    <a:pt x="0" y="45"/>
                  </a:lnTo>
                  <a:lnTo>
                    <a:pt x="0" y="45"/>
                  </a:lnTo>
                  <a:close/>
                  <a:moveTo>
                    <a:pt x="0" y="34"/>
                  </a:moveTo>
                  <a:lnTo>
                    <a:pt x="0" y="34"/>
                  </a:lnTo>
                  <a:lnTo>
                    <a:pt x="0" y="34"/>
                  </a:lnTo>
                  <a:close/>
                  <a:moveTo>
                    <a:pt x="11" y="23"/>
                  </a:moveTo>
                  <a:lnTo>
                    <a:pt x="11" y="23"/>
                  </a:lnTo>
                  <a:lnTo>
                    <a:pt x="11" y="23"/>
                  </a:lnTo>
                  <a:close/>
                  <a:moveTo>
                    <a:pt x="11" y="23"/>
                  </a:moveTo>
                  <a:lnTo>
                    <a:pt x="11" y="23"/>
                  </a:lnTo>
                  <a:lnTo>
                    <a:pt x="11" y="23"/>
                  </a:lnTo>
                  <a:close/>
                  <a:moveTo>
                    <a:pt x="11" y="1"/>
                  </a:moveTo>
                  <a:lnTo>
                    <a:pt x="11" y="1"/>
                  </a:lnTo>
                  <a:close/>
                </a:path>
              </a:pathLst>
            </a:custGeom>
            <a:solidFill>
              <a:srgbClr val="F6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9784426" y="2785900"/>
              <a:ext cx="795536" cy="362752"/>
            </a:xfrm>
            <a:custGeom>
              <a:avLst/>
              <a:gdLst/>
              <a:ahLst/>
              <a:cxnLst/>
              <a:rect l="l" t="t" r="r" b="b"/>
              <a:pathLst>
                <a:path w="7507" h="3423" extrusionOk="0">
                  <a:moveTo>
                    <a:pt x="5917" y="0"/>
                  </a:moveTo>
                  <a:lnTo>
                    <a:pt x="5917" y="0"/>
                  </a:lnTo>
                  <a:cubicBezTo>
                    <a:pt x="6248" y="309"/>
                    <a:pt x="6458" y="762"/>
                    <a:pt x="6369" y="1225"/>
                  </a:cubicBezTo>
                  <a:cubicBezTo>
                    <a:pt x="6226" y="1600"/>
                    <a:pt x="5851" y="1833"/>
                    <a:pt x="5552" y="1843"/>
                  </a:cubicBezTo>
                  <a:cubicBezTo>
                    <a:pt x="5299" y="1887"/>
                    <a:pt x="5045" y="1899"/>
                    <a:pt x="4769" y="1899"/>
                  </a:cubicBezTo>
                  <a:cubicBezTo>
                    <a:pt x="4360" y="1899"/>
                    <a:pt x="3930" y="1865"/>
                    <a:pt x="3499" y="1821"/>
                  </a:cubicBezTo>
                  <a:cubicBezTo>
                    <a:pt x="3069" y="1789"/>
                    <a:pt x="2638" y="1744"/>
                    <a:pt x="2230" y="1744"/>
                  </a:cubicBezTo>
                  <a:cubicBezTo>
                    <a:pt x="1380" y="1744"/>
                    <a:pt x="597" y="1909"/>
                    <a:pt x="11" y="2550"/>
                  </a:cubicBezTo>
                  <a:cubicBezTo>
                    <a:pt x="1" y="2704"/>
                    <a:pt x="1" y="2848"/>
                    <a:pt x="1" y="3013"/>
                  </a:cubicBezTo>
                  <a:cubicBezTo>
                    <a:pt x="1" y="3013"/>
                    <a:pt x="1259" y="2152"/>
                    <a:pt x="3168" y="2152"/>
                  </a:cubicBezTo>
                  <a:cubicBezTo>
                    <a:pt x="4306" y="2152"/>
                    <a:pt x="5663" y="2451"/>
                    <a:pt x="7131" y="3422"/>
                  </a:cubicBezTo>
                  <a:lnTo>
                    <a:pt x="7131" y="3411"/>
                  </a:lnTo>
                  <a:lnTo>
                    <a:pt x="7131" y="3400"/>
                  </a:lnTo>
                  <a:lnTo>
                    <a:pt x="7131" y="3389"/>
                  </a:lnTo>
                  <a:cubicBezTo>
                    <a:pt x="7142" y="3389"/>
                    <a:pt x="7142" y="3389"/>
                    <a:pt x="7142" y="3378"/>
                  </a:cubicBezTo>
                  <a:lnTo>
                    <a:pt x="7142" y="3356"/>
                  </a:lnTo>
                  <a:cubicBezTo>
                    <a:pt x="7507" y="1998"/>
                    <a:pt x="7054" y="717"/>
                    <a:pt x="5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9785592" y="3002298"/>
              <a:ext cx="754630" cy="185244"/>
            </a:xfrm>
            <a:custGeom>
              <a:avLst/>
              <a:gdLst/>
              <a:ahLst/>
              <a:cxnLst/>
              <a:rect l="l" t="t" r="r" b="b"/>
              <a:pathLst>
                <a:path w="7121" h="1748" extrusionOk="0">
                  <a:moveTo>
                    <a:pt x="2985" y="1"/>
                  </a:moveTo>
                  <a:cubicBezTo>
                    <a:pt x="872" y="1"/>
                    <a:pt x="0" y="971"/>
                    <a:pt x="0" y="971"/>
                  </a:cubicBezTo>
                  <a:cubicBezTo>
                    <a:pt x="0" y="971"/>
                    <a:pt x="211" y="1236"/>
                    <a:pt x="1336" y="1236"/>
                  </a:cubicBezTo>
                  <a:cubicBezTo>
                    <a:pt x="1662" y="1236"/>
                    <a:pt x="2615" y="852"/>
                    <a:pt x="3437" y="852"/>
                  </a:cubicBezTo>
                  <a:cubicBezTo>
                    <a:pt x="3507" y="852"/>
                    <a:pt x="3575" y="855"/>
                    <a:pt x="3643" y="861"/>
                  </a:cubicBezTo>
                  <a:cubicBezTo>
                    <a:pt x="4592" y="949"/>
                    <a:pt x="5575" y="1656"/>
                    <a:pt x="6027" y="1744"/>
                  </a:cubicBezTo>
                  <a:cubicBezTo>
                    <a:pt x="6044" y="1746"/>
                    <a:pt x="6062" y="1747"/>
                    <a:pt x="6081" y="1747"/>
                  </a:cubicBezTo>
                  <a:cubicBezTo>
                    <a:pt x="6434" y="1747"/>
                    <a:pt x="7120" y="1380"/>
                    <a:pt x="7120" y="1380"/>
                  </a:cubicBezTo>
                  <a:cubicBezTo>
                    <a:pt x="7120" y="1380"/>
                    <a:pt x="6160" y="276"/>
                    <a:pt x="3676" y="33"/>
                  </a:cubicBezTo>
                  <a:cubicBezTo>
                    <a:pt x="3432" y="11"/>
                    <a:pt x="3202" y="1"/>
                    <a:pt x="2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9935332" y="3791909"/>
              <a:ext cx="215336" cy="563893"/>
            </a:xfrm>
            <a:custGeom>
              <a:avLst/>
              <a:gdLst/>
              <a:ahLst/>
              <a:cxnLst/>
              <a:rect l="l" t="t" r="r" b="b"/>
              <a:pathLst>
                <a:path w="2032" h="5321" extrusionOk="0">
                  <a:moveTo>
                    <a:pt x="1270" y="0"/>
                  </a:moveTo>
                  <a:cubicBezTo>
                    <a:pt x="1270" y="0"/>
                    <a:pt x="0" y="2130"/>
                    <a:pt x="232" y="4426"/>
                  </a:cubicBezTo>
                  <a:cubicBezTo>
                    <a:pt x="696" y="5276"/>
                    <a:pt x="1148" y="5320"/>
                    <a:pt x="1148" y="5320"/>
                  </a:cubicBezTo>
                  <a:lnTo>
                    <a:pt x="2031" y="4316"/>
                  </a:lnTo>
                  <a:cubicBezTo>
                    <a:pt x="1866" y="3079"/>
                    <a:pt x="1866" y="1799"/>
                    <a:pt x="2031" y="143"/>
                  </a:cubicBezTo>
                  <a:lnTo>
                    <a:pt x="12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9956315" y="4085457"/>
              <a:ext cx="194354" cy="162672"/>
            </a:xfrm>
            <a:custGeom>
              <a:avLst/>
              <a:gdLst/>
              <a:ahLst/>
              <a:cxnLst/>
              <a:rect l="l" t="t" r="r" b="b"/>
              <a:pathLst>
                <a:path w="1834" h="1535" extrusionOk="0">
                  <a:moveTo>
                    <a:pt x="1823" y="1479"/>
                  </a:moveTo>
                  <a:cubicBezTo>
                    <a:pt x="1833" y="1491"/>
                    <a:pt x="1833" y="1513"/>
                    <a:pt x="1833" y="1535"/>
                  </a:cubicBezTo>
                  <a:cubicBezTo>
                    <a:pt x="1833" y="1513"/>
                    <a:pt x="1833" y="1491"/>
                    <a:pt x="1823" y="1479"/>
                  </a:cubicBezTo>
                  <a:lnTo>
                    <a:pt x="1823" y="1479"/>
                  </a:lnTo>
                  <a:close/>
                  <a:moveTo>
                    <a:pt x="89" y="34"/>
                  </a:moveTo>
                  <a:cubicBezTo>
                    <a:pt x="34" y="398"/>
                    <a:pt x="1" y="773"/>
                    <a:pt x="1" y="1160"/>
                  </a:cubicBezTo>
                  <a:lnTo>
                    <a:pt x="1" y="1160"/>
                  </a:lnTo>
                  <a:cubicBezTo>
                    <a:pt x="1" y="773"/>
                    <a:pt x="34" y="398"/>
                    <a:pt x="89" y="34"/>
                  </a:cubicBezTo>
                  <a:close/>
                  <a:moveTo>
                    <a:pt x="89" y="22"/>
                  </a:moveTo>
                  <a:lnTo>
                    <a:pt x="89" y="34"/>
                  </a:lnTo>
                  <a:lnTo>
                    <a:pt x="89" y="22"/>
                  </a:lnTo>
                  <a:close/>
                  <a:moveTo>
                    <a:pt x="89" y="22"/>
                  </a:moveTo>
                  <a:lnTo>
                    <a:pt x="89" y="22"/>
                  </a:lnTo>
                  <a:lnTo>
                    <a:pt x="89" y="22"/>
                  </a:lnTo>
                  <a:close/>
                  <a:moveTo>
                    <a:pt x="89" y="12"/>
                  </a:moveTo>
                  <a:lnTo>
                    <a:pt x="89" y="12"/>
                  </a:lnTo>
                  <a:lnTo>
                    <a:pt x="89" y="12"/>
                  </a:lnTo>
                  <a:close/>
                  <a:moveTo>
                    <a:pt x="101" y="0"/>
                  </a:moveTo>
                  <a:lnTo>
                    <a:pt x="101" y="0"/>
                  </a:lnTo>
                  <a:close/>
                </a:path>
              </a:pathLst>
            </a:custGeom>
            <a:solidFill>
              <a:srgbClr val="F6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9956315" y="4024628"/>
              <a:ext cx="194354" cy="268011"/>
            </a:xfrm>
            <a:custGeom>
              <a:avLst/>
              <a:gdLst/>
              <a:ahLst/>
              <a:cxnLst/>
              <a:rect l="l" t="t" r="r" b="b"/>
              <a:pathLst>
                <a:path w="1834" h="2529" extrusionOk="0">
                  <a:moveTo>
                    <a:pt x="211" y="0"/>
                  </a:moveTo>
                  <a:lnTo>
                    <a:pt x="211" y="0"/>
                  </a:lnTo>
                  <a:cubicBezTo>
                    <a:pt x="167" y="188"/>
                    <a:pt x="123" y="375"/>
                    <a:pt x="101" y="574"/>
                  </a:cubicBezTo>
                  <a:lnTo>
                    <a:pt x="89" y="586"/>
                  </a:lnTo>
                  <a:lnTo>
                    <a:pt x="89" y="596"/>
                  </a:lnTo>
                  <a:lnTo>
                    <a:pt x="89" y="608"/>
                  </a:lnTo>
                  <a:cubicBezTo>
                    <a:pt x="34" y="972"/>
                    <a:pt x="1" y="1347"/>
                    <a:pt x="1" y="1734"/>
                  </a:cubicBezTo>
                  <a:cubicBezTo>
                    <a:pt x="145" y="1744"/>
                    <a:pt x="277" y="1744"/>
                    <a:pt x="420" y="1756"/>
                  </a:cubicBezTo>
                  <a:lnTo>
                    <a:pt x="376" y="2384"/>
                  </a:lnTo>
                  <a:cubicBezTo>
                    <a:pt x="520" y="2384"/>
                    <a:pt x="663" y="2396"/>
                    <a:pt x="807" y="2406"/>
                  </a:cubicBezTo>
                  <a:lnTo>
                    <a:pt x="1293" y="2318"/>
                  </a:lnTo>
                  <a:lnTo>
                    <a:pt x="1480" y="2406"/>
                  </a:lnTo>
                  <a:lnTo>
                    <a:pt x="1480" y="2473"/>
                  </a:lnTo>
                  <a:lnTo>
                    <a:pt x="1480" y="2528"/>
                  </a:lnTo>
                  <a:lnTo>
                    <a:pt x="1833" y="2120"/>
                  </a:lnTo>
                  <a:lnTo>
                    <a:pt x="1833" y="2109"/>
                  </a:lnTo>
                  <a:cubicBezTo>
                    <a:pt x="1833" y="2087"/>
                    <a:pt x="1833" y="2065"/>
                    <a:pt x="1823" y="2053"/>
                  </a:cubicBezTo>
                  <a:cubicBezTo>
                    <a:pt x="1215" y="2009"/>
                    <a:pt x="663" y="1712"/>
                    <a:pt x="398" y="1126"/>
                  </a:cubicBezTo>
                  <a:cubicBezTo>
                    <a:pt x="244" y="773"/>
                    <a:pt x="200" y="387"/>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0054659" y="3705329"/>
              <a:ext cx="134585" cy="108836"/>
            </a:xfrm>
            <a:custGeom>
              <a:avLst/>
              <a:gdLst/>
              <a:ahLst/>
              <a:cxnLst/>
              <a:rect l="l" t="t" r="r" b="b"/>
              <a:pathLst>
                <a:path w="1270" h="1027" extrusionOk="0">
                  <a:moveTo>
                    <a:pt x="166" y="0"/>
                  </a:moveTo>
                  <a:cubicBezTo>
                    <a:pt x="0" y="276"/>
                    <a:pt x="110" y="883"/>
                    <a:pt x="110" y="883"/>
                  </a:cubicBezTo>
                  <a:lnTo>
                    <a:pt x="905" y="1026"/>
                  </a:lnTo>
                  <a:cubicBezTo>
                    <a:pt x="1060" y="872"/>
                    <a:pt x="1170" y="574"/>
                    <a:pt x="1270" y="221"/>
                  </a:cubicBezTo>
                  <a:cubicBezTo>
                    <a:pt x="905" y="121"/>
                    <a:pt x="530" y="44"/>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0062818" y="3727477"/>
              <a:ext cx="126425" cy="86688"/>
            </a:xfrm>
            <a:custGeom>
              <a:avLst/>
              <a:gdLst/>
              <a:ahLst/>
              <a:cxnLst/>
              <a:rect l="l" t="t" r="r" b="b"/>
              <a:pathLst>
                <a:path w="1193" h="818" extrusionOk="0">
                  <a:moveTo>
                    <a:pt x="1171" y="1"/>
                  </a:moveTo>
                  <a:cubicBezTo>
                    <a:pt x="1127" y="233"/>
                    <a:pt x="961" y="454"/>
                    <a:pt x="740" y="520"/>
                  </a:cubicBezTo>
                  <a:cubicBezTo>
                    <a:pt x="663" y="552"/>
                    <a:pt x="575" y="564"/>
                    <a:pt x="497" y="564"/>
                  </a:cubicBezTo>
                  <a:cubicBezTo>
                    <a:pt x="332" y="564"/>
                    <a:pt x="155" y="520"/>
                    <a:pt x="1" y="464"/>
                  </a:cubicBezTo>
                  <a:lnTo>
                    <a:pt x="1" y="464"/>
                  </a:lnTo>
                  <a:cubicBezTo>
                    <a:pt x="11" y="575"/>
                    <a:pt x="33" y="663"/>
                    <a:pt x="33" y="663"/>
                  </a:cubicBezTo>
                  <a:lnTo>
                    <a:pt x="33" y="674"/>
                  </a:lnTo>
                  <a:lnTo>
                    <a:pt x="828" y="817"/>
                  </a:lnTo>
                  <a:cubicBezTo>
                    <a:pt x="983" y="663"/>
                    <a:pt x="1093" y="365"/>
                    <a:pt x="1193" y="12"/>
                  </a:cubicBezTo>
                  <a:cubicBezTo>
                    <a:pt x="1181" y="12"/>
                    <a:pt x="1181" y="12"/>
                    <a:pt x="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0125979" y="3579008"/>
              <a:ext cx="224768" cy="231661"/>
            </a:xfrm>
            <a:custGeom>
              <a:avLst/>
              <a:gdLst/>
              <a:ahLst/>
              <a:cxnLst/>
              <a:rect l="l" t="t" r="r" b="b"/>
              <a:pathLst>
                <a:path w="2121" h="2186" extrusionOk="0">
                  <a:moveTo>
                    <a:pt x="1071" y="0"/>
                  </a:moveTo>
                  <a:lnTo>
                    <a:pt x="1071" y="0"/>
                  </a:lnTo>
                  <a:cubicBezTo>
                    <a:pt x="1093" y="773"/>
                    <a:pt x="1" y="1269"/>
                    <a:pt x="1" y="1269"/>
                  </a:cubicBezTo>
                  <a:cubicBezTo>
                    <a:pt x="1" y="1269"/>
                    <a:pt x="254" y="1600"/>
                    <a:pt x="850" y="2186"/>
                  </a:cubicBezTo>
                  <a:cubicBezTo>
                    <a:pt x="1789" y="1468"/>
                    <a:pt x="2120" y="408"/>
                    <a:pt x="2120" y="408"/>
                  </a:cubicBezTo>
                  <a:lnTo>
                    <a:pt x="1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9916575" y="3553256"/>
              <a:ext cx="209508" cy="223501"/>
            </a:xfrm>
            <a:custGeom>
              <a:avLst/>
              <a:gdLst/>
              <a:ahLst/>
              <a:cxnLst/>
              <a:rect l="l" t="t" r="r" b="b"/>
              <a:pathLst>
                <a:path w="1977" h="2109" extrusionOk="0">
                  <a:moveTo>
                    <a:pt x="1" y="0"/>
                  </a:moveTo>
                  <a:cubicBezTo>
                    <a:pt x="1" y="0"/>
                    <a:pt x="133" y="1590"/>
                    <a:pt x="1160" y="2108"/>
                  </a:cubicBezTo>
                  <a:cubicBezTo>
                    <a:pt x="1977" y="1556"/>
                    <a:pt x="1977" y="1512"/>
                    <a:pt x="1977" y="1512"/>
                  </a:cubicBezTo>
                  <a:cubicBezTo>
                    <a:pt x="1977" y="1512"/>
                    <a:pt x="1149" y="938"/>
                    <a:pt x="1215" y="11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9855746" y="2750822"/>
              <a:ext cx="254016" cy="177826"/>
            </a:xfrm>
            <a:custGeom>
              <a:avLst/>
              <a:gdLst/>
              <a:ahLst/>
              <a:cxnLst/>
              <a:rect l="l" t="t" r="r" b="b"/>
              <a:pathLst>
                <a:path w="2397" h="1678" extrusionOk="0">
                  <a:moveTo>
                    <a:pt x="1700" y="0"/>
                  </a:moveTo>
                  <a:cubicBezTo>
                    <a:pt x="1436" y="0"/>
                    <a:pt x="1104" y="111"/>
                    <a:pt x="807" y="331"/>
                  </a:cubicBezTo>
                  <a:cubicBezTo>
                    <a:pt x="266" y="707"/>
                    <a:pt x="1" y="1269"/>
                    <a:pt x="221" y="1578"/>
                  </a:cubicBezTo>
                  <a:cubicBezTo>
                    <a:pt x="277" y="1644"/>
                    <a:pt x="321" y="1678"/>
                    <a:pt x="376" y="1678"/>
                  </a:cubicBezTo>
                  <a:cubicBezTo>
                    <a:pt x="575" y="1678"/>
                    <a:pt x="840" y="1313"/>
                    <a:pt x="1259" y="1016"/>
                  </a:cubicBezTo>
                  <a:cubicBezTo>
                    <a:pt x="1800" y="640"/>
                    <a:pt x="2396" y="519"/>
                    <a:pt x="2176" y="209"/>
                  </a:cubicBezTo>
                  <a:cubicBezTo>
                    <a:pt x="2076" y="66"/>
                    <a:pt x="1911" y="0"/>
                    <a:pt x="17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7311638" y="4069031"/>
              <a:ext cx="117100" cy="211844"/>
            </a:xfrm>
            <a:custGeom>
              <a:avLst/>
              <a:gdLst/>
              <a:ahLst/>
              <a:cxnLst/>
              <a:rect l="l" t="t" r="r" b="b"/>
              <a:pathLst>
                <a:path w="1105" h="1999" extrusionOk="0">
                  <a:moveTo>
                    <a:pt x="552" y="1"/>
                  </a:moveTo>
                  <a:lnTo>
                    <a:pt x="0" y="310"/>
                  </a:lnTo>
                  <a:lnTo>
                    <a:pt x="1104" y="1999"/>
                  </a:lnTo>
                  <a:cubicBezTo>
                    <a:pt x="1093" y="1226"/>
                    <a:pt x="861" y="597"/>
                    <a:pt x="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7270626" y="4080794"/>
              <a:ext cx="155780" cy="200081"/>
            </a:xfrm>
            <a:custGeom>
              <a:avLst/>
              <a:gdLst/>
              <a:ahLst/>
              <a:cxnLst/>
              <a:rect l="l" t="t" r="r" b="b"/>
              <a:pathLst>
                <a:path w="1470" h="1888" extrusionOk="0">
                  <a:moveTo>
                    <a:pt x="553" y="0"/>
                  </a:moveTo>
                  <a:cubicBezTo>
                    <a:pt x="553" y="0"/>
                    <a:pt x="23" y="177"/>
                    <a:pt x="1" y="464"/>
                  </a:cubicBezTo>
                  <a:cubicBezTo>
                    <a:pt x="773" y="1214"/>
                    <a:pt x="1469" y="1888"/>
                    <a:pt x="1469" y="1888"/>
                  </a:cubicBezTo>
                  <a:cubicBezTo>
                    <a:pt x="1259" y="1115"/>
                    <a:pt x="983" y="442"/>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7426302" y="4063202"/>
              <a:ext cx="291318" cy="217673"/>
            </a:xfrm>
            <a:custGeom>
              <a:avLst/>
              <a:gdLst/>
              <a:ahLst/>
              <a:cxnLst/>
              <a:rect l="l" t="t" r="r" b="b"/>
              <a:pathLst>
                <a:path w="2749" h="2054" extrusionOk="0">
                  <a:moveTo>
                    <a:pt x="1490" y="1"/>
                  </a:moveTo>
                  <a:cubicBezTo>
                    <a:pt x="927" y="420"/>
                    <a:pt x="442" y="1127"/>
                    <a:pt x="0" y="2054"/>
                  </a:cubicBezTo>
                  <a:cubicBezTo>
                    <a:pt x="0" y="2054"/>
                    <a:pt x="1887" y="1370"/>
                    <a:pt x="2748" y="663"/>
                  </a:cubicBezTo>
                  <a:cubicBezTo>
                    <a:pt x="2351" y="276"/>
                    <a:pt x="1490"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7426302" y="4074966"/>
              <a:ext cx="322898" cy="205909"/>
            </a:xfrm>
            <a:custGeom>
              <a:avLst/>
              <a:gdLst/>
              <a:ahLst/>
              <a:cxnLst/>
              <a:rect l="l" t="t" r="r" b="b"/>
              <a:pathLst>
                <a:path w="3047" h="1943" extrusionOk="0">
                  <a:moveTo>
                    <a:pt x="2240" y="0"/>
                  </a:moveTo>
                  <a:cubicBezTo>
                    <a:pt x="1391" y="563"/>
                    <a:pt x="640" y="1203"/>
                    <a:pt x="0" y="1943"/>
                  </a:cubicBezTo>
                  <a:cubicBezTo>
                    <a:pt x="0" y="1943"/>
                    <a:pt x="2572" y="695"/>
                    <a:pt x="3047" y="232"/>
                  </a:cubicBezTo>
                  <a:cubicBezTo>
                    <a:pt x="2859" y="133"/>
                    <a:pt x="2240"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7459048" y="4088954"/>
              <a:ext cx="534631" cy="570993"/>
            </a:xfrm>
            <a:custGeom>
              <a:avLst/>
              <a:gdLst/>
              <a:ahLst/>
              <a:cxnLst/>
              <a:rect l="l" t="t" r="r" b="b"/>
              <a:pathLst>
                <a:path w="5045" h="5388" extrusionOk="0">
                  <a:moveTo>
                    <a:pt x="2870" y="1"/>
                  </a:moveTo>
                  <a:cubicBezTo>
                    <a:pt x="1700" y="519"/>
                    <a:pt x="607" y="1049"/>
                    <a:pt x="0" y="1656"/>
                  </a:cubicBezTo>
                  <a:lnTo>
                    <a:pt x="2164" y="5387"/>
                  </a:lnTo>
                  <a:cubicBezTo>
                    <a:pt x="3069" y="4758"/>
                    <a:pt x="4029" y="4195"/>
                    <a:pt x="5044" y="3720"/>
                  </a:cubicBezTo>
                  <a:lnTo>
                    <a:pt x="28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7519876" y="4161546"/>
              <a:ext cx="257407" cy="176660"/>
            </a:xfrm>
            <a:custGeom>
              <a:avLst/>
              <a:gdLst/>
              <a:ahLst/>
              <a:cxnLst/>
              <a:rect l="l" t="t" r="r" b="b"/>
              <a:pathLst>
                <a:path w="2429" h="1667" extrusionOk="0">
                  <a:moveTo>
                    <a:pt x="2208" y="0"/>
                  </a:moveTo>
                  <a:cubicBezTo>
                    <a:pt x="1479" y="353"/>
                    <a:pt x="761" y="761"/>
                    <a:pt x="0" y="1236"/>
                  </a:cubicBezTo>
                  <a:lnTo>
                    <a:pt x="254" y="1666"/>
                  </a:lnTo>
                  <a:cubicBezTo>
                    <a:pt x="861" y="1225"/>
                    <a:pt x="1689" y="795"/>
                    <a:pt x="2429" y="375"/>
                  </a:cubicBezTo>
                  <a:lnTo>
                    <a:pt x="22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7426302" y="4264447"/>
              <a:ext cx="262070" cy="411925"/>
            </a:xfrm>
            <a:custGeom>
              <a:avLst/>
              <a:gdLst/>
              <a:ahLst/>
              <a:cxnLst/>
              <a:rect l="l" t="t" r="r" b="b"/>
              <a:pathLst>
                <a:path w="2473" h="3887" extrusionOk="0">
                  <a:moveTo>
                    <a:pt x="309" y="0"/>
                  </a:moveTo>
                  <a:lnTo>
                    <a:pt x="0" y="155"/>
                  </a:lnTo>
                  <a:lnTo>
                    <a:pt x="2097" y="3886"/>
                  </a:lnTo>
                  <a:cubicBezTo>
                    <a:pt x="2106" y="3887"/>
                    <a:pt x="2114" y="3887"/>
                    <a:pt x="2123" y="3887"/>
                  </a:cubicBezTo>
                  <a:cubicBezTo>
                    <a:pt x="2236" y="3887"/>
                    <a:pt x="2349" y="3823"/>
                    <a:pt x="2473" y="3731"/>
                  </a:cubicBezTo>
                  <a:lnTo>
                    <a:pt x="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7256638" y="4114706"/>
              <a:ext cx="391992" cy="562727"/>
            </a:xfrm>
            <a:custGeom>
              <a:avLst/>
              <a:gdLst/>
              <a:ahLst/>
              <a:cxnLst/>
              <a:rect l="l" t="t" r="r" b="b"/>
              <a:pathLst>
                <a:path w="3699" h="5310" extrusionOk="0">
                  <a:moveTo>
                    <a:pt x="0" y="1"/>
                  </a:moveTo>
                  <a:lnTo>
                    <a:pt x="2705" y="4835"/>
                  </a:lnTo>
                  <a:lnTo>
                    <a:pt x="3698" y="5309"/>
                  </a:lnTo>
                  <a:lnTo>
                    <a:pt x="3698" y="5309"/>
                  </a:lnTo>
                  <a:lnTo>
                    <a:pt x="1601" y="1568"/>
                  </a:lnTo>
                  <a:cubicBezTo>
                    <a:pt x="1226" y="894"/>
                    <a:pt x="685" y="37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7440290" y="4305353"/>
              <a:ext cx="208342" cy="372078"/>
            </a:xfrm>
            <a:custGeom>
              <a:avLst/>
              <a:gdLst/>
              <a:ahLst/>
              <a:cxnLst/>
              <a:rect l="l" t="t" r="r" b="b"/>
              <a:pathLst>
                <a:path w="1966" h="3511" extrusionOk="0">
                  <a:moveTo>
                    <a:pt x="1" y="0"/>
                  </a:moveTo>
                  <a:lnTo>
                    <a:pt x="607" y="1094"/>
                  </a:lnTo>
                  <a:lnTo>
                    <a:pt x="1965" y="3510"/>
                  </a:lnTo>
                  <a:lnTo>
                    <a:pt x="1965" y="3510"/>
                  </a:lnTo>
                  <a:lnTo>
                    <a:pt x="1" y="0"/>
                  </a:lnTo>
                  <a:close/>
                </a:path>
              </a:pathLst>
            </a:custGeom>
            <a:solidFill>
              <a:srgbClr val="FC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7440290" y="4305353"/>
              <a:ext cx="64431" cy="115937"/>
            </a:xfrm>
            <a:custGeom>
              <a:avLst/>
              <a:gdLst/>
              <a:ahLst/>
              <a:cxnLst/>
              <a:rect l="l" t="t" r="r" b="b"/>
              <a:pathLst>
                <a:path w="608" h="1094" extrusionOk="0">
                  <a:moveTo>
                    <a:pt x="1" y="0"/>
                  </a:moveTo>
                  <a:lnTo>
                    <a:pt x="1" y="0"/>
                  </a:lnTo>
                  <a:lnTo>
                    <a:pt x="607" y="1094"/>
                  </a:lnTo>
                  <a:close/>
                </a:path>
              </a:pathLst>
            </a:custGeom>
            <a:solidFill>
              <a:srgbClr val="E5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7426302" y="4305353"/>
              <a:ext cx="222330" cy="372078"/>
            </a:xfrm>
            <a:custGeom>
              <a:avLst/>
              <a:gdLst/>
              <a:ahLst/>
              <a:cxnLst/>
              <a:rect l="l" t="t" r="r" b="b"/>
              <a:pathLst>
                <a:path w="2098" h="3511" extrusionOk="0">
                  <a:moveTo>
                    <a:pt x="133" y="0"/>
                  </a:moveTo>
                  <a:lnTo>
                    <a:pt x="133" y="0"/>
                  </a:lnTo>
                  <a:cubicBezTo>
                    <a:pt x="199" y="365"/>
                    <a:pt x="165" y="751"/>
                    <a:pt x="0" y="1060"/>
                  </a:cubicBezTo>
                  <a:lnTo>
                    <a:pt x="1104" y="3036"/>
                  </a:lnTo>
                  <a:lnTo>
                    <a:pt x="2097" y="3510"/>
                  </a:lnTo>
                  <a:lnTo>
                    <a:pt x="1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7508113" y="4349756"/>
              <a:ext cx="485566" cy="310189"/>
            </a:xfrm>
            <a:custGeom>
              <a:avLst/>
              <a:gdLst/>
              <a:ahLst/>
              <a:cxnLst/>
              <a:rect l="l" t="t" r="r" b="b"/>
              <a:pathLst>
                <a:path w="4582" h="2927" extrusionOk="0">
                  <a:moveTo>
                    <a:pt x="1" y="1"/>
                  </a:moveTo>
                  <a:lnTo>
                    <a:pt x="1701" y="2926"/>
                  </a:lnTo>
                  <a:cubicBezTo>
                    <a:pt x="2606" y="2297"/>
                    <a:pt x="3566" y="1734"/>
                    <a:pt x="4581" y="1259"/>
                  </a:cubicBezTo>
                  <a:lnTo>
                    <a:pt x="4129" y="486"/>
                  </a:lnTo>
                  <a:cubicBezTo>
                    <a:pt x="3831" y="641"/>
                    <a:pt x="3533" y="785"/>
                    <a:pt x="3202" y="873"/>
                  </a:cubicBezTo>
                  <a:cubicBezTo>
                    <a:pt x="2871" y="962"/>
                    <a:pt x="2528" y="1016"/>
                    <a:pt x="2186" y="1016"/>
                  </a:cubicBezTo>
                  <a:cubicBezTo>
                    <a:pt x="2064" y="1016"/>
                    <a:pt x="1943" y="1006"/>
                    <a:pt x="1822" y="994"/>
                  </a:cubicBezTo>
                  <a:cubicBezTo>
                    <a:pt x="1369" y="928"/>
                    <a:pt x="916" y="751"/>
                    <a:pt x="531" y="509"/>
                  </a:cubicBezTo>
                  <a:cubicBezTo>
                    <a:pt x="320" y="365"/>
                    <a:pt x="155" y="18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7508113" y="4349756"/>
              <a:ext cx="180259" cy="310189"/>
            </a:xfrm>
            <a:custGeom>
              <a:avLst/>
              <a:gdLst/>
              <a:ahLst/>
              <a:cxnLst/>
              <a:rect l="l" t="t" r="r" b="b"/>
              <a:pathLst>
                <a:path w="1701" h="2927" extrusionOk="0">
                  <a:moveTo>
                    <a:pt x="1" y="1"/>
                  </a:moveTo>
                  <a:lnTo>
                    <a:pt x="1689" y="2926"/>
                  </a:lnTo>
                  <a:lnTo>
                    <a:pt x="1701" y="2926"/>
                  </a:lnTo>
                  <a:lnTo>
                    <a:pt x="1" y="1"/>
                  </a:lnTo>
                  <a:close/>
                </a:path>
              </a:pathLst>
            </a:custGeom>
            <a:solidFill>
              <a:srgbClr val="E5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0840665" y="3581339"/>
              <a:ext cx="117100" cy="211738"/>
            </a:xfrm>
            <a:custGeom>
              <a:avLst/>
              <a:gdLst/>
              <a:ahLst/>
              <a:cxnLst/>
              <a:rect l="l" t="t" r="r" b="b"/>
              <a:pathLst>
                <a:path w="1105" h="1998" extrusionOk="0">
                  <a:moveTo>
                    <a:pt x="542" y="0"/>
                  </a:moveTo>
                  <a:cubicBezTo>
                    <a:pt x="243" y="596"/>
                    <a:pt x="1" y="1225"/>
                    <a:pt x="1" y="1998"/>
                  </a:cubicBezTo>
                  <a:lnTo>
                    <a:pt x="1104" y="309"/>
                  </a:lnTo>
                  <a:lnTo>
                    <a:pt x="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0841936" y="3592996"/>
              <a:ext cx="155568" cy="200081"/>
            </a:xfrm>
            <a:custGeom>
              <a:avLst/>
              <a:gdLst/>
              <a:ahLst/>
              <a:cxnLst/>
              <a:rect l="l" t="t" r="r" b="b"/>
              <a:pathLst>
                <a:path w="1468" h="1888" extrusionOk="0">
                  <a:moveTo>
                    <a:pt x="916" y="1"/>
                  </a:moveTo>
                  <a:cubicBezTo>
                    <a:pt x="486" y="442"/>
                    <a:pt x="209" y="1115"/>
                    <a:pt x="0" y="1888"/>
                  </a:cubicBezTo>
                  <a:cubicBezTo>
                    <a:pt x="0" y="1888"/>
                    <a:pt x="695" y="1215"/>
                    <a:pt x="1468" y="464"/>
                  </a:cubicBezTo>
                  <a:cubicBezTo>
                    <a:pt x="1446" y="177"/>
                    <a:pt x="916" y="1"/>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0550615" y="3575405"/>
              <a:ext cx="291424" cy="217673"/>
            </a:xfrm>
            <a:custGeom>
              <a:avLst/>
              <a:gdLst/>
              <a:ahLst/>
              <a:cxnLst/>
              <a:rect l="l" t="t" r="r" b="b"/>
              <a:pathLst>
                <a:path w="2750" h="2054" extrusionOk="0">
                  <a:moveTo>
                    <a:pt x="1259" y="1"/>
                  </a:moveTo>
                  <a:cubicBezTo>
                    <a:pt x="1259" y="1"/>
                    <a:pt x="409" y="265"/>
                    <a:pt x="0" y="663"/>
                  </a:cubicBezTo>
                  <a:cubicBezTo>
                    <a:pt x="861" y="1369"/>
                    <a:pt x="2749" y="2054"/>
                    <a:pt x="2749" y="2054"/>
                  </a:cubicBezTo>
                  <a:cubicBezTo>
                    <a:pt x="2308" y="1126"/>
                    <a:pt x="1822" y="420"/>
                    <a:pt x="1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0520200" y="3587062"/>
              <a:ext cx="321838" cy="206015"/>
            </a:xfrm>
            <a:custGeom>
              <a:avLst/>
              <a:gdLst/>
              <a:ahLst/>
              <a:cxnLst/>
              <a:rect l="l" t="t" r="r" b="b"/>
              <a:pathLst>
                <a:path w="3037" h="1944" extrusionOk="0">
                  <a:moveTo>
                    <a:pt x="795" y="1"/>
                  </a:moveTo>
                  <a:cubicBezTo>
                    <a:pt x="795" y="1"/>
                    <a:pt x="177" y="133"/>
                    <a:pt x="0" y="233"/>
                  </a:cubicBezTo>
                  <a:cubicBezTo>
                    <a:pt x="475" y="697"/>
                    <a:pt x="3036" y="1944"/>
                    <a:pt x="3036" y="1944"/>
                  </a:cubicBezTo>
                  <a:cubicBezTo>
                    <a:pt x="2407" y="1205"/>
                    <a:pt x="1645" y="564"/>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0274554" y="3601156"/>
              <a:ext cx="534737" cy="570887"/>
            </a:xfrm>
            <a:custGeom>
              <a:avLst/>
              <a:gdLst/>
              <a:ahLst/>
              <a:cxnLst/>
              <a:rect l="l" t="t" r="r" b="b"/>
              <a:pathLst>
                <a:path w="5046" h="5387" extrusionOk="0">
                  <a:moveTo>
                    <a:pt x="2175" y="0"/>
                  </a:moveTo>
                  <a:lnTo>
                    <a:pt x="0" y="3721"/>
                  </a:lnTo>
                  <a:cubicBezTo>
                    <a:pt x="1016" y="4195"/>
                    <a:pt x="1977" y="4758"/>
                    <a:pt x="2892" y="5387"/>
                  </a:cubicBezTo>
                  <a:lnTo>
                    <a:pt x="5045" y="1656"/>
                  </a:lnTo>
                  <a:cubicBezTo>
                    <a:pt x="4449" y="1049"/>
                    <a:pt x="3345" y="520"/>
                    <a:pt x="2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0485123" y="3667920"/>
              <a:ext cx="268004" cy="182489"/>
            </a:xfrm>
            <a:custGeom>
              <a:avLst/>
              <a:gdLst/>
              <a:ahLst/>
              <a:cxnLst/>
              <a:rect l="l" t="t" r="r" b="b"/>
              <a:pathLst>
                <a:path w="2529" h="1722" extrusionOk="0">
                  <a:moveTo>
                    <a:pt x="287" y="0"/>
                  </a:moveTo>
                  <a:lnTo>
                    <a:pt x="0" y="486"/>
                  </a:lnTo>
                  <a:cubicBezTo>
                    <a:pt x="773" y="861"/>
                    <a:pt x="2075" y="1644"/>
                    <a:pt x="2241" y="1722"/>
                  </a:cubicBezTo>
                  <a:lnTo>
                    <a:pt x="2528" y="1258"/>
                  </a:lnTo>
                  <a:cubicBezTo>
                    <a:pt x="1766" y="805"/>
                    <a:pt x="795" y="231"/>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0581029" y="3776649"/>
              <a:ext cx="261010" cy="411925"/>
            </a:xfrm>
            <a:custGeom>
              <a:avLst/>
              <a:gdLst/>
              <a:ahLst/>
              <a:cxnLst/>
              <a:rect l="l" t="t" r="r" b="b"/>
              <a:pathLst>
                <a:path w="2463" h="3887" extrusionOk="0">
                  <a:moveTo>
                    <a:pt x="2153" y="0"/>
                  </a:moveTo>
                  <a:lnTo>
                    <a:pt x="0" y="3731"/>
                  </a:lnTo>
                  <a:cubicBezTo>
                    <a:pt x="113" y="3823"/>
                    <a:pt x="225" y="3887"/>
                    <a:pt x="346" y="3887"/>
                  </a:cubicBezTo>
                  <a:cubicBezTo>
                    <a:pt x="356" y="3887"/>
                    <a:pt x="366" y="3886"/>
                    <a:pt x="376" y="3886"/>
                  </a:cubicBezTo>
                  <a:lnTo>
                    <a:pt x="2462" y="15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0619604" y="3626908"/>
              <a:ext cx="391992" cy="562727"/>
            </a:xfrm>
            <a:custGeom>
              <a:avLst/>
              <a:gdLst/>
              <a:ahLst/>
              <a:cxnLst/>
              <a:rect l="l" t="t" r="r" b="b"/>
              <a:pathLst>
                <a:path w="3699" h="5310" extrusionOk="0">
                  <a:moveTo>
                    <a:pt x="3698" y="0"/>
                  </a:moveTo>
                  <a:lnTo>
                    <a:pt x="3698" y="0"/>
                  </a:lnTo>
                  <a:cubicBezTo>
                    <a:pt x="3014" y="376"/>
                    <a:pt x="2473" y="895"/>
                    <a:pt x="2098" y="1568"/>
                  </a:cubicBezTo>
                  <a:lnTo>
                    <a:pt x="1" y="5310"/>
                  </a:lnTo>
                  <a:lnTo>
                    <a:pt x="994" y="4835"/>
                  </a:lnTo>
                  <a:lnTo>
                    <a:pt x="3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0722610" y="3952036"/>
              <a:ext cx="30520" cy="53941"/>
            </a:xfrm>
            <a:custGeom>
              <a:avLst/>
              <a:gdLst/>
              <a:ahLst/>
              <a:cxnLst/>
              <a:rect l="l" t="t" r="r" b="b"/>
              <a:pathLst>
                <a:path w="288" h="509" extrusionOk="0">
                  <a:moveTo>
                    <a:pt x="287" y="1"/>
                  </a:moveTo>
                  <a:lnTo>
                    <a:pt x="0" y="509"/>
                  </a:lnTo>
                  <a:lnTo>
                    <a:pt x="0" y="509"/>
                  </a:lnTo>
                  <a:lnTo>
                    <a:pt x="287" y="1"/>
                  </a:lnTo>
                  <a:close/>
                </a:path>
              </a:pathLst>
            </a:custGeom>
            <a:solidFill>
              <a:srgbClr val="BCC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0619604" y="4005871"/>
              <a:ext cx="103111" cy="183761"/>
            </a:xfrm>
            <a:custGeom>
              <a:avLst/>
              <a:gdLst/>
              <a:ahLst/>
              <a:cxnLst/>
              <a:rect l="l" t="t" r="r" b="b"/>
              <a:pathLst>
                <a:path w="973" h="1734" extrusionOk="0">
                  <a:moveTo>
                    <a:pt x="972" y="1"/>
                  </a:moveTo>
                  <a:lnTo>
                    <a:pt x="1" y="1734"/>
                  </a:lnTo>
                  <a:close/>
                </a:path>
              </a:pathLst>
            </a:custGeom>
            <a:solidFill>
              <a:srgbClr val="B7A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0619604" y="3952036"/>
              <a:ext cx="170934" cy="237596"/>
            </a:xfrm>
            <a:custGeom>
              <a:avLst/>
              <a:gdLst/>
              <a:ahLst/>
              <a:cxnLst/>
              <a:rect l="l" t="t" r="r" b="b"/>
              <a:pathLst>
                <a:path w="1613" h="2242" extrusionOk="0">
                  <a:moveTo>
                    <a:pt x="1259" y="1"/>
                  </a:moveTo>
                  <a:lnTo>
                    <a:pt x="972" y="509"/>
                  </a:lnTo>
                  <a:lnTo>
                    <a:pt x="1" y="2242"/>
                  </a:lnTo>
                  <a:lnTo>
                    <a:pt x="994" y="1767"/>
                  </a:lnTo>
                  <a:lnTo>
                    <a:pt x="1612" y="663"/>
                  </a:lnTo>
                  <a:cubicBezTo>
                    <a:pt x="1612" y="653"/>
                    <a:pt x="1601" y="653"/>
                    <a:pt x="1601" y="653"/>
                  </a:cubicBezTo>
                  <a:cubicBezTo>
                    <a:pt x="1414" y="498"/>
                    <a:pt x="1292" y="255"/>
                    <a:pt x="1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0274554" y="3925225"/>
              <a:ext cx="41117" cy="70261"/>
            </a:xfrm>
            <a:custGeom>
              <a:avLst/>
              <a:gdLst/>
              <a:ahLst/>
              <a:cxnLst/>
              <a:rect l="l" t="t" r="r" b="b"/>
              <a:pathLst>
                <a:path w="388" h="663" extrusionOk="0">
                  <a:moveTo>
                    <a:pt x="387" y="0"/>
                  </a:moveTo>
                  <a:lnTo>
                    <a:pt x="0" y="663"/>
                  </a:lnTo>
                  <a:lnTo>
                    <a:pt x="0" y="663"/>
                  </a:lnTo>
                  <a:lnTo>
                    <a:pt x="387" y="0"/>
                  </a:lnTo>
                  <a:close/>
                </a:path>
              </a:pathLst>
            </a:custGeom>
            <a:solidFill>
              <a:srgbClr val="BCC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0274554" y="3920562"/>
              <a:ext cx="451549" cy="251479"/>
            </a:xfrm>
            <a:custGeom>
              <a:avLst/>
              <a:gdLst/>
              <a:ahLst/>
              <a:cxnLst/>
              <a:rect l="l" t="t" r="r" b="b"/>
              <a:pathLst>
                <a:path w="4261" h="2373" extrusionOk="0">
                  <a:moveTo>
                    <a:pt x="4261" y="0"/>
                  </a:moveTo>
                  <a:lnTo>
                    <a:pt x="4261" y="0"/>
                  </a:lnTo>
                  <a:cubicBezTo>
                    <a:pt x="4140" y="121"/>
                    <a:pt x="4040" y="243"/>
                    <a:pt x="3897" y="342"/>
                  </a:cubicBezTo>
                  <a:cubicBezTo>
                    <a:pt x="3709" y="464"/>
                    <a:pt x="3500" y="563"/>
                    <a:pt x="3279" y="629"/>
                  </a:cubicBezTo>
                  <a:cubicBezTo>
                    <a:pt x="3025" y="717"/>
                    <a:pt x="2738" y="751"/>
                    <a:pt x="2462" y="751"/>
                  </a:cubicBezTo>
                  <a:cubicBezTo>
                    <a:pt x="2286" y="751"/>
                    <a:pt x="2109" y="739"/>
                    <a:pt x="1943" y="707"/>
                  </a:cubicBezTo>
                  <a:cubicBezTo>
                    <a:pt x="1457" y="640"/>
                    <a:pt x="972" y="474"/>
                    <a:pt x="574" y="199"/>
                  </a:cubicBezTo>
                  <a:cubicBezTo>
                    <a:pt x="508" y="155"/>
                    <a:pt x="442" y="99"/>
                    <a:pt x="387" y="44"/>
                  </a:cubicBezTo>
                  <a:lnTo>
                    <a:pt x="0" y="707"/>
                  </a:lnTo>
                  <a:cubicBezTo>
                    <a:pt x="1016" y="1181"/>
                    <a:pt x="1977" y="1744"/>
                    <a:pt x="2892" y="2373"/>
                  </a:cubicBezTo>
                  <a:lnTo>
                    <a:pt x="4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0581029" y="3920562"/>
              <a:ext cx="145076" cy="251479"/>
            </a:xfrm>
            <a:custGeom>
              <a:avLst/>
              <a:gdLst/>
              <a:ahLst/>
              <a:cxnLst/>
              <a:rect l="l" t="t" r="r" b="b"/>
              <a:pathLst>
                <a:path w="1369" h="2373" extrusionOk="0">
                  <a:moveTo>
                    <a:pt x="1369" y="0"/>
                  </a:moveTo>
                  <a:lnTo>
                    <a:pt x="1369" y="0"/>
                  </a:lnTo>
                  <a:lnTo>
                    <a:pt x="0" y="2373"/>
                  </a:lnTo>
                  <a:lnTo>
                    <a:pt x="0" y="2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0643024" y="2910949"/>
              <a:ext cx="342821" cy="152180"/>
            </a:xfrm>
            <a:custGeom>
              <a:avLst/>
              <a:gdLst/>
              <a:ahLst/>
              <a:cxnLst/>
              <a:rect l="l" t="t" r="r" b="b"/>
              <a:pathLst>
                <a:path w="3235" h="1436" extrusionOk="0">
                  <a:moveTo>
                    <a:pt x="1" y="1"/>
                  </a:moveTo>
                  <a:lnTo>
                    <a:pt x="2385" y="1436"/>
                  </a:lnTo>
                  <a:lnTo>
                    <a:pt x="3234" y="42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0643024" y="2910949"/>
              <a:ext cx="252744" cy="203684"/>
            </a:xfrm>
            <a:custGeom>
              <a:avLst/>
              <a:gdLst/>
              <a:ahLst/>
              <a:cxnLst/>
              <a:rect l="l" t="t" r="r" b="b"/>
              <a:pathLst>
                <a:path w="2385" h="1922" extrusionOk="0">
                  <a:moveTo>
                    <a:pt x="1" y="1"/>
                  </a:moveTo>
                  <a:lnTo>
                    <a:pt x="2275" y="1922"/>
                  </a:lnTo>
                  <a:lnTo>
                    <a:pt x="2385" y="143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10839605" y="3090045"/>
              <a:ext cx="44508" cy="24586"/>
            </a:xfrm>
            <a:custGeom>
              <a:avLst/>
              <a:gdLst/>
              <a:ahLst/>
              <a:cxnLst/>
              <a:rect l="l" t="t" r="r" b="b"/>
              <a:pathLst>
                <a:path w="420" h="232" extrusionOk="0">
                  <a:moveTo>
                    <a:pt x="143" y="0"/>
                  </a:moveTo>
                  <a:lnTo>
                    <a:pt x="0" y="199"/>
                  </a:lnTo>
                  <a:lnTo>
                    <a:pt x="420" y="232"/>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10643024" y="2910949"/>
              <a:ext cx="211839" cy="282105"/>
            </a:xfrm>
            <a:custGeom>
              <a:avLst/>
              <a:gdLst/>
              <a:ahLst/>
              <a:cxnLst/>
              <a:rect l="l" t="t" r="r" b="b"/>
              <a:pathLst>
                <a:path w="1999" h="2662" extrusionOk="0">
                  <a:moveTo>
                    <a:pt x="1" y="1"/>
                  </a:moveTo>
                  <a:lnTo>
                    <a:pt x="1149" y="2662"/>
                  </a:lnTo>
                  <a:lnTo>
                    <a:pt x="1998" y="16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8233397" y="2058283"/>
              <a:ext cx="451655" cy="214175"/>
            </a:xfrm>
            <a:custGeom>
              <a:avLst/>
              <a:gdLst/>
              <a:ahLst/>
              <a:cxnLst/>
              <a:rect l="l" t="t" r="r" b="b"/>
              <a:pathLst>
                <a:path w="4262" h="2021" extrusionOk="0">
                  <a:moveTo>
                    <a:pt x="4261" y="1"/>
                  </a:moveTo>
                  <a:lnTo>
                    <a:pt x="0" y="718"/>
                  </a:lnTo>
                  <a:lnTo>
                    <a:pt x="1170" y="2020"/>
                  </a:lnTo>
                  <a:lnTo>
                    <a:pt x="42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8357386" y="2058283"/>
              <a:ext cx="327667" cy="281999"/>
            </a:xfrm>
            <a:custGeom>
              <a:avLst/>
              <a:gdLst/>
              <a:ahLst/>
              <a:cxnLst/>
              <a:rect l="l" t="t" r="r" b="b"/>
              <a:pathLst>
                <a:path w="3092" h="2661" extrusionOk="0">
                  <a:moveTo>
                    <a:pt x="3091" y="1"/>
                  </a:moveTo>
                  <a:lnTo>
                    <a:pt x="0" y="2020"/>
                  </a:lnTo>
                  <a:lnTo>
                    <a:pt x="165" y="2660"/>
                  </a:lnTo>
                  <a:lnTo>
                    <a:pt x="30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8374871" y="2306262"/>
              <a:ext cx="58603" cy="34018"/>
            </a:xfrm>
            <a:custGeom>
              <a:avLst/>
              <a:gdLst/>
              <a:ahLst/>
              <a:cxnLst/>
              <a:rect l="l" t="t" r="r" b="b"/>
              <a:pathLst>
                <a:path w="553" h="321" extrusionOk="0">
                  <a:moveTo>
                    <a:pt x="354" y="1"/>
                  </a:moveTo>
                  <a:lnTo>
                    <a:pt x="0" y="320"/>
                  </a:lnTo>
                  <a:lnTo>
                    <a:pt x="552" y="254"/>
                  </a:lnTo>
                  <a:lnTo>
                    <a:pt x="3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8412280" y="2058283"/>
              <a:ext cx="272773" cy="381510"/>
            </a:xfrm>
            <a:custGeom>
              <a:avLst/>
              <a:gdLst/>
              <a:ahLst/>
              <a:cxnLst/>
              <a:rect l="l" t="t" r="r" b="b"/>
              <a:pathLst>
                <a:path w="2574" h="3600" extrusionOk="0">
                  <a:moveTo>
                    <a:pt x="2573" y="1"/>
                  </a:moveTo>
                  <a:lnTo>
                    <a:pt x="1" y="2341"/>
                  </a:lnTo>
                  <a:lnTo>
                    <a:pt x="1182" y="3599"/>
                  </a:lnTo>
                  <a:lnTo>
                    <a:pt x="2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8287231" y="4207857"/>
              <a:ext cx="1713681" cy="1374920"/>
            </a:xfrm>
            <a:custGeom>
              <a:avLst/>
              <a:gdLst/>
              <a:ahLst/>
              <a:cxnLst/>
              <a:rect l="l" t="t" r="r" b="b"/>
              <a:pathLst>
                <a:path w="16171" h="12974" extrusionOk="0">
                  <a:moveTo>
                    <a:pt x="15336" y="1"/>
                  </a:moveTo>
                  <a:cubicBezTo>
                    <a:pt x="11153" y="1"/>
                    <a:pt x="8459" y="1958"/>
                    <a:pt x="8014" y="2301"/>
                  </a:cubicBezTo>
                  <a:cubicBezTo>
                    <a:pt x="7581" y="1968"/>
                    <a:pt x="5700" y="353"/>
                    <a:pt x="1344" y="353"/>
                  </a:cubicBezTo>
                  <a:cubicBezTo>
                    <a:pt x="920" y="353"/>
                    <a:pt x="472" y="369"/>
                    <a:pt x="0" y="402"/>
                  </a:cubicBezTo>
                  <a:lnTo>
                    <a:pt x="508" y="11031"/>
                  </a:lnTo>
                  <a:lnTo>
                    <a:pt x="7925" y="12930"/>
                  </a:lnTo>
                  <a:lnTo>
                    <a:pt x="7925" y="12974"/>
                  </a:lnTo>
                  <a:lnTo>
                    <a:pt x="8014" y="12952"/>
                  </a:lnTo>
                  <a:lnTo>
                    <a:pt x="8102" y="12974"/>
                  </a:lnTo>
                  <a:lnTo>
                    <a:pt x="8102" y="12930"/>
                  </a:lnTo>
                  <a:lnTo>
                    <a:pt x="15508" y="11031"/>
                  </a:lnTo>
                  <a:lnTo>
                    <a:pt x="16170" y="27"/>
                  </a:lnTo>
                  <a:cubicBezTo>
                    <a:pt x="15886" y="9"/>
                    <a:pt x="15608" y="1"/>
                    <a:pt x="15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8218136" y="4275998"/>
              <a:ext cx="1836609" cy="1373542"/>
            </a:xfrm>
            <a:custGeom>
              <a:avLst/>
              <a:gdLst/>
              <a:ahLst/>
              <a:cxnLst/>
              <a:rect l="l" t="t" r="r" b="b"/>
              <a:pathLst>
                <a:path w="17331" h="12961" extrusionOk="0">
                  <a:moveTo>
                    <a:pt x="1255" y="0"/>
                  </a:moveTo>
                  <a:cubicBezTo>
                    <a:pt x="854" y="0"/>
                    <a:pt x="436" y="11"/>
                    <a:pt x="0" y="34"/>
                  </a:cubicBezTo>
                  <a:lnTo>
                    <a:pt x="0" y="11018"/>
                  </a:lnTo>
                  <a:lnTo>
                    <a:pt x="8555" y="12916"/>
                  </a:lnTo>
                  <a:lnTo>
                    <a:pt x="8555" y="12961"/>
                  </a:lnTo>
                  <a:lnTo>
                    <a:pt x="8666" y="12938"/>
                  </a:lnTo>
                  <a:lnTo>
                    <a:pt x="8765" y="12961"/>
                  </a:lnTo>
                  <a:lnTo>
                    <a:pt x="8765" y="12916"/>
                  </a:lnTo>
                  <a:lnTo>
                    <a:pt x="17330" y="11018"/>
                  </a:lnTo>
                  <a:lnTo>
                    <a:pt x="17330" y="34"/>
                  </a:lnTo>
                  <a:cubicBezTo>
                    <a:pt x="16895" y="11"/>
                    <a:pt x="16477" y="0"/>
                    <a:pt x="16076" y="0"/>
                  </a:cubicBezTo>
                  <a:cubicBezTo>
                    <a:pt x="11526" y="0"/>
                    <a:pt x="9173" y="1389"/>
                    <a:pt x="8666" y="1734"/>
                  </a:cubicBezTo>
                  <a:cubicBezTo>
                    <a:pt x="8158" y="1389"/>
                    <a:pt x="5805" y="0"/>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8159639" y="4270275"/>
              <a:ext cx="71531" cy="27024"/>
            </a:xfrm>
            <a:custGeom>
              <a:avLst/>
              <a:gdLst/>
              <a:ahLst/>
              <a:cxnLst/>
              <a:rect l="l" t="t" r="r" b="b"/>
              <a:pathLst>
                <a:path w="675" h="255" extrusionOk="0">
                  <a:moveTo>
                    <a:pt x="189" y="0"/>
                  </a:moveTo>
                  <a:lnTo>
                    <a:pt x="1" y="88"/>
                  </a:lnTo>
                  <a:lnTo>
                    <a:pt x="1" y="155"/>
                  </a:lnTo>
                  <a:lnTo>
                    <a:pt x="552" y="255"/>
                  </a:lnTo>
                  <a:lnTo>
                    <a:pt x="552" y="88"/>
                  </a:lnTo>
                  <a:lnTo>
                    <a:pt x="674" y="88"/>
                  </a:lnTo>
                  <a:lnTo>
                    <a:pt x="189" y="0"/>
                  </a:lnTo>
                  <a:close/>
                </a:path>
              </a:pathLst>
            </a:custGeom>
            <a:solidFill>
              <a:srgbClr val="D6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8218136" y="4279601"/>
              <a:ext cx="818955" cy="163837"/>
            </a:xfrm>
            <a:custGeom>
              <a:avLst/>
              <a:gdLst/>
              <a:ahLst/>
              <a:cxnLst/>
              <a:rect l="l" t="t" r="r" b="b"/>
              <a:pathLst>
                <a:path w="7728" h="1546" extrusionOk="0">
                  <a:moveTo>
                    <a:pt x="0" y="0"/>
                  </a:moveTo>
                  <a:lnTo>
                    <a:pt x="0" y="167"/>
                  </a:lnTo>
                  <a:lnTo>
                    <a:pt x="7506" y="1502"/>
                  </a:lnTo>
                  <a:lnTo>
                    <a:pt x="7727" y="1546"/>
                  </a:lnTo>
                  <a:lnTo>
                    <a:pt x="7727" y="1303"/>
                  </a:lnTo>
                  <a:lnTo>
                    <a:pt x="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8159639" y="4286595"/>
              <a:ext cx="877452" cy="1338358"/>
            </a:xfrm>
            <a:custGeom>
              <a:avLst/>
              <a:gdLst/>
              <a:ahLst/>
              <a:cxnLst/>
              <a:rect l="l" t="t" r="r" b="b"/>
              <a:pathLst>
                <a:path w="8280" h="12629" extrusionOk="0">
                  <a:moveTo>
                    <a:pt x="1" y="1"/>
                  </a:moveTo>
                  <a:lnTo>
                    <a:pt x="1" y="11149"/>
                  </a:lnTo>
                  <a:lnTo>
                    <a:pt x="8279" y="12628"/>
                  </a:lnTo>
                  <a:lnTo>
                    <a:pt x="8279" y="148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8267308" y="4401259"/>
              <a:ext cx="662116" cy="411819"/>
            </a:xfrm>
            <a:custGeom>
              <a:avLst/>
              <a:gdLst/>
              <a:ahLst/>
              <a:cxnLst/>
              <a:rect l="l" t="t" r="r" b="b"/>
              <a:pathLst>
                <a:path w="6248" h="3886" extrusionOk="0">
                  <a:moveTo>
                    <a:pt x="0" y="0"/>
                  </a:moveTo>
                  <a:lnTo>
                    <a:pt x="0" y="3886"/>
                  </a:lnTo>
                  <a:lnTo>
                    <a:pt x="44" y="3886"/>
                  </a:lnTo>
                  <a:cubicBezTo>
                    <a:pt x="1678" y="3886"/>
                    <a:pt x="4493" y="3721"/>
                    <a:pt x="6248" y="1612"/>
                  </a:cubicBezTo>
                  <a:lnTo>
                    <a:pt x="6248" y="11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8159639" y="4438668"/>
              <a:ext cx="877452" cy="1186284"/>
            </a:xfrm>
            <a:custGeom>
              <a:avLst/>
              <a:gdLst/>
              <a:ahLst/>
              <a:cxnLst/>
              <a:rect l="l" t="t" r="r" b="b"/>
              <a:pathLst>
                <a:path w="8280" h="11194" extrusionOk="0">
                  <a:moveTo>
                    <a:pt x="8058" y="1"/>
                  </a:moveTo>
                  <a:cubicBezTo>
                    <a:pt x="7827" y="486"/>
                    <a:pt x="7562" y="906"/>
                    <a:pt x="7264" y="1259"/>
                  </a:cubicBezTo>
                  <a:lnTo>
                    <a:pt x="7264" y="9714"/>
                  </a:lnTo>
                  <a:lnTo>
                    <a:pt x="1016" y="8600"/>
                  </a:lnTo>
                  <a:lnTo>
                    <a:pt x="1016" y="3533"/>
                  </a:lnTo>
                  <a:lnTo>
                    <a:pt x="1" y="3533"/>
                  </a:lnTo>
                  <a:lnTo>
                    <a:pt x="1" y="9714"/>
                  </a:lnTo>
                  <a:lnTo>
                    <a:pt x="8279" y="11193"/>
                  </a:lnTo>
                  <a:lnTo>
                    <a:pt x="8279" y="45"/>
                  </a:lnTo>
                  <a:lnTo>
                    <a:pt x="80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8267308" y="4572089"/>
              <a:ext cx="662116" cy="896125"/>
            </a:xfrm>
            <a:custGeom>
              <a:avLst/>
              <a:gdLst/>
              <a:ahLst/>
              <a:cxnLst/>
              <a:rect l="l" t="t" r="r" b="b"/>
              <a:pathLst>
                <a:path w="6248" h="8456" extrusionOk="0">
                  <a:moveTo>
                    <a:pt x="6248" y="0"/>
                  </a:moveTo>
                  <a:cubicBezTo>
                    <a:pt x="4493" y="2109"/>
                    <a:pt x="1678" y="2274"/>
                    <a:pt x="44" y="2274"/>
                  </a:cubicBezTo>
                  <a:lnTo>
                    <a:pt x="0" y="2274"/>
                  </a:lnTo>
                  <a:lnTo>
                    <a:pt x="0" y="7341"/>
                  </a:lnTo>
                  <a:lnTo>
                    <a:pt x="6248" y="8455"/>
                  </a:lnTo>
                  <a:lnTo>
                    <a:pt x="62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10041836" y="4270275"/>
              <a:ext cx="71319" cy="27024"/>
            </a:xfrm>
            <a:custGeom>
              <a:avLst/>
              <a:gdLst/>
              <a:ahLst/>
              <a:cxnLst/>
              <a:rect l="l" t="t" r="r" b="b"/>
              <a:pathLst>
                <a:path w="673" h="255" extrusionOk="0">
                  <a:moveTo>
                    <a:pt x="486" y="0"/>
                  </a:moveTo>
                  <a:lnTo>
                    <a:pt x="0" y="88"/>
                  </a:lnTo>
                  <a:lnTo>
                    <a:pt x="121" y="88"/>
                  </a:lnTo>
                  <a:lnTo>
                    <a:pt x="121" y="255"/>
                  </a:lnTo>
                  <a:lnTo>
                    <a:pt x="673" y="155"/>
                  </a:lnTo>
                  <a:lnTo>
                    <a:pt x="673" y="88"/>
                  </a:lnTo>
                  <a:lnTo>
                    <a:pt x="4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9235801" y="4279601"/>
              <a:ext cx="818955" cy="163837"/>
            </a:xfrm>
            <a:custGeom>
              <a:avLst/>
              <a:gdLst/>
              <a:ahLst/>
              <a:cxnLst/>
              <a:rect l="l" t="t" r="r" b="b"/>
              <a:pathLst>
                <a:path w="7728" h="1546" extrusionOk="0">
                  <a:moveTo>
                    <a:pt x="7606" y="0"/>
                  </a:moveTo>
                  <a:lnTo>
                    <a:pt x="0" y="1303"/>
                  </a:lnTo>
                  <a:lnTo>
                    <a:pt x="0" y="1535"/>
                  </a:lnTo>
                  <a:lnTo>
                    <a:pt x="0" y="1546"/>
                  </a:lnTo>
                  <a:lnTo>
                    <a:pt x="586" y="1435"/>
                  </a:lnTo>
                  <a:lnTo>
                    <a:pt x="7727" y="167"/>
                  </a:lnTo>
                  <a:lnTo>
                    <a:pt x="7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9235801" y="4286595"/>
              <a:ext cx="877346" cy="1338358"/>
            </a:xfrm>
            <a:custGeom>
              <a:avLst/>
              <a:gdLst/>
              <a:ahLst/>
              <a:cxnLst/>
              <a:rect l="l" t="t" r="r" b="b"/>
              <a:pathLst>
                <a:path w="8279" h="12629" extrusionOk="0">
                  <a:moveTo>
                    <a:pt x="8279" y="1"/>
                  </a:moveTo>
                  <a:lnTo>
                    <a:pt x="0" y="1480"/>
                  </a:lnTo>
                  <a:lnTo>
                    <a:pt x="0" y="12628"/>
                  </a:lnTo>
                  <a:lnTo>
                    <a:pt x="8279" y="11149"/>
                  </a:lnTo>
                  <a:lnTo>
                    <a:pt x="8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9564531" y="4629421"/>
              <a:ext cx="462146" cy="207075"/>
            </a:xfrm>
            <a:custGeom>
              <a:avLst/>
              <a:gdLst/>
              <a:ahLst/>
              <a:cxnLst/>
              <a:rect l="l" t="t" r="r" b="b"/>
              <a:pathLst>
                <a:path w="4361" h="1954" extrusionOk="0">
                  <a:moveTo>
                    <a:pt x="4360" y="0"/>
                  </a:moveTo>
                  <a:lnTo>
                    <a:pt x="1" y="673"/>
                  </a:lnTo>
                  <a:cubicBezTo>
                    <a:pt x="1557" y="1556"/>
                    <a:pt x="3312" y="1865"/>
                    <a:pt x="4360" y="1954"/>
                  </a:cubicBezTo>
                  <a:lnTo>
                    <a:pt x="43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9235801" y="4431674"/>
              <a:ext cx="62100" cy="11763"/>
            </a:xfrm>
            <a:custGeom>
              <a:avLst/>
              <a:gdLst/>
              <a:ahLst/>
              <a:cxnLst/>
              <a:rect l="l" t="t" r="r" b="b"/>
              <a:pathLst>
                <a:path w="586" h="111" extrusionOk="0">
                  <a:moveTo>
                    <a:pt x="586" y="0"/>
                  </a:moveTo>
                  <a:lnTo>
                    <a:pt x="0" y="111"/>
                  </a:lnTo>
                  <a:lnTo>
                    <a:pt x="586" y="0"/>
                  </a:lnTo>
                  <a:close/>
                </a:path>
              </a:pathLst>
            </a:custGeom>
            <a:solidFill>
              <a:srgbClr val="B4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9235801" y="4431674"/>
              <a:ext cx="877346" cy="1193279"/>
            </a:xfrm>
            <a:custGeom>
              <a:avLst/>
              <a:gdLst/>
              <a:ahLst/>
              <a:cxnLst/>
              <a:rect l="l" t="t" r="r" b="b"/>
              <a:pathLst>
                <a:path w="8279" h="11260" extrusionOk="0">
                  <a:moveTo>
                    <a:pt x="586" y="0"/>
                  </a:moveTo>
                  <a:lnTo>
                    <a:pt x="0" y="111"/>
                  </a:lnTo>
                  <a:lnTo>
                    <a:pt x="0" y="11249"/>
                  </a:lnTo>
                  <a:lnTo>
                    <a:pt x="0" y="11259"/>
                  </a:lnTo>
                  <a:lnTo>
                    <a:pt x="8279" y="9780"/>
                  </a:lnTo>
                  <a:lnTo>
                    <a:pt x="8279" y="3864"/>
                  </a:lnTo>
                  <a:lnTo>
                    <a:pt x="8257" y="3864"/>
                  </a:lnTo>
                  <a:cubicBezTo>
                    <a:pt x="8102" y="3864"/>
                    <a:pt x="7815" y="3853"/>
                    <a:pt x="7462" y="3820"/>
                  </a:cubicBezTo>
                  <a:lnTo>
                    <a:pt x="7462" y="9416"/>
                  </a:lnTo>
                  <a:lnTo>
                    <a:pt x="1016" y="10410"/>
                  </a:lnTo>
                  <a:lnTo>
                    <a:pt x="1016" y="2860"/>
                  </a:lnTo>
                  <a:lnTo>
                    <a:pt x="3103" y="2539"/>
                  </a:lnTo>
                  <a:cubicBezTo>
                    <a:pt x="2816" y="2374"/>
                    <a:pt x="2529" y="2186"/>
                    <a:pt x="2264" y="1977"/>
                  </a:cubicBezTo>
                  <a:lnTo>
                    <a:pt x="1016" y="2164"/>
                  </a:lnTo>
                  <a:lnTo>
                    <a:pt x="1016" y="829"/>
                  </a:lnTo>
                  <a:lnTo>
                    <a:pt x="1104" y="817"/>
                  </a:lnTo>
                  <a:cubicBezTo>
                    <a:pt x="917" y="564"/>
                    <a:pt x="740" y="299"/>
                    <a:pt x="586" y="0"/>
                  </a:cubicBezTo>
                  <a:close/>
                </a:path>
              </a:pathLst>
            </a:custGeom>
            <a:solidFill>
              <a:srgbClr val="202122">
                <a:alpha val="17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9343364" y="4700741"/>
              <a:ext cx="683311" cy="834129"/>
            </a:xfrm>
            <a:custGeom>
              <a:avLst/>
              <a:gdLst/>
              <a:ahLst/>
              <a:cxnLst/>
              <a:rect l="l" t="t" r="r" b="b"/>
              <a:pathLst>
                <a:path w="6448" h="7871" extrusionOk="0">
                  <a:moveTo>
                    <a:pt x="2088" y="0"/>
                  </a:moveTo>
                  <a:lnTo>
                    <a:pt x="1" y="321"/>
                  </a:lnTo>
                  <a:lnTo>
                    <a:pt x="1" y="7871"/>
                  </a:lnTo>
                  <a:lnTo>
                    <a:pt x="6447" y="6877"/>
                  </a:lnTo>
                  <a:lnTo>
                    <a:pt x="6447" y="1281"/>
                  </a:lnTo>
                  <a:cubicBezTo>
                    <a:pt x="5399" y="1192"/>
                    <a:pt x="3644" y="883"/>
                    <a:pt x="2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9352795" y="4414188"/>
              <a:ext cx="673879" cy="226998"/>
            </a:xfrm>
            <a:custGeom>
              <a:avLst/>
              <a:gdLst/>
              <a:ahLst/>
              <a:cxnLst/>
              <a:rect l="l" t="t" r="r" b="b"/>
              <a:pathLst>
                <a:path w="6359" h="2142" extrusionOk="0">
                  <a:moveTo>
                    <a:pt x="6358" y="0"/>
                  </a:moveTo>
                  <a:lnTo>
                    <a:pt x="0" y="982"/>
                  </a:lnTo>
                  <a:cubicBezTo>
                    <a:pt x="343" y="1435"/>
                    <a:pt x="740" y="1811"/>
                    <a:pt x="1160" y="2142"/>
                  </a:cubicBezTo>
                  <a:lnTo>
                    <a:pt x="6358" y="1335"/>
                  </a:lnTo>
                  <a:lnTo>
                    <a:pt x="6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343364" y="4518254"/>
              <a:ext cx="132360" cy="142748"/>
            </a:xfrm>
            <a:custGeom>
              <a:avLst/>
              <a:gdLst/>
              <a:ahLst/>
              <a:cxnLst/>
              <a:rect l="l" t="t" r="r" b="b"/>
              <a:pathLst>
                <a:path w="1249" h="1347" extrusionOk="0">
                  <a:moveTo>
                    <a:pt x="89" y="0"/>
                  </a:moveTo>
                  <a:lnTo>
                    <a:pt x="1" y="12"/>
                  </a:lnTo>
                  <a:lnTo>
                    <a:pt x="1" y="1347"/>
                  </a:lnTo>
                  <a:lnTo>
                    <a:pt x="1249" y="1160"/>
                  </a:lnTo>
                  <a:cubicBezTo>
                    <a:pt x="829" y="829"/>
                    <a:pt x="432" y="453"/>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123469" y="4451597"/>
              <a:ext cx="24798" cy="8266"/>
            </a:xfrm>
            <a:custGeom>
              <a:avLst/>
              <a:gdLst/>
              <a:ahLst/>
              <a:cxnLst/>
              <a:rect l="l" t="t" r="r" b="b"/>
              <a:pathLst>
                <a:path w="234" h="78" extrusionOk="0">
                  <a:moveTo>
                    <a:pt x="1" y="1"/>
                  </a:moveTo>
                  <a:cubicBezTo>
                    <a:pt x="45" y="33"/>
                    <a:pt x="89" y="55"/>
                    <a:pt x="123" y="77"/>
                  </a:cubicBezTo>
                  <a:cubicBezTo>
                    <a:pt x="155" y="55"/>
                    <a:pt x="189" y="33"/>
                    <a:pt x="233" y="1"/>
                  </a:cubicBezTo>
                  <a:cubicBezTo>
                    <a:pt x="200" y="1"/>
                    <a:pt x="177" y="11"/>
                    <a:pt x="145" y="11"/>
                  </a:cubicBezTo>
                  <a:cubicBezTo>
                    <a:pt x="101" y="11"/>
                    <a:pt x="45" y="1"/>
                    <a:pt x="1" y="1"/>
                  </a:cubicBezTo>
                  <a:close/>
                </a:path>
              </a:pathLst>
            </a:custGeom>
            <a:solidFill>
              <a:srgbClr val="CFD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9036994" y="4417579"/>
              <a:ext cx="198910" cy="58604"/>
            </a:xfrm>
            <a:custGeom>
              <a:avLst/>
              <a:gdLst/>
              <a:ahLst/>
              <a:cxnLst/>
              <a:rect l="l" t="t" r="r" b="b"/>
              <a:pathLst>
                <a:path w="1877" h="553" extrusionOk="0">
                  <a:moveTo>
                    <a:pt x="0" y="1"/>
                  </a:moveTo>
                  <a:lnTo>
                    <a:pt x="0" y="233"/>
                  </a:lnTo>
                  <a:cubicBezTo>
                    <a:pt x="0" y="233"/>
                    <a:pt x="387" y="553"/>
                    <a:pt x="949" y="553"/>
                  </a:cubicBezTo>
                  <a:cubicBezTo>
                    <a:pt x="1226" y="553"/>
                    <a:pt x="1545" y="465"/>
                    <a:pt x="1876" y="233"/>
                  </a:cubicBezTo>
                  <a:lnTo>
                    <a:pt x="1876" y="1"/>
                  </a:lnTo>
                  <a:cubicBezTo>
                    <a:pt x="1589" y="222"/>
                    <a:pt x="1303" y="310"/>
                    <a:pt x="1049" y="322"/>
                  </a:cubicBezTo>
                  <a:cubicBezTo>
                    <a:pt x="1005" y="354"/>
                    <a:pt x="971" y="376"/>
                    <a:pt x="939" y="398"/>
                  </a:cubicBezTo>
                  <a:cubicBezTo>
                    <a:pt x="905" y="376"/>
                    <a:pt x="861" y="354"/>
                    <a:pt x="817" y="322"/>
                  </a:cubicBezTo>
                  <a:cubicBezTo>
                    <a:pt x="331" y="277"/>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9036994" y="4442271"/>
              <a:ext cx="198910" cy="1206949"/>
            </a:xfrm>
            <a:custGeom>
              <a:avLst/>
              <a:gdLst/>
              <a:ahLst/>
              <a:cxnLst/>
              <a:rect l="l" t="t" r="r" b="b"/>
              <a:pathLst>
                <a:path w="1877" h="11389" extrusionOk="0">
                  <a:moveTo>
                    <a:pt x="0" y="0"/>
                  </a:moveTo>
                  <a:lnTo>
                    <a:pt x="0" y="11149"/>
                  </a:lnTo>
                  <a:cubicBezTo>
                    <a:pt x="0" y="11149"/>
                    <a:pt x="343" y="11389"/>
                    <a:pt x="899" y="11389"/>
                  </a:cubicBezTo>
                  <a:cubicBezTo>
                    <a:pt x="1177" y="11389"/>
                    <a:pt x="1509" y="11329"/>
                    <a:pt x="1876" y="11149"/>
                  </a:cubicBezTo>
                  <a:lnTo>
                    <a:pt x="1876" y="0"/>
                  </a:lnTo>
                  <a:cubicBezTo>
                    <a:pt x="1545" y="239"/>
                    <a:pt x="1226" y="319"/>
                    <a:pt x="948" y="319"/>
                  </a:cubicBezTo>
                  <a:cubicBezTo>
                    <a:pt x="392" y="319"/>
                    <a:pt x="0" y="0"/>
                    <a:pt x="0" y="0"/>
                  </a:cubicBezTo>
                  <a:close/>
                </a:path>
              </a:pathLst>
            </a:custGeom>
            <a:solidFill>
              <a:srgbClr val="32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9036994" y="4442271"/>
              <a:ext cx="198910" cy="1207267"/>
            </a:xfrm>
            <a:custGeom>
              <a:avLst/>
              <a:gdLst/>
              <a:ahLst/>
              <a:cxnLst/>
              <a:rect l="l" t="t" r="r" b="b"/>
              <a:pathLst>
                <a:path w="1877" h="11392" extrusionOk="0">
                  <a:moveTo>
                    <a:pt x="0" y="0"/>
                  </a:moveTo>
                  <a:lnTo>
                    <a:pt x="0" y="11149"/>
                  </a:lnTo>
                  <a:cubicBezTo>
                    <a:pt x="0" y="11149"/>
                    <a:pt x="343" y="11392"/>
                    <a:pt x="905" y="11392"/>
                  </a:cubicBezTo>
                  <a:cubicBezTo>
                    <a:pt x="1182" y="11392"/>
                    <a:pt x="1513" y="11325"/>
                    <a:pt x="1876" y="11149"/>
                  </a:cubicBezTo>
                  <a:lnTo>
                    <a:pt x="1876" y="11"/>
                  </a:lnTo>
                  <a:lnTo>
                    <a:pt x="1876" y="0"/>
                  </a:lnTo>
                  <a:cubicBezTo>
                    <a:pt x="1545" y="232"/>
                    <a:pt x="1226" y="320"/>
                    <a:pt x="949" y="320"/>
                  </a:cubicBezTo>
                  <a:cubicBezTo>
                    <a:pt x="387" y="32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Google Shape;1074;p45"/>
          <p:cNvSpPr txBox="1">
            <a:spLocks noGrp="1"/>
          </p:cNvSpPr>
          <p:nvPr>
            <p:ph type="ctrTitle"/>
          </p:nvPr>
        </p:nvSpPr>
        <p:spPr>
          <a:xfrm>
            <a:off x="713099" y="505934"/>
            <a:ext cx="7418974" cy="19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KEWARGANEGARAAN</a:t>
            </a:r>
            <a:br>
              <a:rPr lang="en" dirty="0" smtClean="0"/>
            </a:br>
            <a:r>
              <a:rPr lang="en" dirty="0" smtClean="0"/>
              <a:t>“Identitas Nasional”</a:t>
            </a:r>
            <a:endParaRPr dirty="0"/>
          </a:p>
        </p:txBody>
      </p:sp>
      <p:sp>
        <p:nvSpPr>
          <p:cNvPr id="1075" name="Google Shape;1075;p45"/>
          <p:cNvSpPr txBox="1">
            <a:spLocks noGrp="1"/>
          </p:cNvSpPr>
          <p:nvPr>
            <p:ph type="subTitle" idx="1"/>
          </p:nvPr>
        </p:nvSpPr>
        <p:spPr>
          <a:xfrm>
            <a:off x="868960" y="2859782"/>
            <a:ext cx="3919064" cy="14614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Raja Agus Lukasta S, MBA</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sz="2400" b="1" dirty="0" smtClean="0"/>
              <a:t>INSTITUT AGAMA</a:t>
            </a:r>
          </a:p>
          <a:p>
            <a:pPr marL="0" lvl="0" indent="0" algn="l" rtl="0">
              <a:spcBef>
                <a:spcPts val="0"/>
              </a:spcBef>
              <a:spcAft>
                <a:spcPts val="0"/>
              </a:spcAft>
              <a:buNone/>
            </a:pPr>
            <a:r>
              <a:rPr lang="en" sz="2400" b="1" dirty="0" smtClean="0"/>
              <a:t>ISLAM</a:t>
            </a:r>
            <a:r>
              <a:rPr lang="en" sz="2400" b="1" dirty="0"/>
              <a:t> </a:t>
            </a:r>
            <a:r>
              <a:rPr lang="en" sz="2400" b="1" dirty="0" smtClean="0"/>
              <a:t>NEGERI CURUP</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grpSp>
        <p:nvGrpSpPr>
          <p:cNvPr id="1082" name="Google Shape;1082;p45"/>
          <p:cNvGrpSpPr/>
          <p:nvPr/>
        </p:nvGrpSpPr>
        <p:grpSpPr>
          <a:xfrm>
            <a:off x="5690914" y="846995"/>
            <a:ext cx="996905" cy="529581"/>
            <a:chOff x="4260451" y="3853933"/>
            <a:chExt cx="996905" cy="529581"/>
          </a:xfrm>
        </p:grpSpPr>
        <p:sp>
          <p:nvSpPr>
            <p:cNvPr id="1083" name="Google Shape;1083;p45"/>
            <p:cNvSpPr/>
            <p:nvPr/>
          </p:nvSpPr>
          <p:spPr>
            <a:xfrm>
              <a:off x="4260451" y="4083937"/>
              <a:ext cx="94975" cy="95237"/>
            </a:xfrm>
            <a:custGeom>
              <a:avLst/>
              <a:gdLst/>
              <a:ahLst/>
              <a:cxnLst/>
              <a:rect l="l" t="t" r="r" b="b"/>
              <a:pathLst>
                <a:path w="364" h="365" extrusionOk="0">
                  <a:moveTo>
                    <a:pt x="177" y="22"/>
                  </a:moveTo>
                  <a:cubicBezTo>
                    <a:pt x="221" y="22"/>
                    <a:pt x="265" y="34"/>
                    <a:pt x="298" y="66"/>
                  </a:cubicBezTo>
                  <a:cubicBezTo>
                    <a:pt x="331" y="100"/>
                    <a:pt x="342" y="144"/>
                    <a:pt x="342" y="188"/>
                  </a:cubicBezTo>
                  <a:cubicBezTo>
                    <a:pt x="342" y="232"/>
                    <a:pt x="331" y="277"/>
                    <a:pt x="298" y="299"/>
                  </a:cubicBezTo>
                  <a:cubicBezTo>
                    <a:pt x="265" y="331"/>
                    <a:pt x="221" y="353"/>
                    <a:pt x="177" y="353"/>
                  </a:cubicBezTo>
                  <a:cubicBezTo>
                    <a:pt x="132" y="353"/>
                    <a:pt x="88" y="331"/>
                    <a:pt x="66" y="299"/>
                  </a:cubicBezTo>
                  <a:cubicBezTo>
                    <a:pt x="33" y="277"/>
                    <a:pt x="11" y="232"/>
                    <a:pt x="11" y="188"/>
                  </a:cubicBezTo>
                  <a:cubicBezTo>
                    <a:pt x="11" y="144"/>
                    <a:pt x="33" y="100"/>
                    <a:pt x="66" y="66"/>
                  </a:cubicBezTo>
                  <a:cubicBezTo>
                    <a:pt x="88" y="34"/>
                    <a:pt x="132" y="22"/>
                    <a:pt x="177" y="22"/>
                  </a:cubicBezTo>
                  <a:close/>
                  <a:moveTo>
                    <a:pt x="177" y="0"/>
                  </a:moveTo>
                  <a:cubicBezTo>
                    <a:pt x="77" y="0"/>
                    <a:pt x="0" y="89"/>
                    <a:pt x="0" y="188"/>
                  </a:cubicBezTo>
                  <a:cubicBezTo>
                    <a:pt x="0" y="287"/>
                    <a:pt x="77" y="365"/>
                    <a:pt x="177" y="365"/>
                  </a:cubicBezTo>
                  <a:cubicBezTo>
                    <a:pt x="276" y="365"/>
                    <a:pt x="364" y="287"/>
                    <a:pt x="364" y="188"/>
                  </a:cubicBezTo>
                  <a:cubicBezTo>
                    <a:pt x="364" y="89"/>
                    <a:pt x="276" y="0"/>
                    <a:pt x="17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4716278" y="4222003"/>
              <a:ext cx="161509" cy="161511"/>
            </a:xfrm>
            <a:custGeom>
              <a:avLst/>
              <a:gdLst/>
              <a:ahLst/>
              <a:cxnLst/>
              <a:rect l="l" t="t" r="r" b="b"/>
              <a:pathLst>
                <a:path w="619" h="619" extrusionOk="0">
                  <a:moveTo>
                    <a:pt x="310" y="0"/>
                  </a:moveTo>
                  <a:cubicBezTo>
                    <a:pt x="276" y="0"/>
                    <a:pt x="254" y="34"/>
                    <a:pt x="254" y="56"/>
                  </a:cubicBezTo>
                  <a:lnTo>
                    <a:pt x="254" y="255"/>
                  </a:lnTo>
                  <a:lnTo>
                    <a:pt x="55" y="255"/>
                  </a:lnTo>
                  <a:cubicBezTo>
                    <a:pt x="23" y="255"/>
                    <a:pt x="1" y="277"/>
                    <a:pt x="1" y="309"/>
                  </a:cubicBezTo>
                  <a:cubicBezTo>
                    <a:pt x="1" y="343"/>
                    <a:pt x="23" y="365"/>
                    <a:pt x="55" y="365"/>
                  </a:cubicBezTo>
                  <a:lnTo>
                    <a:pt x="254" y="365"/>
                  </a:lnTo>
                  <a:lnTo>
                    <a:pt x="254" y="564"/>
                  </a:lnTo>
                  <a:cubicBezTo>
                    <a:pt x="254" y="586"/>
                    <a:pt x="276" y="618"/>
                    <a:pt x="310" y="618"/>
                  </a:cubicBezTo>
                  <a:cubicBezTo>
                    <a:pt x="342" y="618"/>
                    <a:pt x="364" y="586"/>
                    <a:pt x="364" y="564"/>
                  </a:cubicBezTo>
                  <a:lnTo>
                    <a:pt x="364" y="365"/>
                  </a:lnTo>
                  <a:lnTo>
                    <a:pt x="552" y="365"/>
                  </a:lnTo>
                  <a:cubicBezTo>
                    <a:pt x="585" y="365"/>
                    <a:pt x="619" y="343"/>
                    <a:pt x="619" y="309"/>
                  </a:cubicBezTo>
                  <a:cubicBezTo>
                    <a:pt x="619" y="277"/>
                    <a:pt x="585" y="255"/>
                    <a:pt x="552" y="255"/>
                  </a:cubicBezTo>
                  <a:lnTo>
                    <a:pt x="364" y="255"/>
                  </a:lnTo>
                  <a:lnTo>
                    <a:pt x="364" y="56"/>
                  </a:lnTo>
                  <a:cubicBezTo>
                    <a:pt x="364" y="34"/>
                    <a:pt x="34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5138312" y="3853933"/>
              <a:ext cx="119044" cy="119046"/>
            </a:xfrm>
            <a:custGeom>
              <a:avLst/>
              <a:gdLst/>
              <a:ahLst/>
              <a:cxnLst/>
              <a:rect l="l" t="t" r="r" b="b"/>
              <a:pathLst>
                <a:path w="818" h="818" extrusionOk="0">
                  <a:moveTo>
                    <a:pt x="409" y="0"/>
                  </a:moveTo>
                  <a:cubicBezTo>
                    <a:pt x="177" y="0"/>
                    <a:pt x="0" y="188"/>
                    <a:pt x="0" y="409"/>
                  </a:cubicBezTo>
                  <a:cubicBezTo>
                    <a:pt x="0" y="640"/>
                    <a:pt x="177" y="817"/>
                    <a:pt x="409" y="817"/>
                  </a:cubicBezTo>
                  <a:cubicBezTo>
                    <a:pt x="630" y="817"/>
                    <a:pt x="817" y="640"/>
                    <a:pt x="817" y="409"/>
                  </a:cubicBezTo>
                  <a:cubicBezTo>
                    <a:pt x="817" y="188"/>
                    <a:pt x="630" y="0"/>
                    <a:pt x="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45"/>
          <p:cNvSpPr/>
          <p:nvPr/>
        </p:nvSpPr>
        <p:spPr>
          <a:xfrm>
            <a:off x="539552" y="4137790"/>
            <a:ext cx="237262" cy="234160"/>
          </a:xfrm>
          <a:custGeom>
            <a:avLst/>
            <a:gdLst/>
            <a:ahLst/>
            <a:cxnLst/>
            <a:rect l="l" t="t" r="r" b="b"/>
            <a:pathLst>
              <a:path w="918" h="906" extrusionOk="0">
                <a:moveTo>
                  <a:pt x="420" y="0"/>
                </a:moveTo>
                <a:lnTo>
                  <a:pt x="310" y="298"/>
                </a:lnTo>
                <a:lnTo>
                  <a:pt x="1" y="386"/>
                </a:lnTo>
                <a:lnTo>
                  <a:pt x="255" y="585"/>
                </a:lnTo>
                <a:lnTo>
                  <a:pt x="243" y="905"/>
                </a:lnTo>
                <a:lnTo>
                  <a:pt x="508" y="717"/>
                </a:lnTo>
                <a:lnTo>
                  <a:pt x="807" y="839"/>
                </a:lnTo>
                <a:lnTo>
                  <a:pt x="718" y="530"/>
                </a:lnTo>
                <a:lnTo>
                  <a:pt x="917" y="276"/>
                </a:lnTo>
                <a:lnTo>
                  <a:pt x="597" y="265"/>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8248432" y="669968"/>
            <a:ext cx="182728" cy="177042"/>
          </a:xfrm>
          <a:custGeom>
            <a:avLst/>
            <a:gdLst/>
            <a:ahLst/>
            <a:cxnLst/>
            <a:rect l="l" t="t" r="r" b="b"/>
            <a:pathLst>
              <a:path w="707" h="685" extrusionOk="0">
                <a:moveTo>
                  <a:pt x="530" y="0"/>
                </a:moveTo>
                <a:lnTo>
                  <a:pt x="320" y="133"/>
                </a:lnTo>
                <a:lnTo>
                  <a:pt x="99" y="33"/>
                </a:lnTo>
                <a:lnTo>
                  <a:pt x="155" y="276"/>
                </a:lnTo>
                <a:lnTo>
                  <a:pt x="0" y="464"/>
                </a:lnTo>
                <a:lnTo>
                  <a:pt x="243" y="474"/>
                </a:lnTo>
                <a:lnTo>
                  <a:pt x="375" y="684"/>
                </a:lnTo>
                <a:lnTo>
                  <a:pt x="464" y="452"/>
                </a:lnTo>
                <a:lnTo>
                  <a:pt x="706" y="397"/>
                </a:lnTo>
                <a:lnTo>
                  <a:pt x="508" y="243"/>
                </a:lnTo>
                <a:lnTo>
                  <a:pt x="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3825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ndonesian National Education Day by Slidesgo">
  <a:themeElements>
    <a:clrScheme name="Simple Light">
      <a:dk1>
        <a:srgbClr val="202122"/>
      </a:dk1>
      <a:lt1>
        <a:srgbClr val="F7F7F7"/>
      </a:lt1>
      <a:dk2>
        <a:srgbClr val="FFFFFF"/>
      </a:dk2>
      <a:lt2>
        <a:srgbClr val="E4E4E4"/>
      </a:lt2>
      <a:accent1>
        <a:srgbClr val="B0B0B0"/>
      </a:accent1>
      <a:accent2>
        <a:srgbClr val="C5DEF3"/>
      </a:accent2>
      <a:accent3>
        <a:srgbClr val="184480"/>
      </a:accent3>
      <a:accent4>
        <a:srgbClr val="E03E41"/>
      </a:accent4>
      <a:accent5>
        <a:srgbClr val="8A2C3C"/>
      </a:accent5>
      <a:accent6>
        <a:srgbClr val="FFC800"/>
      </a:accent6>
      <a:hlink>
        <a:srgbClr val="2021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1447</Words>
  <Application>Microsoft Office PowerPoint</Application>
  <PresentationFormat>On-screen Show (16:9)</PresentationFormat>
  <Paragraphs>458</Paragraphs>
  <Slides>46</Slides>
  <Notes>27</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Indonesian National Education Day by Slidesgo</vt:lpstr>
      <vt:lpstr>Slidesgo Final Pages</vt:lpstr>
      <vt:lpstr>PENDIDIKAN PANCASILA</vt:lpstr>
      <vt:lpstr>Assalamua’laikum ananda</vt:lpstr>
      <vt:lpstr>Silakan ananda perkenalkan diri</vt:lpstr>
      <vt:lpstr>Kuliah Perdana</vt:lpstr>
      <vt:lpstr>Kontrak Kuliah</vt:lpstr>
      <vt:lpstr>PowerPoint Presentation</vt:lpstr>
      <vt:lpstr>Presentasi &amp; Makalah</vt:lpstr>
      <vt:lpstr>PRESENTASI</vt:lpstr>
      <vt:lpstr>KEWARGANEGARAAN “Identitas Nasional”</vt:lpstr>
      <vt:lpstr>Identitas Nasional ?</vt:lpstr>
      <vt:lpstr>Definisi</vt:lpstr>
      <vt:lpstr>Identitas Nasional Indonesia</vt:lpstr>
      <vt:lpstr>Diskusi</vt:lpstr>
      <vt:lpstr>Kesimpulan</vt:lpstr>
      <vt:lpstr>Motivasi</vt:lpstr>
      <vt:lpstr>Makalah</vt:lpstr>
      <vt:lpstr>Empat Pilar Kebangsaan</vt:lpstr>
      <vt:lpstr>PowerPoint Presentation</vt:lpstr>
      <vt:lpstr>Pancasila Sejarah Bangsa Indonesia</vt:lpstr>
      <vt:lpstr>PowerPoint Presentation</vt:lpstr>
      <vt:lpstr>Pancasila Sistem Filsafat</vt:lpstr>
      <vt:lpstr>PowerPoint Presentation</vt:lpstr>
      <vt:lpstr>Etika Politik Pancasila</vt:lpstr>
      <vt:lpstr>PowerPoint Presentation</vt:lpstr>
      <vt:lpstr>Pemantapan Materi UTS</vt:lpstr>
      <vt:lpstr>PowerPoint Presentation</vt:lpstr>
      <vt:lpstr>Ujian Tengah Semester</vt:lpstr>
      <vt:lpstr>PowerPoint Presentation</vt:lpstr>
      <vt:lpstr>Pancasila Budaya, Pandangan Hidup, Filsafat Bangsa Negara</vt:lpstr>
      <vt:lpstr>PowerPoint Presentation</vt:lpstr>
      <vt:lpstr>Pancasila Dasar Filsafat Negara &amp; Ideologi Bangsa Negara</vt:lpstr>
      <vt:lpstr>PowerPoint Presentation</vt:lpstr>
      <vt:lpstr>Realisasi Pancasila</vt:lpstr>
      <vt:lpstr>PowerPoint Presentation</vt:lpstr>
      <vt:lpstr>Negara Kesatuan Republik Indonesia</vt:lpstr>
      <vt:lpstr>PowerPoint Presentation</vt:lpstr>
      <vt:lpstr>Pembukaan UUD 1945</vt:lpstr>
      <vt:lpstr>PowerPoint Presentation</vt:lpstr>
      <vt:lpstr>Undang-Undang Dasar 1945</vt:lpstr>
      <vt:lpstr>PowerPoint Presentation</vt:lpstr>
      <vt:lpstr>Bhinneka Tunggal Ika</vt:lpstr>
      <vt:lpstr>PowerPoint Presentation</vt:lpstr>
      <vt:lpstr>Ujian Akhir Semester</vt:lpstr>
      <vt:lpstr>PowerPoint Presentation</vt:lpstr>
      <vt:lpstr>Motivasi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KEWARGANEGARAAN</dc:title>
  <cp:lastModifiedBy>USER</cp:lastModifiedBy>
  <cp:revision>112</cp:revision>
  <dcterms:modified xsi:type="dcterms:W3CDTF">2023-09-03T06:57:36Z</dcterms:modified>
</cp:coreProperties>
</file>